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3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Song, Fengfei" initials="SF" lastIdx="3" clrIdx="1">
    <p:extLst>
      <p:ext uri="{19B8F6BF-5375-455C-9EA6-DF929625EA0E}">
        <p15:presenceInfo xmlns:p15="http://schemas.microsoft.com/office/powerpoint/2012/main" userId="S::fengfei.song@pnnl.gov::cdaf47ed-7663-451e-bebd-f9f47da73488" providerId="AD"/>
      </p:ext>
    </p:extLst>
  </p:cmAuthor>
  <p:cmAuthor id="3" name="Wisse, Jessica M" initials="WJM" lastIdx="4" clrIdx="2">
    <p:extLst>
      <p:ext uri="{19B8F6BF-5375-455C-9EA6-DF929625EA0E}">
        <p15:presenceInfo xmlns:p15="http://schemas.microsoft.com/office/powerpoint/2012/main" userId="S::jessica.wisse@pnnl.gov::d37bffa0-4af3-44a8-9a61-9a46fb8d8a6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31" autoAdjust="0"/>
    <p:restoredTop sz="94625" autoAdjust="0"/>
  </p:normalViewPr>
  <p:slideViewPr>
    <p:cSldViewPr>
      <p:cViewPr varScale="1">
        <p:scale>
          <a:sx n="130" d="100"/>
          <a:sy n="130" d="100"/>
        </p:scale>
        <p:origin x="111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44C6A3B7-40BE-4CD4-86E5-7B409EA06269}"/>
    <pc:docChg chg="modSld">
      <pc:chgData name="Mundy, Beth E" userId="09c03546-1d2d-4d82-89e1-bb5e2a2e687b" providerId="ADAL" clId="{44C6A3B7-40BE-4CD4-86E5-7B409EA06269}" dt="2021-01-07T18:22:35.829" v="16" actId="20577"/>
      <pc:docMkLst>
        <pc:docMk/>
      </pc:docMkLst>
      <pc:sldChg chg="modSp mod">
        <pc:chgData name="Mundy, Beth E" userId="09c03546-1d2d-4d82-89e1-bb5e2a2e687b" providerId="ADAL" clId="{44C6A3B7-40BE-4CD4-86E5-7B409EA06269}" dt="2021-01-07T18:22:35.829" v="16" actId="20577"/>
        <pc:sldMkLst>
          <pc:docMk/>
          <pc:sldMk cId="0" sldId="258"/>
        </pc:sldMkLst>
        <pc:spChg chg="mod">
          <ac:chgData name="Mundy, Beth E" userId="09c03546-1d2d-4d82-89e1-bb5e2a2e687b" providerId="ADAL" clId="{44C6A3B7-40BE-4CD4-86E5-7B409EA06269}" dt="2021-01-07T18:22:35.829" v="16" actId="20577"/>
          <ac:spMkLst>
            <pc:docMk/>
            <pc:sldMk cId="0" sldId="258"/>
            <ac:spMk id="307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1/7/2021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1/7/2021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1/7/2021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1/7/2021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1/7/2021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1/7/2021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1/7/2021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cc02.safelinks.protection.outlook.com/?url=https%3A%2F%2Fdoi.org%2F10.1029%2F2020GL090327&amp;data=04%7C01%7Cfengfei.song%40pnnl.gov%7Cd020cf6db1494c358cc608d87c30868a%7Cd6faa5f90ae240338c0130048a38deeb%7C0%7C0%7C637395895145092466%7CUnknown%7CTWFpbGZsb3d8eyJWIjoiMC4wLjAwMDAiLCJQIjoiV2luMzIiLCJBTiI6Ik1haWwiLCJXVCI6Mn0%3D%7C1000&amp;sdata=1Nu75GzNfK6%2FOWCgg4iwxdQh4AcoSCeDBXlMaQLa%2BrA%3D&amp;reserved=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0" y="533400"/>
            <a:ext cx="4419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Distinguish differences in the precipitation annual cycle phase changes between land and ocean under warming conditions and determine potential mechanisms causing the changes.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Use multiple global climate simulations to calculate present and future precipitation annual cycle phases over the land and ocean.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Utilize an atmospheric energetic framework to examine the link between land-ocean precipitation and temperature contrasts.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Use coupled model experiments and a simple energy balance model to further elucidate the mechanisms behind the land-ocean phase contrast.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/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/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/>
              <a:t>This precipitation reconstruction method can effectively evaluate simulated precipitation over the land and ocean in climate models.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/>
              <a:t>The primary precipitation delays will occur over land, where most human activities happen, making evaluation of the socioeconomic impacts critical.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/>
              <a:t>The robust delay of tropical rainfall over land may be a detectable footprint of a warming climate from observational records.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40957"/>
            <a:ext cx="914399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b="1" dirty="0">
                <a:latin typeface="Arial" panose="020B0604020202020204" pitchFamily="34" charset="0"/>
              </a:rPr>
              <a:t>A Warmer Climate Delays Seasonal Rainfall Over Land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19126" y="5845314"/>
            <a:ext cx="443300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>
                <a:solidFill>
                  <a:srgbClr val="1C1D1E"/>
                </a:solidFill>
                <a:latin typeface="Arial" panose="020B0604020202020204" pitchFamily="34" charset="0"/>
              </a:rPr>
              <a:t>Song, F.,  Lu, J.,  Leung, L. R., &amp;  Liu, F. ”Contrasting phase changes of precipitation annual cycle between land and ocean under global warming.” </a:t>
            </a:r>
            <a:r>
              <a:rPr lang="en-US" sz="1000" i="1" dirty="0">
                <a:solidFill>
                  <a:srgbClr val="1C1D1E"/>
                </a:solidFill>
                <a:latin typeface="Arial" panose="020B0604020202020204" pitchFamily="34" charset="0"/>
              </a:rPr>
              <a:t>Geophysical Research Letters</a:t>
            </a:r>
            <a:r>
              <a:rPr lang="en-US" sz="1000" dirty="0">
                <a:solidFill>
                  <a:srgbClr val="1C1D1E"/>
                </a:solidFill>
                <a:latin typeface="Arial" panose="020B0604020202020204" pitchFamily="34" charset="0"/>
              </a:rPr>
              <a:t>, 47, (2020).  e2020GL090327. </a:t>
            </a:r>
            <a:r>
              <a:rPr lang="en-US" sz="1000" u="sng" dirty="0">
                <a:solidFill>
                  <a:srgbClr val="005274"/>
                </a:solidFill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https://doi.org/10.1029/2020GL090327</a:t>
            </a:r>
            <a:endParaRPr lang="en-US" altLang="en-US" sz="1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686302" y="3790990"/>
            <a:ext cx="424012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Precipitation annual cycle phase changes over the land (blue) and ocean (red) in the Northern hemisphere (NH,0-40°N) and Southern hemisphere (SH, 0-40°𝐒) under global warming in different simulation ensembles (CMIP5 (a) and large ensemble simulations from five models (b-f); and their contrast (L-O; black). Across both hemispheres, land and ocean show modeled seasonal delays and advances, respectively, with robust land-ocean contrasts in their seasonal phase changes.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A3B9CB5-BFBC-5249-8C74-F54203950621}"/>
              </a:ext>
            </a:extLst>
          </p:cNvPr>
          <p:cNvPicPr/>
          <p:nvPr/>
        </p:nvPicPr>
        <p:blipFill rotWithShape="1">
          <a:blip r:embed="rId4"/>
          <a:srcRect t="23915" b="22768"/>
          <a:stretch/>
        </p:blipFill>
        <p:spPr bwMode="auto">
          <a:xfrm>
            <a:off x="4327730" y="1269897"/>
            <a:ext cx="4724400" cy="231194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33C22EEE-A6A7-9646-8CCB-8E10F0A7ED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8711" y="1774371"/>
            <a:ext cx="4237248" cy="866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endParaRPr lang="en-US" sz="14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B4B9BF55EB03429B54A0C5039CF7AA" ma:contentTypeVersion="12" ma:contentTypeDescription="Create a new document." ma:contentTypeScope="" ma:versionID="c5d78afe7102d0e9bf97a4a42f7e129c">
  <xsd:schema xmlns:xsd="http://www.w3.org/2001/XMLSchema" xmlns:xs="http://www.w3.org/2001/XMLSchema" xmlns:p="http://schemas.microsoft.com/office/2006/metadata/properties" xmlns:ns2="3773524f-22ff-470f-b310-5294999f8866" targetNamespace="http://schemas.microsoft.com/office/2006/metadata/properties" ma:root="true" ma:fieldsID="b815e1b24c3efb926e037a6ddf605f38" ns2:_="">
    <xsd:import namespace="3773524f-22ff-470f-b310-5294999f8866"/>
    <xsd:element name="properties">
      <xsd:complexType>
        <xsd:sequence>
          <xsd:element name="documentManagement">
            <xsd:complexType>
              <xsd:all>
                <xsd:element ref="ns2:Content"/>
                <xsd:element ref="ns2:Highlight"/>
                <xsd:element ref="ns2:MediaServiceMetadata" minOccurs="0"/>
                <xsd:element ref="ns2:MediaServiceFastMetadata" minOccurs="0"/>
                <xsd:element ref="ns2:Highlight_x003a_ID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73524f-22ff-470f-b310-5294999f8866" elementFormDefault="qualified">
    <xsd:import namespace="http://schemas.microsoft.com/office/2006/documentManagement/types"/>
    <xsd:import namespace="http://schemas.microsoft.com/office/infopath/2007/PartnerControls"/>
    <xsd:element name="Content" ma:index="8" ma:displayName="Content" ma:format="Dropdown" ma:internalName="Content">
      <xsd:simpleType>
        <xsd:restriction base="dms:Choice">
          <xsd:enumeration value="Highlight article"/>
          <xsd:enumeration value="Highlight article hero image"/>
          <xsd:enumeration value="Highlight slide"/>
          <xsd:enumeration value="Highlight slide image"/>
          <xsd:enumeration value="Accepted paper"/>
          <xsd:enumeration value="Final paper"/>
          <xsd:enumeration value="Journal cover image"/>
        </xsd:restriction>
      </xsd:simpleType>
    </xsd:element>
    <xsd:element name="Highlight" ma:index="9" ma:displayName="Highlight" ma:list="{5e9925cf-9522-4661-83ea-a99aa2ece969}" ma:internalName="Highlight" ma:readOnly="false" ma:showField="Title">
      <xsd:simpleType>
        <xsd:restriction base="dms:Lookup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Highlight_x003a_ID" ma:index="12" nillable="true" ma:displayName="Highlight:ID" ma:list="{5e9925cf-9522-4661-83ea-a99aa2ece969}" ma:internalName="Highlight_x003a_ID" ma:readOnly="true" ma:showField="ID" ma:web="d2f3f7c9-ad8b-4c02-aec5-fa337afdd5c2">
      <xsd:simpleType>
        <xsd:restriction base="dms:Lookup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tent xmlns="3773524f-22ff-470f-b310-5294999f8866"/>
    <Highlight xmlns="3773524f-22ff-470f-b310-5294999f8866">86</Highlight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BD22620-A068-414D-90C2-07679A82AC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73524f-22ff-470f-b310-5294999f88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schemas.microsoft.com/office/infopath/2007/PartnerControls"/>
    <ds:schemaRef ds:uri="http://purl.org/dc/terms/"/>
    <ds:schemaRef ds:uri="3773524f-22ff-470f-b310-5294999f8866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6250</TotalTime>
  <Words>320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23</cp:revision>
  <cp:lastPrinted>2011-05-11T17:30:12Z</cp:lastPrinted>
  <dcterms:created xsi:type="dcterms:W3CDTF">2017-11-02T21:19:41Z</dcterms:created>
  <dcterms:modified xsi:type="dcterms:W3CDTF">2021-01-07T18:22:42Z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0x010100A6B4B9BF55EB03429B54A0C5039CF7AA</vt:lpwstr>
  </property>
  <property fmtid="{D5CDD505-2E9C-101B-9397-08002B2CF9AE}" pid="4" name="Order">
    <vt:r8>3400</vt:r8>
  </property>
</Properties>
</file>