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handoutMasterIdLst>
    <p:handoutMasterId r:id="rId4"/>
  </p:handoutMasterIdLst>
  <p:sldIdLst>
    <p:sldId id="258"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1348" autoAdjust="0"/>
    <p:restoredTop sz="94660"/>
  </p:normalViewPr>
  <p:slideViewPr>
    <p:cSldViewPr snapToGrid="0">
      <p:cViewPr varScale="1">
        <p:scale>
          <a:sx n="128" d="100"/>
          <a:sy n="128" d="100"/>
        </p:scale>
        <p:origin x="696" y="176"/>
      </p:cViewPr>
      <p:guideLst/>
    </p:cSldViewPr>
  </p:slideViewPr>
  <p:notesTextViewPr>
    <p:cViewPr>
      <p:scale>
        <a:sx n="1" d="1"/>
        <a:sy n="1" d="1"/>
      </p:scale>
      <p:origin x="0" y="0"/>
    </p:cViewPr>
  </p:notesTextViewPr>
  <p:notesViewPr>
    <p:cSldViewPr snapToGrid="0">
      <p:cViewPr varScale="1">
        <p:scale>
          <a:sx n="103" d="100"/>
          <a:sy n="103" d="100"/>
        </p:scale>
        <p:origin x="3968"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11F407F-4720-3447-B3AC-48AC9F06B2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AC64E45-22C5-9D40-B384-2C2641140C8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E343725-08A4-3A4F-8255-00E515518CFE}" type="datetimeFigureOut">
              <a:rPr lang="en-US" smtClean="0"/>
              <a:t>6/11/21</a:t>
            </a:fld>
            <a:endParaRPr lang="en-US"/>
          </a:p>
        </p:txBody>
      </p:sp>
      <p:sp>
        <p:nvSpPr>
          <p:cNvPr id="4" name="Footer Placeholder 3">
            <a:extLst>
              <a:ext uri="{FF2B5EF4-FFF2-40B4-BE49-F238E27FC236}">
                <a16:creationId xmlns:a16="http://schemas.microsoft.com/office/drawing/2014/main" id="{B0980D98-158C-694F-AB9E-A3962129EE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2B7E1A1D-D976-6E48-89CE-AC4E3DE2CBF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6B315F20-EC74-8D4A-8A82-153985E0F83C}" type="slidenum">
              <a:rPr lang="en-US" smtClean="0"/>
              <a:t>‹#›</a:t>
            </a:fld>
            <a:endParaRPr lang="en-US"/>
          </a:p>
        </p:txBody>
      </p:sp>
    </p:spTree>
    <p:extLst>
      <p:ext uri="{BB962C8B-B14F-4D97-AF65-F5344CB8AC3E}">
        <p14:creationId xmlns:p14="http://schemas.microsoft.com/office/powerpoint/2010/main" val="256313529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950CEA-DB02-1E44-B6FE-2734D2961219}" type="datetimeFigureOut">
              <a:rPr lang="en-US" smtClean="0"/>
              <a:t>6/11/21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09D698-46D6-5C4D-A939-89D29C810EFB}" type="slidenum">
              <a:rPr lang="en-US" smtClean="0"/>
              <a:t>‹#›</a:t>
            </a:fld>
            <a:endParaRPr lang="en-US"/>
          </a:p>
        </p:txBody>
      </p:sp>
    </p:spTree>
    <p:extLst>
      <p:ext uri="{BB962C8B-B14F-4D97-AF65-F5344CB8AC3E}">
        <p14:creationId xmlns:p14="http://schemas.microsoft.com/office/powerpoint/2010/main" val="2974607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hasCustomPrompt="1"/>
          </p:nvPr>
        </p:nvSpPr>
        <p:spPr>
          <a:xfrm>
            <a:off x="369455" y="1865600"/>
            <a:ext cx="8405090" cy="1006909"/>
          </a:xfrm>
        </p:spPr>
        <p:txBody>
          <a:bodyPr>
            <a:normAutofit/>
          </a:bodyPr>
          <a:lstStyle>
            <a:lvl1pPr marL="0" indent="0" algn="ctr">
              <a:buNone/>
              <a:defRPr sz="2800" b="0" i="0">
                <a:latin typeface="Franklin Gothic Book" panose="020B0503020102020204" pitchFamily="34" charset="0"/>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dirty="0"/>
              <a:t>Subtitle</a:t>
            </a:r>
          </a:p>
        </p:txBody>
      </p:sp>
      <p:sp>
        <p:nvSpPr>
          <p:cNvPr id="8" name="Slide Number Placeholder 7">
            <a:extLst>
              <a:ext uri="{FF2B5EF4-FFF2-40B4-BE49-F238E27FC236}">
                <a16:creationId xmlns:a16="http://schemas.microsoft.com/office/drawing/2014/main" id="{A26EE851-960B-9C4F-B3CA-98628BDCAA63}"/>
              </a:ext>
            </a:extLst>
          </p:cNvPr>
          <p:cNvSpPr>
            <a:spLocks noGrp="1"/>
          </p:cNvSpPr>
          <p:nvPr>
            <p:ph type="sldNum" sz="quarter" idx="11"/>
          </p:nvPr>
        </p:nvSpPr>
        <p:spPr>
          <a:xfrm>
            <a:off x="7361382" y="6356350"/>
            <a:ext cx="1606550" cy="365125"/>
          </a:xfrm>
          <a:prstGeom prst="rect">
            <a:avLst/>
          </a:prstGeom>
        </p:spPr>
        <p:txBody>
          <a:bodyPr/>
          <a:lstStyle/>
          <a:p>
            <a:fld id="{527656E7-C9F3-4A8C-A8B7-FE3985EF478C}" type="slidenum">
              <a:rPr lang="en-US" smtClean="0"/>
              <a:t>‹#›</a:t>
            </a:fld>
            <a:endParaRPr lang="en-US"/>
          </a:p>
        </p:txBody>
      </p:sp>
      <p:sp>
        <p:nvSpPr>
          <p:cNvPr id="9" name="Title 8">
            <a:extLst>
              <a:ext uri="{FF2B5EF4-FFF2-40B4-BE49-F238E27FC236}">
                <a16:creationId xmlns:a16="http://schemas.microsoft.com/office/drawing/2014/main" id="{00D336A7-0749-BA42-B823-8C6AEF2E0260}"/>
              </a:ext>
            </a:extLst>
          </p:cNvPr>
          <p:cNvSpPr>
            <a:spLocks noGrp="1"/>
          </p:cNvSpPr>
          <p:nvPr>
            <p:ph type="title"/>
          </p:nvPr>
        </p:nvSpPr>
        <p:spPr/>
        <p:txBody>
          <a:bodyPr>
            <a:normAutofit/>
          </a:bodyPr>
          <a:lstStyle>
            <a:lvl1pPr algn="ctr">
              <a:defRPr sz="3600" b="0" i="0">
                <a:latin typeface="+mj-lt"/>
              </a:defRPr>
            </a:lvl1pPr>
          </a:lstStyle>
          <a:p>
            <a:r>
              <a:rPr lang="en-US" dirty="0"/>
              <a:t>Click to edit Master title style</a:t>
            </a:r>
          </a:p>
        </p:txBody>
      </p:sp>
      <p:sp>
        <p:nvSpPr>
          <p:cNvPr id="13" name="Text Placeholder 12">
            <a:extLst>
              <a:ext uri="{FF2B5EF4-FFF2-40B4-BE49-F238E27FC236}">
                <a16:creationId xmlns:a16="http://schemas.microsoft.com/office/drawing/2014/main" id="{CC6439DC-5A31-EA45-ABF9-1EE90B0E4F70}"/>
              </a:ext>
            </a:extLst>
          </p:cNvPr>
          <p:cNvSpPr>
            <a:spLocks noGrp="1"/>
          </p:cNvSpPr>
          <p:nvPr>
            <p:ph type="body" sz="quarter" idx="12" hasCustomPrompt="1"/>
          </p:nvPr>
        </p:nvSpPr>
        <p:spPr>
          <a:xfrm>
            <a:off x="1524000" y="3453246"/>
            <a:ext cx="6096000" cy="1965325"/>
          </a:xfrm>
        </p:spPr>
        <p:txBody>
          <a:bodyPr>
            <a:normAutofit/>
          </a:bodyPr>
          <a:lstStyle>
            <a:lvl1pPr marL="0" indent="0">
              <a:buNone/>
              <a:defRPr sz="1800" b="0" i="0">
                <a:latin typeface="Franklin Gothic Book" panose="020B0503020102020204" pitchFamily="34" charset="0"/>
                <a:cs typeface="Arial" panose="020B0604020202020204" pitchFamily="34" charset="0"/>
              </a:defRPr>
            </a:lvl1pPr>
          </a:lstStyle>
          <a:p>
            <a:pPr lvl="0"/>
            <a:r>
              <a:rPr lang="en-US" dirty="0"/>
              <a:t>List of authors / presenters… </a:t>
            </a:r>
          </a:p>
        </p:txBody>
      </p:sp>
    </p:spTree>
    <p:extLst>
      <p:ext uri="{BB962C8B-B14F-4D97-AF65-F5344CB8AC3E}">
        <p14:creationId xmlns:p14="http://schemas.microsoft.com/office/powerpoint/2010/main" val="3808242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atin typeface="+mj-lt"/>
                <a:cs typeface="Consolas" panose="020B0609020204030204" pitchFamily="49" charset="0"/>
              </a:defRPr>
            </a:lvl1pPr>
          </a:lstStyle>
          <a:p>
            <a:r>
              <a:rPr lang="en-US" dirty="0"/>
              <a:t>Click to edit Master title style</a:t>
            </a:r>
          </a:p>
        </p:txBody>
      </p:sp>
      <p:sp>
        <p:nvSpPr>
          <p:cNvPr id="3" name="Content Placeholder 2"/>
          <p:cNvSpPr>
            <a:spLocks noGrp="1"/>
          </p:cNvSpPr>
          <p:nvPr>
            <p:ph idx="1"/>
          </p:nvPr>
        </p:nvSpPr>
        <p:spPr>
          <a:xfrm>
            <a:off x="369455" y="1819564"/>
            <a:ext cx="8405090" cy="4100945"/>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lide Number Placeholder 6">
            <a:extLst>
              <a:ext uri="{FF2B5EF4-FFF2-40B4-BE49-F238E27FC236}">
                <a16:creationId xmlns:a16="http://schemas.microsoft.com/office/drawing/2014/main" id="{285003EB-1F06-1248-9D9F-9B45093E8359}"/>
              </a:ext>
            </a:extLst>
          </p:cNvPr>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pPr/>
              <a:t>‹#›</a:t>
            </a:fld>
            <a:endParaRPr lang="en-US" dirty="0"/>
          </a:p>
        </p:txBody>
      </p:sp>
    </p:spTree>
    <p:extLst>
      <p:ext uri="{BB962C8B-B14F-4D97-AF65-F5344CB8AC3E}">
        <p14:creationId xmlns:p14="http://schemas.microsoft.com/office/powerpoint/2010/main" val="3307567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0"/>
            <a:ext cx="7886700" cy="2852737"/>
          </a:xfrm>
        </p:spPr>
        <p:txBody>
          <a:bodyPr anchor="b">
            <a:normAutofit/>
          </a:bodyPr>
          <a:lstStyle>
            <a:lvl1pPr>
              <a:defRPr sz="3600">
                <a:latin typeface="+mj-lt"/>
              </a:defRPr>
            </a:lvl1pPr>
          </a:lstStyle>
          <a:p>
            <a:r>
              <a:rPr lang="en-US" dirty="0"/>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dirty="0"/>
              <a:t>Click to edit Master text styles</a:t>
            </a:r>
          </a:p>
        </p:txBody>
      </p:sp>
      <p:sp>
        <p:nvSpPr>
          <p:cNvPr id="6" name="Slide Number Placeholder 5"/>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t>‹#›</a:t>
            </a:fld>
            <a:endParaRPr lang="en-US"/>
          </a:p>
        </p:txBody>
      </p:sp>
    </p:spTree>
    <p:extLst>
      <p:ext uri="{BB962C8B-B14F-4D97-AF65-F5344CB8AC3E}">
        <p14:creationId xmlns:p14="http://schemas.microsoft.com/office/powerpoint/2010/main" val="1654515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628650" y="1825625"/>
            <a:ext cx="3886200" cy="4351339"/>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29150" y="1825625"/>
            <a:ext cx="3886200" cy="43513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6"/>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t>‹#›</a:t>
            </a:fld>
            <a:endParaRPr lang="en-US"/>
          </a:p>
        </p:txBody>
      </p:sp>
    </p:spTree>
    <p:extLst>
      <p:ext uri="{BB962C8B-B14F-4D97-AF65-F5344CB8AC3E}">
        <p14:creationId xmlns:p14="http://schemas.microsoft.com/office/powerpoint/2010/main" val="2737379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5"/>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Slide Number Placeholder 8"/>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t>‹#›</a:t>
            </a:fld>
            <a:endParaRPr lang="en-US"/>
          </a:p>
        </p:txBody>
      </p:sp>
    </p:spTree>
    <p:extLst>
      <p:ext uri="{BB962C8B-B14F-4D97-AF65-F5344CB8AC3E}">
        <p14:creationId xmlns:p14="http://schemas.microsoft.com/office/powerpoint/2010/main" val="3760421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5" name="Slide Number Placeholder 4"/>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t>‹#›</a:t>
            </a:fld>
            <a:endParaRPr lang="en-US"/>
          </a:p>
        </p:txBody>
      </p:sp>
    </p:spTree>
    <p:extLst>
      <p:ext uri="{BB962C8B-B14F-4D97-AF65-F5344CB8AC3E}">
        <p14:creationId xmlns:p14="http://schemas.microsoft.com/office/powerpoint/2010/main" val="2785776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1"/>
            <a:ext cx="2949178"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t>‹#›</a:t>
            </a:fld>
            <a:endParaRPr lang="en-US"/>
          </a:p>
        </p:txBody>
      </p:sp>
    </p:spTree>
    <p:extLst>
      <p:ext uri="{BB962C8B-B14F-4D97-AF65-F5344CB8AC3E}">
        <p14:creationId xmlns:p14="http://schemas.microsoft.com/office/powerpoint/2010/main" val="73488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1"/>
            <a:ext cx="2949178"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en-US"/>
              <a:t>Click to edit Master text styles</a:t>
            </a:r>
          </a:p>
        </p:txBody>
      </p:sp>
      <p:sp>
        <p:nvSpPr>
          <p:cNvPr id="7" name="Slide Number Placeholder 6"/>
          <p:cNvSpPr>
            <a:spLocks noGrp="1"/>
          </p:cNvSpPr>
          <p:nvPr>
            <p:ph type="sldNum" sz="quarter" idx="12"/>
          </p:nvPr>
        </p:nvSpPr>
        <p:spPr>
          <a:xfrm>
            <a:off x="7666759" y="6385791"/>
            <a:ext cx="1107786" cy="365125"/>
          </a:xfrm>
          <a:prstGeom prst="rect">
            <a:avLst/>
          </a:prstGeom>
        </p:spPr>
        <p:txBody>
          <a:bodyPr/>
          <a:lstStyle/>
          <a:p>
            <a:fld id="{527656E7-C9F3-4A8C-A8B7-FE3985EF478C}" type="slidenum">
              <a:rPr lang="en-US" smtClean="0"/>
              <a:t>‹#›</a:t>
            </a:fld>
            <a:endParaRPr lang="en-US"/>
          </a:p>
        </p:txBody>
      </p:sp>
    </p:spTree>
    <p:extLst>
      <p:ext uri="{BB962C8B-B14F-4D97-AF65-F5344CB8AC3E}">
        <p14:creationId xmlns:p14="http://schemas.microsoft.com/office/powerpoint/2010/main" val="12232726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cSld name="Title &amp; Subtitle">
    <p:spTree>
      <p:nvGrpSpPr>
        <p:cNvPr id="1" name=""/>
        <p:cNvGrpSpPr/>
        <p:nvPr/>
      </p:nvGrpSpPr>
      <p:grpSpPr>
        <a:xfrm>
          <a:off x="0" y="0"/>
          <a:ext cx="0" cy="0"/>
          <a:chOff x="0" y="0"/>
          <a:chExt cx="0" cy="0"/>
        </a:xfrm>
      </p:grpSpPr>
      <p:sp>
        <p:nvSpPr>
          <p:cNvPr id="11" name="Shape 11"/>
          <p:cNvSpPr>
            <a:spLocks noGrp="1"/>
          </p:cNvSpPr>
          <p:nvPr>
            <p:ph type="title"/>
          </p:nvPr>
        </p:nvSpPr>
        <p:spPr>
          <a:xfrm>
            <a:off x="892969" y="1151930"/>
            <a:ext cx="7358063" cy="2321719"/>
          </a:xfrm>
          <a:prstGeom prst="rect">
            <a:avLst/>
          </a:prstGeom>
        </p:spPr>
        <p:txBody>
          <a:bodyPr anchor="b"/>
          <a:lstStyle/>
          <a:p>
            <a:r>
              <a:t>Title Text</a:t>
            </a:r>
          </a:p>
        </p:txBody>
      </p:sp>
      <p:sp>
        <p:nvSpPr>
          <p:cNvPr id="12" name="Shape 12"/>
          <p:cNvSpPr>
            <a:spLocks noGrp="1"/>
          </p:cNvSpPr>
          <p:nvPr>
            <p:ph type="body" sz="quarter" idx="1"/>
          </p:nvPr>
        </p:nvSpPr>
        <p:spPr>
          <a:xfrm>
            <a:off x="892969" y="3536156"/>
            <a:ext cx="7358063" cy="794742"/>
          </a:xfrm>
          <a:prstGeom prst="rect">
            <a:avLst/>
          </a:prstGeom>
        </p:spPr>
        <p:txBody>
          <a:bodyPr anchor="t"/>
          <a:lstStyle>
            <a:lvl1pPr marL="0" indent="0" algn="ctr">
              <a:spcBef>
                <a:spcPts val="0"/>
              </a:spcBef>
              <a:buSzTx/>
              <a:buNone/>
              <a:defRPr sz="2250"/>
            </a:lvl1pPr>
            <a:lvl2pPr marL="0" indent="160729" algn="ctr">
              <a:spcBef>
                <a:spcPts val="0"/>
              </a:spcBef>
              <a:buSzTx/>
              <a:buNone/>
              <a:defRPr sz="2250"/>
            </a:lvl2pPr>
            <a:lvl3pPr marL="0" indent="321457" algn="ctr">
              <a:spcBef>
                <a:spcPts val="0"/>
              </a:spcBef>
              <a:buSzTx/>
              <a:buNone/>
              <a:defRPr sz="2250"/>
            </a:lvl3pPr>
            <a:lvl4pPr marL="0" indent="482186" algn="ctr">
              <a:spcBef>
                <a:spcPts val="0"/>
              </a:spcBef>
              <a:buSzTx/>
              <a:buNone/>
              <a:defRPr sz="2250"/>
            </a:lvl4pPr>
            <a:lvl5pPr marL="0" indent="642915" algn="ctr">
              <a:spcBef>
                <a:spcPts val="0"/>
              </a:spcBef>
              <a:buSzTx/>
              <a:buNone/>
              <a:defRPr sz="2250"/>
            </a:lvl5pPr>
          </a:lstStyle>
          <a:p>
            <a:r>
              <a:t>Body Level One</a:t>
            </a:r>
          </a:p>
          <a:p>
            <a:pPr lvl="1"/>
            <a:r>
              <a:t>Body Level Two</a:t>
            </a:r>
          </a:p>
          <a:p>
            <a:pPr lvl="2"/>
            <a:r>
              <a:t>Body Level Three</a:t>
            </a:r>
          </a:p>
          <a:p>
            <a:pPr lvl="3"/>
            <a:r>
              <a:t>Body Level Four</a:t>
            </a:r>
          </a:p>
          <a:p>
            <a:pPr lvl="4"/>
            <a:r>
              <a:t>Body Level Five</a:t>
            </a:r>
          </a:p>
        </p:txBody>
      </p:sp>
      <p:sp>
        <p:nvSpPr>
          <p:cNvPr id="13" name="Shape 13"/>
          <p:cNvSpPr>
            <a:spLocks noGrp="1"/>
          </p:cNvSpPr>
          <p:nvPr>
            <p:ph type="sldNum" sz="quarter" idx="2"/>
          </p:nvPr>
        </p:nvSpPr>
        <p:spPr>
          <a:xfrm>
            <a:off x="7666759" y="6385791"/>
            <a:ext cx="1107786" cy="365125"/>
          </a:xfrm>
          <a:prstGeom prst="rect">
            <a:avLst/>
          </a:prstGeom>
        </p:spPr>
        <p:txBody>
          <a:bodyPr/>
          <a:lstStyle/>
          <a:p>
            <a:fld id="{86CB4B4D-7CA3-9044-876B-883B54F8677D}" type="slidenum">
              <a:t>‹#›</a:t>
            </a:fld>
            <a:endParaRPr/>
          </a:p>
        </p:txBody>
      </p:sp>
    </p:spTree>
    <p:extLst>
      <p:ext uri="{BB962C8B-B14F-4D97-AF65-F5344CB8AC3E}">
        <p14:creationId xmlns:p14="http://schemas.microsoft.com/office/powerpoint/2010/main" val="974182483"/>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69455" y="357889"/>
            <a:ext cx="8405090" cy="1325563"/>
          </a:xfrm>
          <a:prstGeom prst="rect">
            <a:avLst/>
          </a:prstGeom>
        </p:spPr>
        <p:txBody>
          <a:bodyPr vert="horz" lIns="91440" tIns="45720" rIns="91440" bIns="45720" rtlCol="0" anchor="ctr">
            <a:normAutofit/>
          </a:bodyPr>
          <a:lstStyle/>
          <a:p>
            <a:r>
              <a:rPr lang="en-US" dirty="0"/>
              <a:t>Title</a:t>
            </a:r>
          </a:p>
        </p:txBody>
      </p:sp>
      <p:sp>
        <p:nvSpPr>
          <p:cNvPr id="3" name="Text Placeholder 2"/>
          <p:cNvSpPr>
            <a:spLocks noGrp="1"/>
          </p:cNvSpPr>
          <p:nvPr>
            <p:ph type="body" idx="1"/>
          </p:nvPr>
        </p:nvSpPr>
        <p:spPr>
          <a:xfrm>
            <a:off x="369455" y="1825626"/>
            <a:ext cx="8405090" cy="4094884"/>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Parallelogram 3">
            <a:extLst>
              <a:ext uri="{FF2B5EF4-FFF2-40B4-BE49-F238E27FC236}">
                <a16:creationId xmlns:a16="http://schemas.microsoft.com/office/drawing/2014/main" id="{78D9947D-075A-2D40-91C0-65D76D8FC7D1}"/>
              </a:ext>
            </a:extLst>
          </p:cNvPr>
          <p:cNvSpPr/>
          <p:nvPr userDrawn="1"/>
        </p:nvSpPr>
        <p:spPr>
          <a:xfrm flipH="1" flipV="1">
            <a:off x="6867884" y="6202615"/>
            <a:ext cx="2276115" cy="655384"/>
          </a:xfrm>
          <a:custGeom>
            <a:avLst/>
            <a:gdLst>
              <a:gd name="connsiteX0" fmla="*/ 0 w 7498080"/>
              <a:gd name="connsiteY0" fmla="*/ 1021666 h 1021666"/>
              <a:gd name="connsiteX1" fmla="*/ 255417 w 7498080"/>
              <a:gd name="connsiteY1" fmla="*/ 0 h 1021666"/>
              <a:gd name="connsiteX2" fmla="*/ 7498080 w 7498080"/>
              <a:gd name="connsiteY2" fmla="*/ 0 h 1021666"/>
              <a:gd name="connsiteX3" fmla="*/ 7242664 w 7498080"/>
              <a:gd name="connsiteY3" fmla="*/ 1021666 h 1021666"/>
              <a:gd name="connsiteX4" fmla="*/ 0 w 7498080"/>
              <a:gd name="connsiteY4" fmla="*/ 1021666 h 1021666"/>
              <a:gd name="connsiteX0" fmla="*/ 11869 w 7509949"/>
              <a:gd name="connsiteY0" fmla="*/ 1021666 h 1021666"/>
              <a:gd name="connsiteX1" fmla="*/ 0 w 7509949"/>
              <a:gd name="connsiteY1" fmla="*/ 0 h 1021666"/>
              <a:gd name="connsiteX2" fmla="*/ 7509949 w 7509949"/>
              <a:gd name="connsiteY2" fmla="*/ 0 h 1021666"/>
              <a:gd name="connsiteX3" fmla="*/ 7254533 w 7509949"/>
              <a:gd name="connsiteY3" fmla="*/ 1021666 h 1021666"/>
              <a:gd name="connsiteX4" fmla="*/ 11869 w 7509949"/>
              <a:gd name="connsiteY4" fmla="*/ 1021666 h 1021666"/>
              <a:gd name="connsiteX0" fmla="*/ 6703 w 7509949"/>
              <a:gd name="connsiteY0" fmla="*/ 1021666 h 1021666"/>
              <a:gd name="connsiteX1" fmla="*/ 0 w 7509949"/>
              <a:gd name="connsiteY1" fmla="*/ 0 h 1021666"/>
              <a:gd name="connsiteX2" fmla="*/ 7509949 w 7509949"/>
              <a:gd name="connsiteY2" fmla="*/ 0 h 1021666"/>
              <a:gd name="connsiteX3" fmla="*/ 7254533 w 7509949"/>
              <a:gd name="connsiteY3" fmla="*/ 1021666 h 1021666"/>
              <a:gd name="connsiteX4" fmla="*/ 6703 w 7509949"/>
              <a:gd name="connsiteY4" fmla="*/ 1021666 h 1021666"/>
              <a:gd name="connsiteX0" fmla="*/ 6703 w 7509949"/>
              <a:gd name="connsiteY0" fmla="*/ 1021666 h 1031605"/>
              <a:gd name="connsiteX1" fmla="*/ 0 w 7509949"/>
              <a:gd name="connsiteY1" fmla="*/ 0 h 1031605"/>
              <a:gd name="connsiteX2" fmla="*/ 7509949 w 7509949"/>
              <a:gd name="connsiteY2" fmla="*/ 0 h 1031605"/>
              <a:gd name="connsiteX3" fmla="*/ 7094935 w 7509949"/>
              <a:gd name="connsiteY3" fmla="*/ 1031605 h 1031605"/>
              <a:gd name="connsiteX4" fmla="*/ 6703 w 7509949"/>
              <a:gd name="connsiteY4" fmla="*/ 1021666 h 1031605"/>
              <a:gd name="connsiteX0" fmla="*/ 6703 w 8777227"/>
              <a:gd name="connsiteY0" fmla="*/ 1026603 h 1036542"/>
              <a:gd name="connsiteX1" fmla="*/ 0 w 8777227"/>
              <a:gd name="connsiteY1" fmla="*/ 4937 h 1036542"/>
              <a:gd name="connsiteX2" fmla="*/ 8777227 w 8777227"/>
              <a:gd name="connsiteY2" fmla="*/ 0 h 1036542"/>
              <a:gd name="connsiteX3" fmla="*/ 7094935 w 8777227"/>
              <a:gd name="connsiteY3" fmla="*/ 1036542 h 1036542"/>
              <a:gd name="connsiteX4" fmla="*/ 6703 w 8777227"/>
              <a:gd name="connsiteY4" fmla="*/ 1026603 h 1036542"/>
              <a:gd name="connsiteX0" fmla="*/ 6703 w 8777227"/>
              <a:gd name="connsiteY0" fmla="*/ 1026603 h 1026603"/>
              <a:gd name="connsiteX1" fmla="*/ 0 w 8777227"/>
              <a:gd name="connsiteY1" fmla="*/ 4937 h 1026603"/>
              <a:gd name="connsiteX2" fmla="*/ 8777227 w 8777227"/>
              <a:gd name="connsiteY2" fmla="*/ 0 h 1026603"/>
              <a:gd name="connsiteX3" fmla="*/ 7293664 w 8777227"/>
              <a:gd name="connsiteY3" fmla="*/ 1023546 h 1026603"/>
              <a:gd name="connsiteX4" fmla="*/ 6703 w 8777227"/>
              <a:gd name="connsiteY4" fmla="*/ 1026603 h 1026603"/>
              <a:gd name="connsiteX0" fmla="*/ 6703 w 8739273"/>
              <a:gd name="connsiteY0" fmla="*/ 1021666 h 1021666"/>
              <a:gd name="connsiteX1" fmla="*/ 0 w 8739273"/>
              <a:gd name="connsiteY1" fmla="*/ 0 h 1021666"/>
              <a:gd name="connsiteX2" fmla="*/ 8739273 w 8739273"/>
              <a:gd name="connsiteY2" fmla="*/ 2722 h 1021666"/>
              <a:gd name="connsiteX3" fmla="*/ 7293664 w 8739273"/>
              <a:gd name="connsiteY3" fmla="*/ 1018609 h 1021666"/>
              <a:gd name="connsiteX4" fmla="*/ 6703 w 8739273"/>
              <a:gd name="connsiteY4" fmla="*/ 1021666 h 1021666"/>
              <a:gd name="connsiteX0" fmla="*/ 6703 w 8739273"/>
              <a:gd name="connsiteY0" fmla="*/ 1021666 h 1025171"/>
              <a:gd name="connsiteX1" fmla="*/ 0 w 8739273"/>
              <a:gd name="connsiteY1" fmla="*/ 0 h 1025171"/>
              <a:gd name="connsiteX2" fmla="*/ 8739273 w 8739273"/>
              <a:gd name="connsiteY2" fmla="*/ 2722 h 1025171"/>
              <a:gd name="connsiteX3" fmla="*/ 7277558 w 8739273"/>
              <a:gd name="connsiteY3" fmla="*/ 1025171 h 1025171"/>
              <a:gd name="connsiteX4" fmla="*/ 6703 w 8739273"/>
              <a:gd name="connsiteY4" fmla="*/ 1021666 h 102517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739273" h="1025171">
                <a:moveTo>
                  <a:pt x="6703" y="1021666"/>
                </a:moveTo>
                <a:cubicBezTo>
                  <a:pt x="4469" y="681111"/>
                  <a:pt x="2234" y="340555"/>
                  <a:pt x="0" y="0"/>
                </a:cubicBezTo>
                <a:lnTo>
                  <a:pt x="8739273" y="2722"/>
                </a:lnTo>
                <a:lnTo>
                  <a:pt x="7277558" y="1025171"/>
                </a:lnTo>
                <a:lnTo>
                  <a:pt x="6703" y="1021666"/>
                </a:lnTo>
                <a:close/>
              </a:path>
            </a:pathLst>
          </a:cu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1" name="Date Placeholder 3">
            <a:extLst>
              <a:ext uri="{FF2B5EF4-FFF2-40B4-BE49-F238E27FC236}">
                <a16:creationId xmlns:a16="http://schemas.microsoft.com/office/drawing/2014/main" id="{9131C2EA-A59D-5D44-9A50-C8943EB21DD4}"/>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0F518F-6B44-FA43-A94E-1E50ED6571CB}" type="datetime1">
              <a:rPr lang="en-US" smtClean="0"/>
              <a:t>6/11/21</a:t>
            </a:fld>
            <a:endParaRPr lang="en-US"/>
          </a:p>
        </p:txBody>
      </p:sp>
      <p:sp>
        <p:nvSpPr>
          <p:cNvPr id="13" name="Parallelogram 3">
            <a:extLst>
              <a:ext uri="{FF2B5EF4-FFF2-40B4-BE49-F238E27FC236}">
                <a16:creationId xmlns:a16="http://schemas.microsoft.com/office/drawing/2014/main" id="{562C0EFF-BD7A-1541-9337-745DD8AF0B5A}"/>
              </a:ext>
            </a:extLst>
          </p:cNvPr>
          <p:cNvSpPr/>
          <p:nvPr userDrawn="1"/>
        </p:nvSpPr>
        <p:spPr>
          <a:xfrm>
            <a:off x="-3485" y="6201683"/>
            <a:ext cx="7142431" cy="664042"/>
          </a:xfrm>
          <a:custGeom>
            <a:avLst/>
            <a:gdLst>
              <a:gd name="connsiteX0" fmla="*/ 0 w 7498080"/>
              <a:gd name="connsiteY0" fmla="*/ 1021666 h 1021666"/>
              <a:gd name="connsiteX1" fmla="*/ 255417 w 7498080"/>
              <a:gd name="connsiteY1" fmla="*/ 0 h 1021666"/>
              <a:gd name="connsiteX2" fmla="*/ 7498080 w 7498080"/>
              <a:gd name="connsiteY2" fmla="*/ 0 h 1021666"/>
              <a:gd name="connsiteX3" fmla="*/ 7242664 w 7498080"/>
              <a:gd name="connsiteY3" fmla="*/ 1021666 h 1021666"/>
              <a:gd name="connsiteX4" fmla="*/ 0 w 7498080"/>
              <a:gd name="connsiteY4" fmla="*/ 1021666 h 1021666"/>
              <a:gd name="connsiteX0" fmla="*/ 11869 w 7509949"/>
              <a:gd name="connsiteY0" fmla="*/ 1021666 h 1021666"/>
              <a:gd name="connsiteX1" fmla="*/ 0 w 7509949"/>
              <a:gd name="connsiteY1" fmla="*/ 0 h 1021666"/>
              <a:gd name="connsiteX2" fmla="*/ 7509949 w 7509949"/>
              <a:gd name="connsiteY2" fmla="*/ 0 h 1021666"/>
              <a:gd name="connsiteX3" fmla="*/ 7254533 w 7509949"/>
              <a:gd name="connsiteY3" fmla="*/ 1021666 h 1021666"/>
              <a:gd name="connsiteX4" fmla="*/ 11869 w 7509949"/>
              <a:gd name="connsiteY4" fmla="*/ 1021666 h 1021666"/>
              <a:gd name="connsiteX0" fmla="*/ 6703 w 7509949"/>
              <a:gd name="connsiteY0" fmla="*/ 1021666 h 1021666"/>
              <a:gd name="connsiteX1" fmla="*/ 0 w 7509949"/>
              <a:gd name="connsiteY1" fmla="*/ 0 h 1021666"/>
              <a:gd name="connsiteX2" fmla="*/ 7509949 w 7509949"/>
              <a:gd name="connsiteY2" fmla="*/ 0 h 1021666"/>
              <a:gd name="connsiteX3" fmla="*/ 7254533 w 7509949"/>
              <a:gd name="connsiteY3" fmla="*/ 1021666 h 1021666"/>
              <a:gd name="connsiteX4" fmla="*/ 6703 w 7509949"/>
              <a:gd name="connsiteY4" fmla="*/ 1021666 h 1021666"/>
              <a:gd name="connsiteX0" fmla="*/ 6703 w 7509949"/>
              <a:gd name="connsiteY0" fmla="*/ 1021666 h 1031605"/>
              <a:gd name="connsiteX1" fmla="*/ 0 w 7509949"/>
              <a:gd name="connsiteY1" fmla="*/ 0 h 1031605"/>
              <a:gd name="connsiteX2" fmla="*/ 7509949 w 7509949"/>
              <a:gd name="connsiteY2" fmla="*/ 0 h 1031605"/>
              <a:gd name="connsiteX3" fmla="*/ 7094935 w 7509949"/>
              <a:gd name="connsiteY3" fmla="*/ 1031605 h 1031605"/>
              <a:gd name="connsiteX4" fmla="*/ 6703 w 7509949"/>
              <a:gd name="connsiteY4" fmla="*/ 1021666 h 1031605"/>
              <a:gd name="connsiteX0" fmla="*/ 6703 w 7509949"/>
              <a:gd name="connsiteY0" fmla="*/ 1021666 h 1021666"/>
              <a:gd name="connsiteX1" fmla="*/ 0 w 7509949"/>
              <a:gd name="connsiteY1" fmla="*/ 0 h 1021666"/>
              <a:gd name="connsiteX2" fmla="*/ 7509949 w 7509949"/>
              <a:gd name="connsiteY2" fmla="*/ 0 h 1021666"/>
              <a:gd name="connsiteX3" fmla="*/ 7104937 w 7509949"/>
              <a:gd name="connsiteY3" fmla="*/ 1002327 h 1021666"/>
              <a:gd name="connsiteX4" fmla="*/ 6703 w 7509949"/>
              <a:gd name="connsiteY4" fmla="*/ 1021666 h 1021666"/>
              <a:gd name="connsiteX0" fmla="*/ 6703 w 7509949"/>
              <a:gd name="connsiteY0" fmla="*/ 1021666 h 1021666"/>
              <a:gd name="connsiteX1" fmla="*/ 0 w 7509949"/>
              <a:gd name="connsiteY1" fmla="*/ 0 h 1021666"/>
              <a:gd name="connsiteX2" fmla="*/ 7509949 w 7509949"/>
              <a:gd name="connsiteY2" fmla="*/ 0 h 1021666"/>
              <a:gd name="connsiteX3" fmla="*/ 7114939 w 7509949"/>
              <a:gd name="connsiteY3" fmla="*/ 1009648 h 1021666"/>
              <a:gd name="connsiteX4" fmla="*/ 6703 w 7509949"/>
              <a:gd name="connsiteY4" fmla="*/ 1021666 h 1021666"/>
              <a:gd name="connsiteX0" fmla="*/ 6703 w 7509949"/>
              <a:gd name="connsiteY0" fmla="*/ 985070 h 1009648"/>
              <a:gd name="connsiteX1" fmla="*/ 0 w 7509949"/>
              <a:gd name="connsiteY1" fmla="*/ 0 h 1009648"/>
              <a:gd name="connsiteX2" fmla="*/ 7509949 w 7509949"/>
              <a:gd name="connsiteY2" fmla="*/ 0 h 1009648"/>
              <a:gd name="connsiteX3" fmla="*/ 7114939 w 7509949"/>
              <a:gd name="connsiteY3" fmla="*/ 1009648 h 1009648"/>
              <a:gd name="connsiteX4" fmla="*/ 6703 w 7509949"/>
              <a:gd name="connsiteY4" fmla="*/ 985070 h 1009648"/>
              <a:gd name="connsiteX0" fmla="*/ 41709 w 7509949"/>
              <a:gd name="connsiteY0" fmla="*/ 999709 h 1009648"/>
              <a:gd name="connsiteX1" fmla="*/ 0 w 7509949"/>
              <a:gd name="connsiteY1" fmla="*/ 0 h 1009648"/>
              <a:gd name="connsiteX2" fmla="*/ 7509949 w 7509949"/>
              <a:gd name="connsiteY2" fmla="*/ 0 h 1009648"/>
              <a:gd name="connsiteX3" fmla="*/ 7114939 w 7509949"/>
              <a:gd name="connsiteY3" fmla="*/ 1009648 h 1009648"/>
              <a:gd name="connsiteX4" fmla="*/ 41709 w 7509949"/>
              <a:gd name="connsiteY4" fmla="*/ 999709 h 1009648"/>
              <a:gd name="connsiteX0" fmla="*/ 11704 w 7509949"/>
              <a:gd name="connsiteY0" fmla="*/ 999709 h 1009648"/>
              <a:gd name="connsiteX1" fmla="*/ 0 w 7509949"/>
              <a:gd name="connsiteY1" fmla="*/ 0 h 1009648"/>
              <a:gd name="connsiteX2" fmla="*/ 7509949 w 7509949"/>
              <a:gd name="connsiteY2" fmla="*/ 0 h 1009648"/>
              <a:gd name="connsiteX3" fmla="*/ 7114939 w 7509949"/>
              <a:gd name="connsiteY3" fmla="*/ 1009648 h 1009648"/>
              <a:gd name="connsiteX4" fmla="*/ 11704 w 7509949"/>
              <a:gd name="connsiteY4" fmla="*/ 999709 h 1009648"/>
              <a:gd name="connsiteX0" fmla="*/ 26252 w 7509949"/>
              <a:gd name="connsiteY0" fmla="*/ 1010357 h 1010357"/>
              <a:gd name="connsiteX1" fmla="*/ 0 w 7509949"/>
              <a:gd name="connsiteY1" fmla="*/ 0 h 1010357"/>
              <a:gd name="connsiteX2" fmla="*/ 7509949 w 7509949"/>
              <a:gd name="connsiteY2" fmla="*/ 0 h 1010357"/>
              <a:gd name="connsiteX3" fmla="*/ 7114939 w 7509949"/>
              <a:gd name="connsiteY3" fmla="*/ 1009648 h 1010357"/>
              <a:gd name="connsiteX4" fmla="*/ 26252 w 7509949"/>
              <a:gd name="connsiteY4" fmla="*/ 1010357 h 1010357"/>
              <a:gd name="connsiteX0" fmla="*/ 15341 w 7509949"/>
              <a:gd name="connsiteY0" fmla="*/ 1015681 h 1015681"/>
              <a:gd name="connsiteX1" fmla="*/ 0 w 7509949"/>
              <a:gd name="connsiteY1" fmla="*/ 0 h 1015681"/>
              <a:gd name="connsiteX2" fmla="*/ 7509949 w 7509949"/>
              <a:gd name="connsiteY2" fmla="*/ 0 h 1015681"/>
              <a:gd name="connsiteX3" fmla="*/ 7114939 w 7509949"/>
              <a:gd name="connsiteY3" fmla="*/ 1009648 h 1015681"/>
              <a:gd name="connsiteX4" fmla="*/ 15341 w 7509949"/>
              <a:gd name="connsiteY4" fmla="*/ 1015681 h 1015681"/>
              <a:gd name="connsiteX0" fmla="*/ 523 w 7495131"/>
              <a:gd name="connsiteY0" fmla="*/ 1015681 h 1015681"/>
              <a:gd name="connsiteX1" fmla="*/ 1852 w 7495131"/>
              <a:gd name="connsiteY1" fmla="*/ 9759 h 1015681"/>
              <a:gd name="connsiteX2" fmla="*/ 7495131 w 7495131"/>
              <a:gd name="connsiteY2" fmla="*/ 0 h 1015681"/>
              <a:gd name="connsiteX3" fmla="*/ 7100121 w 7495131"/>
              <a:gd name="connsiteY3" fmla="*/ 1009648 h 1015681"/>
              <a:gd name="connsiteX4" fmla="*/ 523 w 7495131"/>
              <a:gd name="connsiteY4" fmla="*/ 1015681 h 1015681"/>
              <a:gd name="connsiteX0" fmla="*/ 5339 w 7499947"/>
              <a:gd name="connsiteY0" fmla="*/ 1015681 h 1015681"/>
              <a:gd name="connsiteX1" fmla="*/ 0 w 7499947"/>
              <a:gd name="connsiteY1" fmla="*/ 9759 h 1015681"/>
              <a:gd name="connsiteX2" fmla="*/ 7499947 w 7499947"/>
              <a:gd name="connsiteY2" fmla="*/ 0 h 1015681"/>
              <a:gd name="connsiteX3" fmla="*/ 7104937 w 7499947"/>
              <a:gd name="connsiteY3" fmla="*/ 1009648 h 1015681"/>
              <a:gd name="connsiteX4" fmla="*/ 5339 w 7499947"/>
              <a:gd name="connsiteY4" fmla="*/ 1015681 h 1015681"/>
              <a:gd name="connsiteX0" fmla="*/ 2005 w 7496613"/>
              <a:gd name="connsiteY0" fmla="*/ 1015681 h 1015681"/>
              <a:gd name="connsiteX1" fmla="*/ 0 w 7496613"/>
              <a:gd name="connsiteY1" fmla="*/ 14639 h 1015681"/>
              <a:gd name="connsiteX2" fmla="*/ 7496613 w 7496613"/>
              <a:gd name="connsiteY2" fmla="*/ 0 h 1015681"/>
              <a:gd name="connsiteX3" fmla="*/ 7101603 w 7496613"/>
              <a:gd name="connsiteY3" fmla="*/ 1009648 h 1015681"/>
              <a:gd name="connsiteX4" fmla="*/ 2005 w 7496613"/>
              <a:gd name="connsiteY4" fmla="*/ 1015681 h 1015681"/>
              <a:gd name="connsiteX0" fmla="*/ 2005 w 7503281"/>
              <a:gd name="connsiteY0" fmla="*/ 1025440 h 1025440"/>
              <a:gd name="connsiteX1" fmla="*/ 0 w 7503281"/>
              <a:gd name="connsiteY1" fmla="*/ 24398 h 1025440"/>
              <a:gd name="connsiteX2" fmla="*/ 7503281 w 7503281"/>
              <a:gd name="connsiteY2" fmla="*/ 0 h 1025440"/>
              <a:gd name="connsiteX3" fmla="*/ 7101603 w 7503281"/>
              <a:gd name="connsiteY3" fmla="*/ 1019407 h 1025440"/>
              <a:gd name="connsiteX4" fmla="*/ 2005 w 7503281"/>
              <a:gd name="connsiteY4" fmla="*/ 1025440 h 1025440"/>
              <a:gd name="connsiteX0" fmla="*/ 2005 w 7499947"/>
              <a:gd name="connsiteY0" fmla="*/ 1020560 h 1020560"/>
              <a:gd name="connsiteX1" fmla="*/ 0 w 7499947"/>
              <a:gd name="connsiteY1" fmla="*/ 19518 h 1020560"/>
              <a:gd name="connsiteX2" fmla="*/ 7499947 w 7499947"/>
              <a:gd name="connsiteY2" fmla="*/ 0 h 1020560"/>
              <a:gd name="connsiteX3" fmla="*/ 7101603 w 7499947"/>
              <a:gd name="connsiteY3" fmla="*/ 1014527 h 1020560"/>
              <a:gd name="connsiteX4" fmla="*/ 2005 w 7499947"/>
              <a:gd name="connsiteY4" fmla="*/ 1020560 h 10205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99947" h="1020560">
                <a:moveTo>
                  <a:pt x="2005" y="1020560"/>
                </a:moveTo>
                <a:cubicBezTo>
                  <a:pt x="-229" y="680005"/>
                  <a:pt x="2234" y="360073"/>
                  <a:pt x="0" y="19518"/>
                </a:cubicBezTo>
                <a:lnTo>
                  <a:pt x="7499947" y="0"/>
                </a:lnTo>
                <a:lnTo>
                  <a:pt x="7101603" y="1014527"/>
                </a:lnTo>
                <a:lnTo>
                  <a:pt x="2005" y="102056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14" name="Picture 13">
            <a:extLst>
              <a:ext uri="{FF2B5EF4-FFF2-40B4-BE49-F238E27FC236}">
                <a16:creationId xmlns:a16="http://schemas.microsoft.com/office/drawing/2014/main" id="{2F0B1DC7-3AFD-C242-939A-51E56E2FB4E3}"/>
              </a:ext>
            </a:extLst>
          </p:cNvPr>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85324" y="6283384"/>
            <a:ext cx="3059092" cy="504749"/>
          </a:xfrm>
          <a:prstGeom prst="rect">
            <a:avLst/>
          </a:prstGeom>
        </p:spPr>
      </p:pic>
    </p:spTree>
    <p:extLst>
      <p:ext uri="{BB962C8B-B14F-4D97-AF65-F5344CB8AC3E}">
        <p14:creationId xmlns:p14="http://schemas.microsoft.com/office/powerpoint/2010/main" val="299004185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80" r:id="rId7"/>
    <p:sldLayoutId id="2147483681" r:id="rId8"/>
    <p:sldLayoutId id="2147483682" r:id="rId9"/>
  </p:sldLayoutIdLst>
  <p:hf hdr="0" ftr="0" dt="0"/>
  <p:txStyles>
    <p:titleStyle>
      <a:lvl1pPr algn="l" defTabSz="914377" rtl="0" eaLnBrk="1" latinLnBrk="0" hangingPunct="1">
        <a:lnSpc>
          <a:spcPct val="90000"/>
        </a:lnSpc>
        <a:spcBef>
          <a:spcPct val="0"/>
        </a:spcBef>
        <a:buNone/>
        <a:defRPr sz="3600" kern="1200">
          <a:solidFill>
            <a:schemeClr val="tx1"/>
          </a:solidFill>
          <a:latin typeface="+mj-lt"/>
          <a:ea typeface="+mj-ea"/>
          <a:cs typeface="Consolas" panose="020B0609020204030204" pitchFamily="49" charset="0"/>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 name="Shape 120"/>
          <p:cNvSpPr/>
          <p:nvPr/>
        </p:nvSpPr>
        <p:spPr>
          <a:xfrm>
            <a:off x="190770" y="4585685"/>
            <a:ext cx="4069943" cy="1441741"/>
          </a:xfrm>
          <a:prstGeom prst="rect">
            <a:avLst/>
          </a:prstGeom>
          <a:ln w="12700">
            <a:miter lim="400000"/>
          </a:ln>
          <a:extLst>
            <a:ext uri="{C572A759-6A51-4108-AA02-DFA0A04FC94B}">
              <ma14:wrappingTextBoxFlag xmlns:ma14="http://schemas.microsoft.com/office/mac/drawingml/2011/main" xmlns="" val="1"/>
            </a:ext>
          </a:extLst>
        </p:spPr>
        <p:txBody>
          <a:bodyPr wrap="square" lIns="35719" tIns="35719" rIns="35719" bIns="35719" anchor="ctr">
            <a:spAutoFit/>
          </a:bodyPr>
          <a:lstStyle/>
          <a:p>
            <a:pPr defTabSz="321457">
              <a:lnSpc>
                <a:spcPct val="150000"/>
              </a:lnSpc>
              <a:spcBef>
                <a:spcPts val="844"/>
              </a:spcBef>
              <a:defRPr sz="2000" b="1">
                <a:latin typeface="Helvetica"/>
                <a:ea typeface="Helvetica"/>
                <a:cs typeface="Helvetica"/>
                <a:sym typeface="Helvetica"/>
              </a:defRPr>
            </a:pPr>
            <a:r>
              <a:rPr sz="1600" dirty="0">
                <a:latin typeface="Calibri" panose="020F0502020204030204" pitchFamily="34" charset="0"/>
                <a:cs typeface="Calibri" panose="020F0502020204030204" pitchFamily="34" charset="0"/>
              </a:rPr>
              <a:t>Impact</a:t>
            </a:r>
            <a:endParaRPr lang="en-US" sz="1600" dirty="0">
              <a:latin typeface="Calibri" panose="020F0502020204030204" pitchFamily="34" charset="0"/>
              <a:ea typeface="Times New Roman" panose="02020603050405020304" pitchFamily="18" charset="0"/>
              <a:cs typeface="Calibri" panose="020F0502020204030204" pitchFamily="34" charset="0"/>
            </a:endParaRPr>
          </a:p>
          <a:p>
            <a:pPr algn="just" defTabSz="321457">
              <a:buSzPct val="75000"/>
              <a:defRPr sz="2000">
                <a:latin typeface="Helvetica"/>
                <a:ea typeface="Helvetica"/>
                <a:cs typeface="Helvetica"/>
                <a:sym typeface="Helvetica"/>
              </a:defRPr>
            </a:pPr>
            <a:r>
              <a:rPr lang="en-US" sz="1300" dirty="0">
                <a:latin typeface="Calibri" panose="020F0502020204030204" pitchFamily="34" charset="0"/>
              </a:rPr>
              <a:t>Our paper is the first to use a direct measure of climate change expectations as derived from weather-based futures contracts. The evidence shows that financial markets incorporate warming trends that are consistent with climate model projections. </a:t>
            </a:r>
            <a:endParaRPr sz="1266" dirty="0">
              <a:latin typeface="Calibri" panose="020F0502020204030204" pitchFamily="34" charset="0"/>
            </a:endParaRPr>
          </a:p>
        </p:txBody>
      </p:sp>
      <p:sp>
        <p:nvSpPr>
          <p:cNvPr id="121" name="Shape 121"/>
          <p:cNvSpPr/>
          <p:nvPr/>
        </p:nvSpPr>
        <p:spPr>
          <a:xfrm>
            <a:off x="257568" y="131672"/>
            <a:ext cx="8240811" cy="441468"/>
          </a:xfrm>
          <a:prstGeom prst="rect">
            <a:avLst/>
          </a:prstGeom>
          <a:ln w="12700">
            <a:miter lim="400000"/>
          </a:ln>
          <a:extLst>
            <a:ext uri="{C572A759-6A51-4108-AA02-DFA0A04FC94B}">
              <ma14:wrappingTextBoxFlag xmlns:ma14="http://schemas.microsoft.com/office/mac/drawingml/2011/main" xmlns="" val="1"/>
            </a:ext>
          </a:extLst>
        </p:spPr>
        <p:txBody>
          <a:bodyPr wrap="square" lIns="35719" tIns="35719" rIns="35719" bIns="35719">
            <a:spAutoFit/>
          </a:bodyPr>
          <a:lstStyle>
            <a:lvl1pPr algn="l" defTabSz="457200">
              <a:defRPr sz="2700" b="1">
                <a:latin typeface="Helvetica"/>
                <a:ea typeface="Helvetica"/>
                <a:cs typeface="Helvetica"/>
                <a:sym typeface="Helvetica"/>
              </a:defRPr>
            </a:lvl1pPr>
          </a:lstStyle>
          <a:p>
            <a:r>
              <a:rPr lang="en-US" sz="2400" dirty="0">
                <a:latin typeface="Calibri" panose="020F0502020204030204" pitchFamily="34" charset="0"/>
                <a:cs typeface="Calibri" panose="020F0502020204030204" pitchFamily="34" charset="0"/>
              </a:rPr>
              <a:t>Market expectations of a warming climate </a:t>
            </a:r>
          </a:p>
        </p:txBody>
      </p:sp>
      <p:sp>
        <p:nvSpPr>
          <p:cNvPr id="122" name="Shape 122"/>
          <p:cNvSpPr/>
          <p:nvPr/>
        </p:nvSpPr>
        <p:spPr>
          <a:xfrm>
            <a:off x="190771" y="573140"/>
            <a:ext cx="8680855" cy="1153181"/>
          </a:xfrm>
          <a:prstGeom prst="rect">
            <a:avLst/>
          </a:prstGeom>
          <a:ln w="12700">
            <a:miter lim="400000"/>
          </a:ln>
          <a:extLst>
            <a:ext uri="{C572A759-6A51-4108-AA02-DFA0A04FC94B}">
              <ma14:wrappingTextBoxFlag xmlns:ma14="http://schemas.microsoft.com/office/mac/drawingml/2011/main" xmlns="" val="1"/>
            </a:ext>
          </a:extLst>
        </p:spPr>
        <p:txBody>
          <a:bodyPr lIns="35719" tIns="35719" rIns="35719" bIns="35719" anchor="ctr">
            <a:noAutofit/>
          </a:bodyPr>
          <a:lstStyle/>
          <a:p>
            <a:pPr defTabSz="321457">
              <a:lnSpc>
                <a:spcPct val="150000"/>
              </a:lnSpc>
              <a:defRPr sz="2000" b="1">
                <a:latin typeface="Helvetica"/>
                <a:ea typeface="Helvetica"/>
                <a:cs typeface="Helvetica"/>
                <a:sym typeface="Helvetica"/>
              </a:defRPr>
            </a:pPr>
            <a:r>
              <a:rPr sz="1600" dirty="0">
                <a:latin typeface="Calibri" panose="020F0502020204030204" pitchFamily="34" charset="0"/>
                <a:cs typeface="Calibri" panose="020F0502020204030204" pitchFamily="34" charset="0"/>
              </a:rPr>
              <a:t>Objective</a:t>
            </a:r>
            <a:endParaRPr lang="en-US" sz="1600" dirty="0">
              <a:latin typeface="Calibri" panose="020F0502020204030204" pitchFamily="34" charset="0"/>
              <a:cs typeface="Calibri" panose="020F0502020204030204" pitchFamily="34" charset="0"/>
            </a:endParaRPr>
          </a:p>
          <a:p>
            <a:pPr algn="just"/>
            <a:r>
              <a:rPr lang="en-US" sz="1300" dirty="0">
                <a:latin typeface="Calibri" panose="020F0502020204030204" pitchFamily="34" charset="0"/>
                <a:ea typeface="Times New Roman" panose="02020603050405020304" pitchFamily="18" charset="0"/>
                <a:cs typeface="Calibri" panose="020F0502020204030204" pitchFamily="34" charset="0"/>
              </a:rPr>
              <a:t>The Chicago Mercantile Exchange (CME) offers futures contracts for eight cities on two main weather products: cooling and heating degree days. The payoffs from these contracts depend on observed temperatures over the course of a month. We compare prices of financial derivatives whose payouts are based on future weather outcomes to CMIP5 climate model predictions as well as observed weather station data across eight cities in the US from 2001 through 2020. </a:t>
            </a:r>
            <a:endParaRPr lang="en-US" sz="1300" dirty="0">
              <a:latin typeface="Calibri" panose="020F0502020204030204" pitchFamily="34" charset="0"/>
              <a:cs typeface="Calibri" panose="020F0502020204030204" pitchFamily="34" charset="0"/>
            </a:endParaRPr>
          </a:p>
        </p:txBody>
      </p:sp>
      <p:sp>
        <p:nvSpPr>
          <p:cNvPr id="123" name="Shape 123"/>
          <p:cNvSpPr/>
          <p:nvPr/>
        </p:nvSpPr>
        <p:spPr>
          <a:xfrm>
            <a:off x="190771" y="1803923"/>
            <a:ext cx="4069944" cy="2642070"/>
          </a:xfrm>
          <a:prstGeom prst="rect">
            <a:avLst/>
          </a:prstGeom>
          <a:ln w="12700">
            <a:miter lim="400000"/>
          </a:ln>
          <a:extLst>
            <a:ext uri="{C572A759-6A51-4108-AA02-DFA0A04FC94B}">
              <ma14:wrappingTextBoxFlag xmlns:ma14="http://schemas.microsoft.com/office/mac/drawingml/2011/main" xmlns="" val="1"/>
            </a:ext>
          </a:extLst>
        </p:spPr>
        <p:txBody>
          <a:bodyPr wrap="square" lIns="35719" tIns="35719" rIns="35719" bIns="35719" anchor="ctr">
            <a:spAutoFit/>
          </a:bodyPr>
          <a:lstStyle/>
          <a:p>
            <a:pPr defTabSz="321457">
              <a:lnSpc>
                <a:spcPct val="150000"/>
              </a:lnSpc>
              <a:defRPr sz="2000" b="1">
                <a:latin typeface="Helvetica"/>
                <a:ea typeface="Helvetica"/>
                <a:cs typeface="Helvetica"/>
                <a:sym typeface="Helvetica"/>
              </a:defRPr>
            </a:pPr>
            <a:r>
              <a:rPr sz="1600" dirty="0">
                <a:latin typeface="Calibri" panose="020F0502020204030204" pitchFamily="34" charset="0"/>
                <a:cs typeface="Calibri" panose="020F0502020204030204" pitchFamily="34" charset="0"/>
              </a:rPr>
              <a:t>Approach</a:t>
            </a:r>
            <a:endParaRPr lang="en-US" sz="1600" dirty="0">
              <a:latin typeface="Calibri" panose="020F0502020204030204" pitchFamily="34" charset="0"/>
              <a:cs typeface="Calibri" panose="020F0502020204030204" pitchFamily="34" charset="0"/>
            </a:endParaRPr>
          </a:p>
          <a:p>
            <a:pPr lvl="0" algn="just"/>
            <a:r>
              <a:rPr lang="en-US" sz="1300" dirty="0">
                <a:latin typeface="Calibri" panose="020F0502020204030204" pitchFamily="34" charset="0"/>
                <a:ea typeface="Times New Roman" panose="02020603050405020304" pitchFamily="18" charset="0"/>
                <a:cs typeface="Calibri" panose="020F0502020204030204" pitchFamily="34" charset="0"/>
              </a:rPr>
              <a:t>We show that the long-term trends in derivative prices are comparable to station-level data and climate model output. The one exception is February in the northeastern US, where financial markets price in a polar vortex-induced cooling effect, a recent scientific finding that was not present in the older CMIP5 climate output. When looking at the spatial and temporal heterogeneity in trends, futures prices are more aligned with climate model output than observed weather station trends, suggesting that market participants closely align their expectations with scientific projections rather than recent observations.</a:t>
            </a:r>
            <a:endParaRPr lang="en-US" sz="1300" dirty="0">
              <a:latin typeface="Calibri" panose="020F0502020204030204" pitchFamily="34" charset="0"/>
              <a:ea typeface="MS Mincho" panose="02020609040205080304" pitchFamily="49" charset="-128"/>
              <a:cs typeface="Calibri" panose="020F0502020204030204" pitchFamily="34" charset="0"/>
            </a:endParaRPr>
          </a:p>
        </p:txBody>
      </p:sp>
      <p:sp>
        <p:nvSpPr>
          <p:cNvPr id="124" name="Shape 124"/>
          <p:cNvSpPr/>
          <p:nvPr/>
        </p:nvSpPr>
        <p:spPr>
          <a:xfrm>
            <a:off x="4697656" y="5943942"/>
            <a:ext cx="4173970" cy="507831"/>
          </a:xfrm>
          <a:prstGeom prst="rect">
            <a:avLst/>
          </a:prstGeom>
          <a:ln w="12700">
            <a:solidFill>
              <a:schemeClr val="accent1"/>
            </a:solidFill>
          </a:ln>
          <a:extLst>
            <a:ext uri="{C572A759-6A51-4108-AA02-DFA0A04FC94B}">
              <ma14:wrappingTextBoxFlag xmlns:ma14="http://schemas.microsoft.com/office/mac/drawingml/2011/main" xmlns="" val="1"/>
            </a:ext>
          </a:extLst>
        </p:spPr>
        <p:style>
          <a:lnRef idx="2">
            <a:schemeClr val="dk1"/>
          </a:lnRef>
          <a:fillRef idx="1">
            <a:schemeClr val="lt1"/>
          </a:fillRef>
          <a:effectRef idx="0">
            <a:schemeClr val="dk1"/>
          </a:effectRef>
          <a:fontRef idx="minor">
            <a:schemeClr val="dk1"/>
          </a:fontRef>
        </p:style>
        <p:txBody>
          <a:bodyPr wrap="square" lIns="45720" tIns="45720" rIns="45720" bIns="45720" anchor="ctr">
            <a:spAutoFit/>
          </a:bodyPr>
          <a:lstStyle>
            <a:lvl1pPr algn="l">
              <a:defRPr sz="1800">
                <a:latin typeface="Helvetica"/>
                <a:ea typeface="Helvetica"/>
                <a:cs typeface="Helvetica"/>
                <a:sym typeface="Helvetica"/>
              </a:defRPr>
            </a:lvl1pPr>
          </a:lstStyle>
          <a:p>
            <a:r>
              <a:rPr lang="en-US" sz="900" dirty="0" err="1">
                <a:latin typeface="Arial" panose="020B0604020202020204" pitchFamily="34" charset="0"/>
                <a:cs typeface="Arial" panose="020B0604020202020204" pitchFamily="34" charset="0"/>
              </a:rPr>
              <a:t>Schlenker</a:t>
            </a:r>
            <a:r>
              <a:rPr lang="en-US" sz="900" dirty="0">
                <a:latin typeface="Arial" panose="020B0604020202020204" pitchFamily="34" charset="0"/>
                <a:cs typeface="Arial" panose="020B0604020202020204" pitchFamily="34" charset="0"/>
              </a:rPr>
              <a:t>, Wolfram, and Charles A. Taylor. 2021. “Market Expectations of a Warming Climate.” </a:t>
            </a:r>
            <a:r>
              <a:rPr lang="en-US" sz="900" i="1" dirty="0">
                <a:latin typeface="Arial" panose="020B0604020202020204" pitchFamily="34" charset="0"/>
                <a:cs typeface="Arial" panose="020B0604020202020204" pitchFamily="34" charset="0"/>
              </a:rPr>
              <a:t>Journal of Financial Economics</a:t>
            </a:r>
            <a:r>
              <a:rPr lang="en-US" sz="900" dirty="0">
                <a:latin typeface="Arial" panose="020B0604020202020204" pitchFamily="34" charset="0"/>
                <a:cs typeface="Arial" panose="020B0604020202020204" pitchFamily="34" charset="0"/>
              </a:rPr>
              <a:t>, April. https://</a:t>
            </a:r>
            <a:r>
              <a:rPr lang="en-US" sz="900" dirty="0" err="1">
                <a:latin typeface="Arial" panose="020B0604020202020204" pitchFamily="34" charset="0"/>
                <a:cs typeface="Arial" panose="020B0604020202020204" pitchFamily="34" charset="0"/>
              </a:rPr>
              <a:t>doi.org</a:t>
            </a:r>
            <a:r>
              <a:rPr lang="en-US" sz="900" dirty="0">
                <a:latin typeface="Arial" panose="020B0604020202020204" pitchFamily="34" charset="0"/>
                <a:cs typeface="Arial" panose="020B0604020202020204" pitchFamily="34" charset="0"/>
              </a:rPr>
              <a:t>/10.1016/j.jfineco.2020.08.019.</a:t>
            </a:r>
            <a:endParaRPr lang="en-US" sz="844" dirty="0">
              <a:latin typeface="Arial" panose="020B0604020202020204" pitchFamily="34" charset="0"/>
              <a:ea typeface="MS Mincho" panose="02020609040205080304" pitchFamily="49" charset="-128"/>
              <a:cs typeface="Arial" panose="020B0604020202020204" pitchFamily="34" charset="0"/>
            </a:endParaRPr>
          </a:p>
        </p:txBody>
      </p:sp>
      <p:sp>
        <p:nvSpPr>
          <p:cNvPr id="8" name="Shape 119">
            <a:extLst>
              <a:ext uri="{FF2B5EF4-FFF2-40B4-BE49-F238E27FC236}">
                <a16:creationId xmlns:a16="http://schemas.microsoft.com/office/drawing/2014/main" id="{D05CE714-975C-5F45-B8FB-334BF21660D6}"/>
              </a:ext>
            </a:extLst>
          </p:cNvPr>
          <p:cNvSpPr/>
          <p:nvPr/>
        </p:nvSpPr>
        <p:spPr>
          <a:xfrm>
            <a:off x="4377973" y="5082399"/>
            <a:ext cx="4650478" cy="672300"/>
          </a:xfrm>
          <a:prstGeom prst="rect">
            <a:avLst/>
          </a:prstGeom>
          <a:ln w="12700">
            <a:miter lim="400000"/>
          </a:ln>
          <a:extLst>
            <a:ext uri="{C572A759-6A51-4108-AA02-DFA0A04FC94B}">
              <ma14:wrappingTextBoxFlag xmlns:ma14="http://schemas.microsoft.com/office/mac/drawingml/2011/main" xmlns="" val="1"/>
            </a:ext>
          </a:extLst>
        </p:spPr>
        <p:txBody>
          <a:bodyPr wrap="square" lIns="35719" tIns="35719" rIns="35719" bIns="35719" anchor="ctr">
            <a:spAutoFit/>
          </a:bodyPr>
          <a:lstStyle/>
          <a:p>
            <a:pPr algn="just" defTabSz="321457">
              <a:spcBef>
                <a:spcPts val="844"/>
              </a:spcBef>
              <a:defRPr sz="1700">
                <a:latin typeface="Helvetica"/>
                <a:ea typeface="Helvetica"/>
                <a:cs typeface="Helvetica"/>
                <a:sym typeface="Helvetica"/>
              </a:defRPr>
            </a:pPr>
            <a:r>
              <a:rPr lang="en-US" sz="1300" b="1" dirty="0">
                <a:solidFill>
                  <a:srgbClr val="0070C0"/>
                </a:solidFill>
                <a:latin typeface="Calibri" panose="020F0502020204030204" pitchFamily="34" charset="0"/>
                <a:cs typeface="Calibri" panose="020F0502020204030204" pitchFamily="34" charset="0"/>
              </a:rPr>
              <a:t>Figure</a:t>
            </a:r>
            <a:r>
              <a:rPr sz="1300" b="1" dirty="0">
                <a:solidFill>
                  <a:srgbClr val="0070C0"/>
                </a:solidFill>
                <a:latin typeface="Calibri" panose="020F0502020204030204" pitchFamily="34" charset="0"/>
                <a:cs typeface="Calibri" panose="020F0502020204030204" pitchFamily="34" charset="0"/>
              </a:rPr>
              <a:t>:</a:t>
            </a:r>
            <a:r>
              <a:rPr sz="1300" dirty="0">
                <a:solidFill>
                  <a:srgbClr val="0070C0"/>
                </a:solidFill>
                <a:latin typeface="Calibri" panose="020F0502020204030204" pitchFamily="34" charset="0"/>
                <a:cs typeface="Calibri" panose="020F0502020204030204" pitchFamily="34" charset="0"/>
              </a:rPr>
              <a:t> </a:t>
            </a:r>
            <a:r>
              <a:rPr lang="en-US" sz="1300" dirty="0">
                <a:solidFill>
                  <a:srgbClr val="0070C0"/>
                </a:solidFill>
                <a:latin typeface="Calibri" panose="020F0502020204030204" pitchFamily="34" charset="0"/>
                <a:cs typeface="Calibri" panose="020F0502020204030204" pitchFamily="34" charset="0"/>
              </a:rPr>
              <a:t>Nonlinear time trends for cooling degree day residuals, which are obtained by subtracting airport-by-month fixed effects among the eight airports and 4 summer months (June–September).</a:t>
            </a:r>
          </a:p>
        </p:txBody>
      </p:sp>
      <p:pic>
        <p:nvPicPr>
          <p:cNvPr id="6" name="Picture 5">
            <a:extLst>
              <a:ext uri="{FF2B5EF4-FFF2-40B4-BE49-F238E27FC236}">
                <a16:creationId xmlns:a16="http://schemas.microsoft.com/office/drawing/2014/main" id="{78D662CA-3CF0-884E-9C8C-E12BEB74821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77973" y="2032229"/>
            <a:ext cx="4575256" cy="3050170"/>
          </a:xfrm>
          <a:prstGeom prst="rect">
            <a:avLst/>
          </a:prstGeom>
        </p:spPr>
      </p:pic>
    </p:spTree>
    <p:extLst>
      <p:ext uri="{BB962C8B-B14F-4D97-AF65-F5344CB8AC3E}">
        <p14:creationId xmlns:p14="http://schemas.microsoft.com/office/powerpoint/2010/main" val="545559921"/>
      </p:ext>
    </p:extLst>
  </p:cSld>
  <p:clrMapOvr>
    <a:masterClrMapping/>
  </p:clrMapOvr>
  <p:transition spd="med"/>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Franklin Gothic">
      <a:majorFont>
        <a:latin typeface="Franklin Gothic Medium" panose="020B0603020102020204"/>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panose="020B0503020102020204"/>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7530</TotalTime>
  <Words>295</Words>
  <Application>Microsoft Macintosh PowerPoint</Application>
  <PresentationFormat>On-screen Show (4:3)</PresentationFormat>
  <Paragraphs>9</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Franklin Gothic Book</vt:lpstr>
      <vt:lpstr>Franklin Gothic Medium</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Kostadinova, Katerina Lubomirova</dc:creator>
  <cp:lastModifiedBy>Kostadinova, Katerina Lubomirova</cp:lastModifiedBy>
  <cp:revision>42</cp:revision>
  <dcterms:created xsi:type="dcterms:W3CDTF">2019-03-01T18:13:06Z</dcterms:created>
  <dcterms:modified xsi:type="dcterms:W3CDTF">2021-06-11T16:10:19Z</dcterms:modified>
</cp:coreProperties>
</file>