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
  </p:notesMasterIdLst>
  <p:handoutMasterIdLst>
    <p:handoutMasterId r:id="rId4"/>
  </p:handoutMasterIdLst>
  <p:sldIdLst>
    <p:sldId id="258" r:id="rId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1348" autoAdjust="0"/>
    <p:restoredTop sz="94660"/>
  </p:normalViewPr>
  <p:slideViewPr>
    <p:cSldViewPr snapToGrid="0">
      <p:cViewPr varScale="1">
        <p:scale>
          <a:sx n="128" d="100"/>
          <a:sy n="128" d="100"/>
        </p:scale>
        <p:origin x="696" y="176"/>
      </p:cViewPr>
      <p:guideLst/>
    </p:cSldViewPr>
  </p:slideViewPr>
  <p:notesTextViewPr>
    <p:cViewPr>
      <p:scale>
        <a:sx n="1" d="1"/>
        <a:sy n="1" d="1"/>
      </p:scale>
      <p:origin x="0" y="0"/>
    </p:cViewPr>
  </p:notesTextViewPr>
  <p:notesViewPr>
    <p:cSldViewPr snapToGrid="0">
      <p:cViewPr varScale="1">
        <p:scale>
          <a:sx n="103" d="100"/>
          <a:sy n="103" d="100"/>
        </p:scale>
        <p:origin x="3968" y="1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E11F407F-4720-3447-B3AC-48AC9F06B2A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AAC64E45-22C5-9D40-B384-2C2641140C81}"/>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5E343725-08A4-3A4F-8255-00E515518CFE}" type="datetimeFigureOut">
              <a:rPr lang="en-US" smtClean="0"/>
              <a:t>7/12/21</a:t>
            </a:fld>
            <a:endParaRPr lang="en-US"/>
          </a:p>
        </p:txBody>
      </p:sp>
      <p:sp>
        <p:nvSpPr>
          <p:cNvPr id="4" name="Footer Placeholder 3">
            <a:extLst>
              <a:ext uri="{FF2B5EF4-FFF2-40B4-BE49-F238E27FC236}">
                <a16:creationId xmlns:a16="http://schemas.microsoft.com/office/drawing/2014/main" id="{B0980D98-158C-694F-AB9E-A3962129EE2F}"/>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2B7E1A1D-D976-6E48-89CE-AC4E3DE2CBF3}"/>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B315F20-EC74-8D4A-8A82-153985E0F83C}" type="slidenum">
              <a:rPr lang="en-US" smtClean="0"/>
              <a:t>‹#›</a:t>
            </a:fld>
            <a:endParaRPr lang="en-US"/>
          </a:p>
        </p:txBody>
      </p:sp>
    </p:spTree>
    <p:extLst>
      <p:ext uri="{BB962C8B-B14F-4D97-AF65-F5344CB8AC3E}">
        <p14:creationId xmlns:p14="http://schemas.microsoft.com/office/powerpoint/2010/main" val="256313529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E950CEA-DB02-1E44-B6FE-2734D2961219}" type="datetimeFigureOut">
              <a:rPr lang="en-US" smtClean="0"/>
              <a:t>7/12/21</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E09D698-46D6-5C4D-A939-89D29C810EFB}" type="slidenum">
              <a:rPr lang="en-US" smtClean="0"/>
              <a:t>‹#›</a:t>
            </a:fld>
            <a:endParaRPr lang="en-US"/>
          </a:p>
        </p:txBody>
      </p:sp>
    </p:spTree>
    <p:extLst>
      <p:ext uri="{BB962C8B-B14F-4D97-AF65-F5344CB8AC3E}">
        <p14:creationId xmlns:p14="http://schemas.microsoft.com/office/powerpoint/2010/main" val="2974607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hasCustomPrompt="1"/>
          </p:nvPr>
        </p:nvSpPr>
        <p:spPr>
          <a:xfrm>
            <a:off x="369455" y="1865600"/>
            <a:ext cx="8405090" cy="1006909"/>
          </a:xfrm>
        </p:spPr>
        <p:txBody>
          <a:bodyPr>
            <a:normAutofit/>
          </a:bodyPr>
          <a:lstStyle>
            <a:lvl1pPr marL="0" indent="0" algn="ctr">
              <a:buNone/>
              <a:defRPr sz="2800" b="0" i="0">
                <a:latin typeface="Franklin Gothic Book" panose="020B0503020102020204" pitchFamily="34" charset="0"/>
              </a:defRPr>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en-US" dirty="0"/>
              <a:t>Subtitle</a:t>
            </a:r>
          </a:p>
        </p:txBody>
      </p:sp>
      <p:sp>
        <p:nvSpPr>
          <p:cNvPr id="8" name="Slide Number Placeholder 7">
            <a:extLst>
              <a:ext uri="{FF2B5EF4-FFF2-40B4-BE49-F238E27FC236}">
                <a16:creationId xmlns:a16="http://schemas.microsoft.com/office/drawing/2014/main" id="{A26EE851-960B-9C4F-B3CA-98628BDCAA63}"/>
              </a:ext>
            </a:extLst>
          </p:cNvPr>
          <p:cNvSpPr>
            <a:spLocks noGrp="1"/>
          </p:cNvSpPr>
          <p:nvPr>
            <p:ph type="sldNum" sz="quarter" idx="11"/>
          </p:nvPr>
        </p:nvSpPr>
        <p:spPr>
          <a:xfrm>
            <a:off x="7361382" y="6356350"/>
            <a:ext cx="1606550" cy="365125"/>
          </a:xfrm>
          <a:prstGeom prst="rect">
            <a:avLst/>
          </a:prstGeom>
        </p:spPr>
        <p:txBody>
          <a:bodyPr/>
          <a:lstStyle/>
          <a:p>
            <a:fld id="{527656E7-C9F3-4A8C-A8B7-FE3985EF478C}" type="slidenum">
              <a:rPr lang="en-US" smtClean="0"/>
              <a:t>‹#›</a:t>
            </a:fld>
            <a:endParaRPr lang="en-US"/>
          </a:p>
        </p:txBody>
      </p:sp>
      <p:sp>
        <p:nvSpPr>
          <p:cNvPr id="9" name="Title 8">
            <a:extLst>
              <a:ext uri="{FF2B5EF4-FFF2-40B4-BE49-F238E27FC236}">
                <a16:creationId xmlns:a16="http://schemas.microsoft.com/office/drawing/2014/main" id="{00D336A7-0749-BA42-B823-8C6AEF2E0260}"/>
              </a:ext>
            </a:extLst>
          </p:cNvPr>
          <p:cNvSpPr>
            <a:spLocks noGrp="1"/>
          </p:cNvSpPr>
          <p:nvPr>
            <p:ph type="title"/>
          </p:nvPr>
        </p:nvSpPr>
        <p:spPr/>
        <p:txBody>
          <a:bodyPr>
            <a:normAutofit/>
          </a:bodyPr>
          <a:lstStyle>
            <a:lvl1pPr algn="ctr">
              <a:defRPr sz="3600" b="0" i="0">
                <a:latin typeface="+mj-lt"/>
              </a:defRPr>
            </a:lvl1pPr>
          </a:lstStyle>
          <a:p>
            <a:r>
              <a:rPr lang="en-US" dirty="0"/>
              <a:t>Click to edit Master title style</a:t>
            </a:r>
          </a:p>
        </p:txBody>
      </p:sp>
      <p:sp>
        <p:nvSpPr>
          <p:cNvPr id="13" name="Text Placeholder 12">
            <a:extLst>
              <a:ext uri="{FF2B5EF4-FFF2-40B4-BE49-F238E27FC236}">
                <a16:creationId xmlns:a16="http://schemas.microsoft.com/office/drawing/2014/main" id="{CC6439DC-5A31-EA45-ABF9-1EE90B0E4F70}"/>
              </a:ext>
            </a:extLst>
          </p:cNvPr>
          <p:cNvSpPr>
            <a:spLocks noGrp="1"/>
          </p:cNvSpPr>
          <p:nvPr>
            <p:ph type="body" sz="quarter" idx="12" hasCustomPrompt="1"/>
          </p:nvPr>
        </p:nvSpPr>
        <p:spPr>
          <a:xfrm>
            <a:off x="1524000" y="3453246"/>
            <a:ext cx="6096000" cy="1965325"/>
          </a:xfrm>
        </p:spPr>
        <p:txBody>
          <a:bodyPr>
            <a:normAutofit/>
          </a:bodyPr>
          <a:lstStyle>
            <a:lvl1pPr marL="0" indent="0">
              <a:buNone/>
              <a:defRPr sz="1800" b="0" i="0">
                <a:latin typeface="Franklin Gothic Book" panose="020B0503020102020204" pitchFamily="34" charset="0"/>
                <a:cs typeface="Arial" panose="020B0604020202020204" pitchFamily="34" charset="0"/>
              </a:defRPr>
            </a:lvl1pPr>
          </a:lstStyle>
          <a:p>
            <a:pPr lvl="0"/>
            <a:r>
              <a:rPr lang="en-US" dirty="0"/>
              <a:t>List of authors / presenters… </a:t>
            </a:r>
          </a:p>
        </p:txBody>
      </p:sp>
    </p:spTree>
    <p:extLst>
      <p:ext uri="{BB962C8B-B14F-4D97-AF65-F5344CB8AC3E}">
        <p14:creationId xmlns:p14="http://schemas.microsoft.com/office/powerpoint/2010/main" val="38082424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atin typeface="+mj-lt"/>
                <a:cs typeface="Consolas" panose="020B0609020204030204" pitchFamily="49" charset="0"/>
              </a:defRPr>
            </a:lvl1pPr>
          </a:lstStyle>
          <a:p>
            <a:r>
              <a:rPr lang="en-US" dirty="0"/>
              <a:t>Click to edit Master title style</a:t>
            </a:r>
          </a:p>
        </p:txBody>
      </p:sp>
      <p:sp>
        <p:nvSpPr>
          <p:cNvPr id="3" name="Content Placeholder 2"/>
          <p:cNvSpPr>
            <a:spLocks noGrp="1"/>
          </p:cNvSpPr>
          <p:nvPr>
            <p:ph idx="1"/>
          </p:nvPr>
        </p:nvSpPr>
        <p:spPr>
          <a:xfrm>
            <a:off x="369455" y="1819564"/>
            <a:ext cx="8405090" cy="4100945"/>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lide Number Placeholder 6">
            <a:extLst>
              <a:ext uri="{FF2B5EF4-FFF2-40B4-BE49-F238E27FC236}">
                <a16:creationId xmlns:a16="http://schemas.microsoft.com/office/drawing/2014/main" id="{285003EB-1F06-1248-9D9F-9B45093E8359}"/>
              </a:ext>
            </a:extLst>
          </p:cNvPr>
          <p:cNvSpPr>
            <a:spLocks noGrp="1"/>
          </p:cNvSpPr>
          <p:nvPr>
            <p:ph type="sldNum" sz="quarter" idx="12"/>
          </p:nvPr>
        </p:nvSpPr>
        <p:spPr>
          <a:xfrm>
            <a:off x="7666759" y="6385791"/>
            <a:ext cx="1107786" cy="365125"/>
          </a:xfrm>
          <a:prstGeom prst="rect">
            <a:avLst/>
          </a:prstGeom>
        </p:spPr>
        <p:txBody>
          <a:bodyPr/>
          <a:lstStyle/>
          <a:p>
            <a:fld id="{527656E7-C9F3-4A8C-A8B7-FE3985EF478C}" type="slidenum">
              <a:rPr lang="en-US" smtClean="0"/>
              <a:pPr/>
              <a:t>‹#›</a:t>
            </a:fld>
            <a:endParaRPr lang="en-US" dirty="0"/>
          </a:p>
        </p:txBody>
      </p:sp>
    </p:spTree>
    <p:extLst>
      <p:ext uri="{BB962C8B-B14F-4D97-AF65-F5344CB8AC3E}">
        <p14:creationId xmlns:p14="http://schemas.microsoft.com/office/powerpoint/2010/main" val="33075679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40"/>
            <a:ext cx="7886700" cy="2852737"/>
          </a:xfrm>
        </p:spPr>
        <p:txBody>
          <a:bodyPr anchor="b">
            <a:normAutofit/>
          </a:bodyPr>
          <a:lstStyle>
            <a:lvl1pPr>
              <a:defRPr sz="3600">
                <a:latin typeface="+mj-lt"/>
              </a:defRPr>
            </a:lvl1pPr>
          </a:lstStyle>
          <a:p>
            <a:r>
              <a:rPr lang="en-US" dirty="0"/>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tint val="75000"/>
                  </a:schemeClr>
                </a:solidFill>
              </a:defRPr>
            </a:lvl1pPr>
            <a:lvl2pPr marL="457189" indent="0">
              <a:buNone/>
              <a:defRPr sz="2000">
                <a:solidFill>
                  <a:schemeClr val="tx1">
                    <a:tint val="75000"/>
                  </a:schemeClr>
                </a:solidFill>
              </a:defRPr>
            </a:lvl2pPr>
            <a:lvl3pPr marL="914377" indent="0">
              <a:buNone/>
              <a:defRPr sz="1800">
                <a:solidFill>
                  <a:schemeClr val="tx1">
                    <a:tint val="75000"/>
                  </a:schemeClr>
                </a:solidFill>
              </a:defRPr>
            </a:lvl3pPr>
            <a:lvl4pPr marL="1371566" indent="0">
              <a:buNone/>
              <a:defRPr sz="1600">
                <a:solidFill>
                  <a:schemeClr val="tx1">
                    <a:tint val="75000"/>
                  </a:schemeClr>
                </a:solidFill>
              </a:defRPr>
            </a:lvl4pPr>
            <a:lvl5pPr marL="1828754" indent="0">
              <a:buNone/>
              <a:defRPr sz="1600">
                <a:solidFill>
                  <a:schemeClr val="tx1">
                    <a:tint val="75000"/>
                  </a:schemeClr>
                </a:solidFill>
              </a:defRPr>
            </a:lvl5pPr>
            <a:lvl6pPr marL="2285943" indent="0">
              <a:buNone/>
              <a:defRPr sz="1600">
                <a:solidFill>
                  <a:schemeClr val="tx1">
                    <a:tint val="75000"/>
                  </a:schemeClr>
                </a:solidFill>
              </a:defRPr>
            </a:lvl6pPr>
            <a:lvl7pPr marL="2743131" indent="0">
              <a:buNone/>
              <a:defRPr sz="1600">
                <a:solidFill>
                  <a:schemeClr val="tx1">
                    <a:tint val="75000"/>
                  </a:schemeClr>
                </a:solidFill>
              </a:defRPr>
            </a:lvl7pPr>
            <a:lvl8pPr marL="3200320" indent="0">
              <a:buNone/>
              <a:defRPr sz="1600">
                <a:solidFill>
                  <a:schemeClr val="tx1">
                    <a:tint val="75000"/>
                  </a:schemeClr>
                </a:solidFill>
              </a:defRPr>
            </a:lvl8pPr>
            <a:lvl9pPr marL="3657509" indent="0">
              <a:buNone/>
              <a:defRPr sz="1600">
                <a:solidFill>
                  <a:schemeClr val="tx1">
                    <a:tint val="75000"/>
                  </a:schemeClr>
                </a:solidFill>
              </a:defRPr>
            </a:lvl9pPr>
          </a:lstStyle>
          <a:p>
            <a:pPr lvl="0"/>
            <a:r>
              <a:rPr lang="en-US" dirty="0"/>
              <a:t>Click to edit Master text styles</a:t>
            </a:r>
          </a:p>
        </p:txBody>
      </p:sp>
      <p:sp>
        <p:nvSpPr>
          <p:cNvPr id="6" name="Slide Number Placeholder 5"/>
          <p:cNvSpPr>
            <a:spLocks noGrp="1"/>
          </p:cNvSpPr>
          <p:nvPr>
            <p:ph type="sldNum" sz="quarter" idx="12"/>
          </p:nvPr>
        </p:nvSpPr>
        <p:spPr>
          <a:xfrm>
            <a:off x="7666759" y="6385791"/>
            <a:ext cx="1107786" cy="365125"/>
          </a:xfrm>
          <a:prstGeom prst="rect">
            <a:avLst/>
          </a:prstGeom>
        </p:spPr>
        <p:txBody>
          <a:bodyPr/>
          <a:lstStyle/>
          <a:p>
            <a:fld id="{527656E7-C9F3-4A8C-A8B7-FE3985EF478C}" type="slidenum">
              <a:rPr lang="en-US" smtClean="0"/>
              <a:t>‹#›</a:t>
            </a:fld>
            <a:endParaRPr lang="en-US"/>
          </a:p>
        </p:txBody>
      </p:sp>
    </p:spTree>
    <p:extLst>
      <p:ext uri="{BB962C8B-B14F-4D97-AF65-F5344CB8AC3E}">
        <p14:creationId xmlns:p14="http://schemas.microsoft.com/office/powerpoint/2010/main" val="16545158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628650" y="1825625"/>
            <a:ext cx="3886200" cy="4351339"/>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29150" y="1825625"/>
            <a:ext cx="3886200" cy="435133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lide Number Placeholder 6"/>
          <p:cNvSpPr>
            <a:spLocks noGrp="1"/>
          </p:cNvSpPr>
          <p:nvPr>
            <p:ph type="sldNum" sz="quarter" idx="12"/>
          </p:nvPr>
        </p:nvSpPr>
        <p:spPr>
          <a:xfrm>
            <a:off x="7666759" y="6385791"/>
            <a:ext cx="1107786" cy="365125"/>
          </a:xfrm>
          <a:prstGeom prst="rect">
            <a:avLst/>
          </a:prstGeom>
        </p:spPr>
        <p:txBody>
          <a:bodyPr/>
          <a:lstStyle/>
          <a:p>
            <a:fld id="{527656E7-C9F3-4A8C-A8B7-FE3985EF478C}" type="slidenum">
              <a:rPr lang="en-US" smtClean="0"/>
              <a:t>‹#›</a:t>
            </a:fld>
            <a:endParaRPr lang="en-US"/>
          </a:p>
        </p:txBody>
      </p:sp>
    </p:spTree>
    <p:extLst>
      <p:ext uri="{BB962C8B-B14F-4D97-AF65-F5344CB8AC3E}">
        <p14:creationId xmlns:p14="http://schemas.microsoft.com/office/powerpoint/2010/main" val="27373791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5"/>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1" y="1681163"/>
            <a:ext cx="3887391" cy="82391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1"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Slide Number Placeholder 8"/>
          <p:cNvSpPr>
            <a:spLocks noGrp="1"/>
          </p:cNvSpPr>
          <p:nvPr>
            <p:ph type="sldNum" sz="quarter" idx="12"/>
          </p:nvPr>
        </p:nvSpPr>
        <p:spPr>
          <a:xfrm>
            <a:off x="7666759" y="6385791"/>
            <a:ext cx="1107786" cy="365125"/>
          </a:xfrm>
          <a:prstGeom prst="rect">
            <a:avLst/>
          </a:prstGeom>
        </p:spPr>
        <p:txBody>
          <a:bodyPr/>
          <a:lstStyle/>
          <a:p>
            <a:fld id="{527656E7-C9F3-4A8C-A8B7-FE3985EF478C}" type="slidenum">
              <a:rPr lang="en-US" smtClean="0"/>
              <a:t>‹#›</a:t>
            </a:fld>
            <a:endParaRPr lang="en-US"/>
          </a:p>
        </p:txBody>
      </p:sp>
    </p:spTree>
    <p:extLst>
      <p:ext uri="{BB962C8B-B14F-4D97-AF65-F5344CB8AC3E}">
        <p14:creationId xmlns:p14="http://schemas.microsoft.com/office/powerpoint/2010/main" val="37604214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5" name="Slide Number Placeholder 4"/>
          <p:cNvSpPr>
            <a:spLocks noGrp="1"/>
          </p:cNvSpPr>
          <p:nvPr>
            <p:ph type="sldNum" sz="quarter" idx="12"/>
          </p:nvPr>
        </p:nvSpPr>
        <p:spPr>
          <a:xfrm>
            <a:off x="7666759" y="6385791"/>
            <a:ext cx="1107786" cy="365125"/>
          </a:xfrm>
          <a:prstGeom prst="rect">
            <a:avLst/>
          </a:prstGeom>
        </p:spPr>
        <p:txBody>
          <a:bodyPr/>
          <a:lstStyle/>
          <a:p>
            <a:fld id="{527656E7-C9F3-4A8C-A8B7-FE3985EF478C}" type="slidenum">
              <a:rPr lang="en-US" smtClean="0"/>
              <a:t>‹#›</a:t>
            </a:fld>
            <a:endParaRPr lang="en-US"/>
          </a:p>
        </p:txBody>
      </p:sp>
    </p:spTree>
    <p:extLst>
      <p:ext uri="{BB962C8B-B14F-4D97-AF65-F5344CB8AC3E}">
        <p14:creationId xmlns:p14="http://schemas.microsoft.com/office/powerpoint/2010/main" val="27857766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1"/>
            <a:ext cx="2949178" cy="3811588"/>
          </a:xfrm>
        </p:spPr>
        <p:txBody>
          <a:bodyPr/>
          <a:lstStyle>
            <a:lvl1pPr marL="0" indent="0">
              <a:buNone/>
              <a:defRPr sz="16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en-US"/>
              <a:t>Click to edit Master text styles</a:t>
            </a:r>
          </a:p>
        </p:txBody>
      </p:sp>
      <p:sp>
        <p:nvSpPr>
          <p:cNvPr id="7" name="Slide Number Placeholder 6"/>
          <p:cNvSpPr>
            <a:spLocks noGrp="1"/>
          </p:cNvSpPr>
          <p:nvPr>
            <p:ph type="sldNum" sz="quarter" idx="12"/>
          </p:nvPr>
        </p:nvSpPr>
        <p:spPr>
          <a:xfrm>
            <a:off x="7666759" y="6385791"/>
            <a:ext cx="1107786" cy="365125"/>
          </a:xfrm>
          <a:prstGeom prst="rect">
            <a:avLst/>
          </a:prstGeom>
        </p:spPr>
        <p:txBody>
          <a:bodyPr/>
          <a:lstStyle/>
          <a:p>
            <a:fld id="{527656E7-C9F3-4A8C-A8B7-FE3985EF478C}" type="slidenum">
              <a:rPr lang="en-US" smtClean="0"/>
              <a:t>‹#›</a:t>
            </a:fld>
            <a:endParaRPr lang="en-US"/>
          </a:p>
        </p:txBody>
      </p:sp>
    </p:spTree>
    <p:extLst>
      <p:ext uri="{BB962C8B-B14F-4D97-AF65-F5344CB8AC3E}">
        <p14:creationId xmlns:p14="http://schemas.microsoft.com/office/powerpoint/2010/main" val="734889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1"/>
            <a:ext cx="2949178" cy="3811588"/>
          </a:xfrm>
        </p:spPr>
        <p:txBody>
          <a:bodyPr/>
          <a:lstStyle>
            <a:lvl1pPr marL="0" indent="0">
              <a:buNone/>
              <a:defRPr sz="16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en-US"/>
              <a:t>Click to edit Master text styles</a:t>
            </a:r>
          </a:p>
        </p:txBody>
      </p:sp>
      <p:sp>
        <p:nvSpPr>
          <p:cNvPr id="7" name="Slide Number Placeholder 6"/>
          <p:cNvSpPr>
            <a:spLocks noGrp="1"/>
          </p:cNvSpPr>
          <p:nvPr>
            <p:ph type="sldNum" sz="quarter" idx="12"/>
          </p:nvPr>
        </p:nvSpPr>
        <p:spPr>
          <a:xfrm>
            <a:off x="7666759" y="6385791"/>
            <a:ext cx="1107786" cy="365125"/>
          </a:xfrm>
          <a:prstGeom prst="rect">
            <a:avLst/>
          </a:prstGeom>
        </p:spPr>
        <p:txBody>
          <a:bodyPr/>
          <a:lstStyle/>
          <a:p>
            <a:fld id="{527656E7-C9F3-4A8C-A8B7-FE3985EF478C}" type="slidenum">
              <a:rPr lang="en-US" smtClean="0"/>
              <a:t>‹#›</a:t>
            </a:fld>
            <a:endParaRPr lang="en-US"/>
          </a:p>
        </p:txBody>
      </p:sp>
    </p:spTree>
    <p:extLst>
      <p:ext uri="{BB962C8B-B14F-4D97-AF65-F5344CB8AC3E}">
        <p14:creationId xmlns:p14="http://schemas.microsoft.com/office/powerpoint/2010/main" val="12232726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
  <p:cSld name="Title &amp; Subtitle">
    <p:spTree>
      <p:nvGrpSpPr>
        <p:cNvPr id="1" name=""/>
        <p:cNvGrpSpPr/>
        <p:nvPr/>
      </p:nvGrpSpPr>
      <p:grpSpPr>
        <a:xfrm>
          <a:off x="0" y="0"/>
          <a:ext cx="0" cy="0"/>
          <a:chOff x="0" y="0"/>
          <a:chExt cx="0" cy="0"/>
        </a:xfrm>
      </p:grpSpPr>
      <p:sp>
        <p:nvSpPr>
          <p:cNvPr id="11" name="Shape 11"/>
          <p:cNvSpPr>
            <a:spLocks noGrp="1"/>
          </p:cNvSpPr>
          <p:nvPr>
            <p:ph type="title"/>
          </p:nvPr>
        </p:nvSpPr>
        <p:spPr>
          <a:xfrm>
            <a:off x="892969" y="1151930"/>
            <a:ext cx="7358063" cy="2321719"/>
          </a:xfrm>
          <a:prstGeom prst="rect">
            <a:avLst/>
          </a:prstGeom>
        </p:spPr>
        <p:txBody>
          <a:bodyPr anchor="b"/>
          <a:lstStyle/>
          <a:p>
            <a:r>
              <a:t>Title Text</a:t>
            </a:r>
          </a:p>
        </p:txBody>
      </p:sp>
      <p:sp>
        <p:nvSpPr>
          <p:cNvPr id="12" name="Shape 12"/>
          <p:cNvSpPr>
            <a:spLocks noGrp="1"/>
          </p:cNvSpPr>
          <p:nvPr>
            <p:ph type="body" sz="quarter" idx="1"/>
          </p:nvPr>
        </p:nvSpPr>
        <p:spPr>
          <a:xfrm>
            <a:off x="892969" y="3536156"/>
            <a:ext cx="7358063" cy="794742"/>
          </a:xfrm>
          <a:prstGeom prst="rect">
            <a:avLst/>
          </a:prstGeom>
        </p:spPr>
        <p:txBody>
          <a:bodyPr anchor="t"/>
          <a:lstStyle>
            <a:lvl1pPr marL="0" indent="0" algn="ctr">
              <a:spcBef>
                <a:spcPts val="0"/>
              </a:spcBef>
              <a:buSzTx/>
              <a:buNone/>
              <a:defRPr sz="2250"/>
            </a:lvl1pPr>
            <a:lvl2pPr marL="0" indent="160729" algn="ctr">
              <a:spcBef>
                <a:spcPts val="0"/>
              </a:spcBef>
              <a:buSzTx/>
              <a:buNone/>
              <a:defRPr sz="2250"/>
            </a:lvl2pPr>
            <a:lvl3pPr marL="0" indent="321457" algn="ctr">
              <a:spcBef>
                <a:spcPts val="0"/>
              </a:spcBef>
              <a:buSzTx/>
              <a:buNone/>
              <a:defRPr sz="2250"/>
            </a:lvl3pPr>
            <a:lvl4pPr marL="0" indent="482186" algn="ctr">
              <a:spcBef>
                <a:spcPts val="0"/>
              </a:spcBef>
              <a:buSzTx/>
              <a:buNone/>
              <a:defRPr sz="2250"/>
            </a:lvl4pPr>
            <a:lvl5pPr marL="0" indent="642915" algn="ctr">
              <a:spcBef>
                <a:spcPts val="0"/>
              </a:spcBef>
              <a:buSzTx/>
              <a:buNone/>
              <a:defRPr sz="2250"/>
            </a:lvl5pPr>
          </a:lstStyle>
          <a:p>
            <a:r>
              <a:t>Body Level One</a:t>
            </a:r>
          </a:p>
          <a:p>
            <a:pPr lvl="1"/>
            <a:r>
              <a:t>Body Level Two</a:t>
            </a:r>
          </a:p>
          <a:p>
            <a:pPr lvl="2"/>
            <a:r>
              <a:t>Body Level Three</a:t>
            </a:r>
          </a:p>
          <a:p>
            <a:pPr lvl="3"/>
            <a:r>
              <a:t>Body Level Four</a:t>
            </a:r>
          </a:p>
          <a:p>
            <a:pPr lvl="4"/>
            <a:r>
              <a:t>Body Level Five</a:t>
            </a:r>
          </a:p>
        </p:txBody>
      </p:sp>
      <p:sp>
        <p:nvSpPr>
          <p:cNvPr id="13" name="Shape 13"/>
          <p:cNvSpPr>
            <a:spLocks noGrp="1"/>
          </p:cNvSpPr>
          <p:nvPr>
            <p:ph type="sldNum" sz="quarter" idx="2"/>
          </p:nvPr>
        </p:nvSpPr>
        <p:spPr>
          <a:xfrm>
            <a:off x="7666759" y="6385791"/>
            <a:ext cx="1107786" cy="365125"/>
          </a:xfrm>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974182483"/>
      </p:ext>
    </p:extLst>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69455" y="357889"/>
            <a:ext cx="8405090" cy="1325563"/>
          </a:xfrm>
          <a:prstGeom prst="rect">
            <a:avLst/>
          </a:prstGeom>
        </p:spPr>
        <p:txBody>
          <a:bodyPr vert="horz" lIns="91440" tIns="45720" rIns="91440" bIns="45720" rtlCol="0" anchor="ctr">
            <a:normAutofit/>
          </a:bodyPr>
          <a:lstStyle/>
          <a:p>
            <a:r>
              <a:rPr lang="en-US" dirty="0"/>
              <a:t>Title</a:t>
            </a:r>
          </a:p>
        </p:txBody>
      </p:sp>
      <p:sp>
        <p:nvSpPr>
          <p:cNvPr id="3" name="Text Placeholder 2"/>
          <p:cNvSpPr>
            <a:spLocks noGrp="1"/>
          </p:cNvSpPr>
          <p:nvPr>
            <p:ph type="body" idx="1"/>
          </p:nvPr>
        </p:nvSpPr>
        <p:spPr>
          <a:xfrm>
            <a:off x="369455" y="1825626"/>
            <a:ext cx="8405090" cy="4094884"/>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Parallelogram 3">
            <a:extLst>
              <a:ext uri="{FF2B5EF4-FFF2-40B4-BE49-F238E27FC236}">
                <a16:creationId xmlns:a16="http://schemas.microsoft.com/office/drawing/2014/main" id="{78D9947D-075A-2D40-91C0-65D76D8FC7D1}"/>
              </a:ext>
            </a:extLst>
          </p:cNvPr>
          <p:cNvSpPr/>
          <p:nvPr userDrawn="1"/>
        </p:nvSpPr>
        <p:spPr>
          <a:xfrm flipH="1" flipV="1">
            <a:off x="6867884" y="6202615"/>
            <a:ext cx="2276115" cy="655384"/>
          </a:xfrm>
          <a:custGeom>
            <a:avLst/>
            <a:gdLst>
              <a:gd name="connsiteX0" fmla="*/ 0 w 7498080"/>
              <a:gd name="connsiteY0" fmla="*/ 1021666 h 1021666"/>
              <a:gd name="connsiteX1" fmla="*/ 255417 w 7498080"/>
              <a:gd name="connsiteY1" fmla="*/ 0 h 1021666"/>
              <a:gd name="connsiteX2" fmla="*/ 7498080 w 7498080"/>
              <a:gd name="connsiteY2" fmla="*/ 0 h 1021666"/>
              <a:gd name="connsiteX3" fmla="*/ 7242664 w 7498080"/>
              <a:gd name="connsiteY3" fmla="*/ 1021666 h 1021666"/>
              <a:gd name="connsiteX4" fmla="*/ 0 w 7498080"/>
              <a:gd name="connsiteY4" fmla="*/ 1021666 h 1021666"/>
              <a:gd name="connsiteX0" fmla="*/ 11869 w 7509949"/>
              <a:gd name="connsiteY0" fmla="*/ 1021666 h 1021666"/>
              <a:gd name="connsiteX1" fmla="*/ 0 w 7509949"/>
              <a:gd name="connsiteY1" fmla="*/ 0 h 1021666"/>
              <a:gd name="connsiteX2" fmla="*/ 7509949 w 7509949"/>
              <a:gd name="connsiteY2" fmla="*/ 0 h 1021666"/>
              <a:gd name="connsiteX3" fmla="*/ 7254533 w 7509949"/>
              <a:gd name="connsiteY3" fmla="*/ 1021666 h 1021666"/>
              <a:gd name="connsiteX4" fmla="*/ 11869 w 7509949"/>
              <a:gd name="connsiteY4" fmla="*/ 1021666 h 1021666"/>
              <a:gd name="connsiteX0" fmla="*/ 6703 w 7509949"/>
              <a:gd name="connsiteY0" fmla="*/ 1021666 h 1021666"/>
              <a:gd name="connsiteX1" fmla="*/ 0 w 7509949"/>
              <a:gd name="connsiteY1" fmla="*/ 0 h 1021666"/>
              <a:gd name="connsiteX2" fmla="*/ 7509949 w 7509949"/>
              <a:gd name="connsiteY2" fmla="*/ 0 h 1021666"/>
              <a:gd name="connsiteX3" fmla="*/ 7254533 w 7509949"/>
              <a:gd name="connsiteY3" fmla="*/ 1021666 h 1021666"/>
              <a:gd name="connsiteX4" fmla="*/ 6703 w 7509949"/>
              <a:gd name="connsiteY4" fmla="*/ 1021666 h 1021666"/>
              <a:gd name="connsiteX0" fmla="*/ 6703 w 7509949"/>
              <a:gd name="connsiteY0" fmla="*/ 1021666 h 1031605"/>
              <a:gd name="connsiteX1" fmla="*/ 0 w 7509949"/>
              <a:gd name="connsiteY1" fmla="*/ 0 h 1031605"/>
              <a:gd name="connsiteX2" fmla="*/ 7509949 w 7509949"/>
              <a:gd name="connsiteY2" fmla="*/ 0 h 1031605"/>
              <a:gd name="connsiteX3" fmla="*/ 7094935 w 7509949"/>
              <a:gd name="connsiteY3" fmla="*/ 1031605 h 1031605"/>
              <a:gd name="connsiteX4" fmla="*/ 6703 w 7509949"/>
              <a:gd name="connsiteY4" fmla="*/ 1021666 h 1031605"/>
              <a:gd name="connsiteX0" fmla="*/ 6703 w 8777227"/>
              <a:gd name="connsiteY0" fmla="*/ 1026603 h 1036542"/>
              <a:gd name="connsiteX1" fmla="*/ 0 w 8777227"/>
              <a:gd name="connsiteY1" fmla="*/ 4937 h 1036542"/>
              <a:gd name="connsiteX2" fmla="*/ 8777227 w 8777227"/>
              <a:gd name="connsiteY2" fmla="*/ 0 h 1036542"/>
              <a:gd name="connsiteX3" fmla="*/ 7094935 w 8777227"/>
              <a:gd name="connsiteY3" fmla="*/ 1036542 h 1036542"/>
              <a:gd name="connsiteX4" fmla="*/ 6703 w 8777227"/>
              <a:gd name="connsiteY4" fmla="*/ 1026603 h 1036542"/>
              <a:gd name="connsiteX0" fmla="*/ 6703 w 8777227"/>
              <a:gd name="connsiteY0" fmla="*/ 1026603 h 1026603"/>
              <a:gd name="connsiteX1" fmla="*/ 0 w 8777227"/>
              <a:gd name="connsiteY1" fmla="*/ 4937 h 1026603"/>
              <a:gd name="connsiteX2" fmla="*/ 8777227 w 8777227"/>
              <a:gd name="connsiteY2" fmla="*/ 0 h 1026603"/>
              <a:gd name="connsiteX3" fmla="*/ 7293664 w 8777227"/>
              <a:gd name="connsiteY3" fmla="*/ 1023546 h 1026603"/>
              <a:gd name="connsiteX4" fmla="*/ 6703 w 8777227"/>
              <a:gd name="connsiteY4" fmla="*/ 1026603 h 1026603"/>
              <a:gd name="connsiteX0" fmla="*/ 6703 w 8739273"/>
              <a:gd name="connsiteY0" fmla="*/ 1021666 h 1021666"/>
              <a:gd name="connsiteX1" fmla="*/ 0 w 8739273"/>
              <a:gd name="connsiteY1" fmla="*/ 0 h 1021666"/>
              <a:gd name="connsiteX2" fmla="*/ 8739273 w 8739273"/>
              <a:gd name="connsiteY2" fmla="*/ 2722 h 1021666"/>
              <a:gd name="connsiteX3" fmla="*/ 7293664 w 8739273"/>
              <a:gd name="connsiteY3" fmla="*/ 1018609 h 1021666"/>
              <a:gd name="connsiteX4" fmla="*/ 6703 w 8739273"/>
              <a:gd name="connsiteY4" fmla="*/ 1021666 h 1021666"/>
              <a:gd name="connsiteX0" fmla="*/ 6703 w 8739273"/>
              <a:gd name="connsiteY0" fmla="*/ 1021666 h 1025171"/>
              <a:gd name="connsiteX1" fmla="*/ 0 w 8739273"/>
              <a:gd name="connsiteY1" fmla="*/ 0 h 1025171"/>
              <a:gd name="connsiteX2" fmla="*/ 8739273 w 8739273"/>
              <a:gd name="connsiteY2" fmla="*/ 2722 h 1025171"/>
              <a:gd name="connsiteX3" fmla="*/ 7277558 w 8739273"/>
              <a:gd name="connsiteY3" fmla="*/ 1025171 h 1025171"/>
              <a:gd name="connsiteX4" fmla="*/ 6703 w 8739273"/>
              <a:gd name="connsiteY4" fmla="*/ 1021666 h 102517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739273" h="1025171">
                <a:moveTo>
                  <a:pt x="6703" y="1021666"/>
                </a:moveTo>
                <a:cubicBezTo>
                  <a:pt x="4469" y="681111"/>
                  <a:pt x="2234" y="340555"/>
                  <a:pt x="0" y="0"/>
                </a:cubicBezTo>
                <a:lnTo>
                  <a:pt x="8739273" y="2722"/>
                </a:lnTo>
                <a:lnTo>
                  <a:pt x="7277558" y="1025171"/>
                </a:lnTo>
                <a:lnTo>
                  <a:pt x="6703" y="1021666"/>
                </a:lnTo>
                <a:close/>
              </a:path>
            </a:pathLst>
          </a:cu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1" name="Date Placeholder 3">
            <a:extLst>
              <a:ext uri="{FF2B5EF4-FFF2-40B4-BE49-F238E27FC236}">
                <a16:creationId xmlns:a16="http://schemas.microsoft.com/office/drawing/2014/main" id="{9131C2EA-A59D-5D44-9A50-C8943EB21DD4}"/>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00F518F-6B44-FA43-A94E-1E50ED6571CB}" type="datetime1">
              <a:rPr lang="en-US" smtClean="0"/>
              <a:t>7/12/21</a:t>
            </a:fld>
            <a:endParaRPr lang="en-US"/>
          </a:p>
        </p:txBody>
      </p:sp>
      <p:sp>
        <p:nvSpPr>
          <p:cNvPr id="13" name="Parallelogram 3">
            <a:extLst>
              <a:ext uri="{FF2B5EF4-FFF2-40B4-BE49-F238E27FC236}">
                <a16:creationId xmlns:a16="http://schemas.microsoft.com/office/drawing/2014/main" id="{562C0EFF-BD7A-1541-9337-745DD8AF0B5A}"/>
              </a:ext>
            </a:extLst>
          </p:cNvPr>
          <p:cNvSpPr/>
          <p:nvPr userDrawn="1"/>
        </p:nvSpPr>
        <p:spPr>
          <a:xfrm>
            <a:off x="-3485" y="6201683"/>
            <a:ext cx="7142431" cy="664042"/>
          </a:xfrm>
          <a:custGeom>
            <a:avLst/>
            <a:gdLst>
              <a:gd name="connsiteX0" fmla="*/ 0 w 7498080"/>
              <a:gd name="connsiteY0" fmla="*/ 1021666 h 1021666"/>
              <a:gd name="connsiteX1" fmla="*/ 255417 w 7498080"/>
              <a:gd name="connsiteY1" fmla="*/ 0 h 1021666"/>
              <a:gd name="connsiteX2" fmla="*/ 7498080 w 7498080"/>
              <a:gd name="connsiteY2" fmla="*/ 0 h 1021666"/>
              <a:gd name="connsiteX3" fmla="*/ 7242664 w 7498080"/>
              <a:gd name="connsiteY3" fmla="*/ 1021666 h 1021666"/>
              <a:gd name="connsiteX4" fmla="*/ 0 w 7498080"/>
              <a:gd name="connsiteY4" fmla="*/ 1021666 h 1021666"/>
              <a:gd name="connsiteX0" fmla="*/ 11869 w 7509949"/>
              <a:gd name="connsiteY0" fmla="*/ 1021666 h 1021666"/>
              <a:gd name="connsiteX1" fmla="*/ 0 w 7509949"/>
              <a:gd name="connsiteY1" fmla="*/ 0 h 1021666"/>
              <a:gd name="connsiteX2" fmla="*/ 7509949 w 7509949"/>
              <a:gd name="connsiteY2" fmla="*/ 0 h 1021666"/>
              <a:gd name="connsiteX3" fmla="*/ 7254533 w 7509949"/>
              <a:gd name="connsiteY3" fmla="*/ 1021666 h 1021666"/>
              <a:gd name="connsiteX4" fmla="*/ 11869 w 7509949"/>
              <a:gd name="connsiteY4" fmla="*/ 1021666 h 1021666"/>
              <a:gd name="connsiteX0" fmla="*/ 6703 w 7509949"/>
              <a:gd name="connsiteY0" fmla="*/ 1021666 h 1021666"/>
              <a:gd name="connsiteX1" fmla="*/ 0 w 7509949"/>
              <a:gd name="connsiteY1" fmla="*/ 0 h 1021666"/>
              <a:gd name="connsiteX2" fmla="*/ 7509949 w 7509949"/>
              <a:gd name="connsiteY2" fmla="*/ 0 h 1021666"/>
              <a:gd name="connsiteX3" fmla="*/ 7254533 w 7509949"/>
              <a:gd name="connsiteY3" fmla="*/ 1021666 h 1021666"/>
              <a:gd name="connsiteX4" fmla="*/ 6703 w 7509949"/>
              <a:gd name="connsiteY4" fmla="*/ 1021666 h 1021666"/>
              <a:gd name="connsiteX0" fmla="*/ 6703 w 7509949"/>
              <a:gd name="connsiteY0" fmla="*/ 1021666 h 1031605"/>
              <a:gd name="connsiteX1" fmla="*/ 0 w 7509949"/>
              <a:gd name="connsiteY1" fmla="*/ 0 h 1031605"/>
              <a:gd name="connsiteX2" fmla="*/ 7509949 w 7509949"/>
              <a:gd name="connsiteY2" fmla="*/ 0 h 1031605"/>
              <a:gd name="connsiteX3" fmla="*/ 7094935 w 7509949"/>
              <a:gd name="connsiteY3" fmla="*/ 1031605 h 1031605"/>
              <a:gd name="connsiteX4" fmla="*/ 6703 w 7509949"/>
              <a:gd name="connsiteY4" fmla="*/ 1021666 h 1031605"/>
              <a:gd name="connsiteX0" fmla="*/ 6703 w 7509949"/>
              <a:gd name="connsiteY0" fmla="*/ 1021666 h 1021666"/>
              <a:gd name="connsiteX1" fmla="*/ 0 w 7509949"/>
              <a:gd name="connsiteY1" fmla="*/ 0 h 1021666"/>
              <a:gd name="connsiteX2" fmla="*/ 7509949 w 7509949"/>
              <a:gd name="connsiteY2" fmla="*/ 0 h 1021666"/>
              <a:gd name="connsiteX3" fmla="*/ 7104937 w 7509949"/>
              <a:gd name="connsiteY3" fmla="*/ 1002327 h 1021666"/>
              <a:gd name="connsiteX4" fmla="*/ 6703 w 7509949"/>
              <a:gd name="connsiteY4" fmla="*/ 1021666 h 1021666"/>
              <a:gd name="connsiteX0" fmla="*/ 6703 w 7509949"/>
              <a:gd name="connsiteY0" fmla="*/ 1021666 h 1021666"/>
              <a:gd name="connsiteX1" fmla="*/ 0 w 7509949"/>
              <a:gd name="connsiteY1" fmla="*/ 0 h 1021666"/>
              <a:gd name="connsiteX2" fmla="*/ 7509949 w 7509949"/>
              <a:gd name="connsiteY2" fmla="*/ 0 h 1021666"/>
              <a:gd name="connsiteX3" fmla="*/ 7114939 w 7509949"/>
              <a:gd name="connsiteY3" fmla="*/ 1009648 h 1021666"/>
              <a:gd name="connsiteX4" fmla="*/ 6703 w 7509949"/>
              <a:gd name="connsiteY4" fmla="*/ 1021666 h 1021666"/>
              <a:gd name="connsiteX0" fmla="*/ 6703 w 7509949"/>
              <a:gd name="connsiteY0" fmla="*/ 985070 h 1009648"/>
              <a:gd name="connsiteX1" fmla="*/ 0 w 7509949"/>
              <a:gd name="connsiteY1" fmla="*/ 0 h 1009648"/>
              <a:gd name="connsiteX2" fmla="*/ 7509949 w 7509949"/>
              <a:gd name="connsiteY2" fmla="*/ 0 h 1009648"/>
              <a:gd name="connsiteX3" fmla="*/ 7114939 w 7509949"/>
              <a:gd name="connsiteY3" fmla="*/ 1009648 h 1009648"/>
              <a:gd name="connsiteX4" fmla="*/ 6703 w 7509949"/>
              <a:gd name="connsiteY4" fmla="*/ 985070 h 1009648"/>
              <a:gd name="connsiteX0" fmla="*/ 41709 w 7509949"/>
              <a:gd name="connsiteY0" fmla="*/ 999709 h 1009648"/>
              <a:gd name="connsiteX1" fmla="*/ 0 w 7509949"/>
              <a:gd name="connsiteY1" fmla="*/ 0 h 1009648"/>
              <a:gd name="connsiteX2" fmla="*/ 7509949 w 7509949"/>
              <a:gd name="connsiteY2" fmla="*/ 0 h 1009648"/>
              <a:gd name="connsiteX3" fmla="*/ 7114939 w 7509949"/>
              <a:gd name="connsiteY3" fmla="*/ 1009648 h 1009648"/>
              <a:gd name="connsiteX4" fmla="*/ 41709 w 7509949"/>
              <a:gd name="connsiteY4" fmla="*/ 999709 h 1009648"/>
              <a:gd name="connsiteX0" fmla="*/ 11704 w 7509949"/>
              <a:gd name="connsiteY0" fmla="*/ 999709 h 1009648"/>
              <a:gd name="connsiteX1" fmla="*/ 0 w 7509949"/>
              <a:gd name="connsiteY1" fmla="*/ 0 h 1009648"/>
              <a:gd name="connsiteX2" fmla="*/ 7509949 w 7509949"/>
              <a:gd name="connsiteY2" fmla="*/ 0 h 1009648"/>
              <a:gd name="connsiteX3" fmla="*/ 7114939 w 7509949"/>
              <a:gd name="connsiteY3" fmla="*/ 1009648 h 1009648"/>
              <a:gd name="connsiteX4" fmla="*/ 11704 w 7509949"/>
              <a:gd name="connsiteY4" fmla="*/ 999709 h 1009648"/>
              <a:gd name="connsiteX0" fmla="*/ 26252 w 7509949"/>
              <a:gd name="connsiteY0" fmla="*/ 1010357 h 1010357"/>
              <a:gd name="connsiteX1" fmla="*/ 0 w 7509949"/>
              <a:gd name="connsiteY1" fmla="*/ 0 h 1010357"/>
              <a:gd name="connsiteX2" fmla="*/ 7509949 w 7509949"/>
              <a:gd name="connsiteY2" fmla="*/ 0 h 1010357"/>
              <a:gd name="connsiteX3" fmla="*/ 7114939 w 7509949"/>
              <a:gd name="connsiteY3" fmla="*/ 1009648 h 1010357"/>
              <a:gd name="connsiteX4" fmla="*/ 26252 w 7509949"/>
              <a:gd name="connsiteY4" fmla="*/ 1010357 h 1010357"/>
              <a:gd name="connsiteX0" fmla="*/ 15341 w 7509949"/>
              <a:gd name="connsiteY0" fmla="*/ 1015681 h 1015681"/>
              <a:gd name="connsiteX1" fmla="*/ 0 w 7509949"/>
              <a:gd name="connsiteY1" fmla="*/ 0 h 1015681"/>
              <a:gd name="connsiteX2" fmla="*/ 7509949 w 7509949"/>
              <a:gd name="connsiteY2" fmla="*/ 0 h 1015681"/>
              <a:gd name="connsiteX3" fmla="*/ 7114939 w 7509949"/>
              <a:gd name="connsiteY3" fmla="*/ 1009648 h 1015681"/>
              <a:gd name="connsiteX4" fmla="*/ 15341 w 7509949"/>
              <a:gd name="connsiteY4" fmla="*/ 1015681 h 1015681"/>
              <a:gd name="connsiteX0" fmla="*/ 523 w 7495131"/>
              <a:gd name="connsiteY0" fmla="*/ 1015681 h 1015681"/>
              <a:gd name="connsiteX1" fmla="*/ 1852 w 7495131"/>
              <a:gd name="connsiteY1" fmla="*/ 9759 h 1015681"/>
              <a:gd name="connsiteX2" fmla="*/ 7495131 w 7495131"/>
              <a:gd name="connsiteY2" fmla="*/ 0 h 1015681"/>
              <a:gd name="connsiteX3" fmla="*/ 7100121 w 7495131"/>
              <a:gd name="connsiteY3" fmla="*/ 1009648 h 1015681"/>
              <a:gd name="connsiteX4" fmla="*/ 523 w 7495131"/>
              <a:gd name="connsiteY4" fmla="*/ 1015681 h 1015681"/>
              <a:gd name="connsiteX0" fmla="*/ 5339 w 7499947"/>
              <a:gd name="connsiteY0" fmla="*/ 1015681 h 1015681"/>
              <a:gd name="connsiteX1" fmla="*/ 0 w 7499947"/>
              <a:gd name="connsiteY1" fmla="*/ 9759 h 1015681"/>
              <a:gd name="connsiteX2" fmla="*/ 7499947 w 7499947"/>
              <a:gd name="connsiteY2" fmla="*/ 0 h 1015681"/>
              <a:gd name="connsiteX3" fmla="*/ 7104937 w 7499947"/>
              <a:gd name="connsiteY3" fmla="*/ 1009648 h 1015681"/>
              <a:gd name="connsiteX4" fmla="*/ 5339 w 7499947"/>
              <a:gd name="connsiteY4" fmla="*/ 1015681 h 1015681"/>
              <a:gd name="connsiteX0" fmla="*/ 2005 w 7496613"/>
              <a:gd name="connsiteY0" fmla="*/ 1015681 h 1015681"/>
              <a:gd name="connsiteX1" fmla="*/ 0 w 7496613"/>
              <a:gd name="connsiteY1" fmla="*/ 14639 h 1015681"/>
              <a:gd name="connsiteX2" fmla="*/ 7496613 w 7496613"/>
              <a:gd name="connsiteY2" fmla="*/ 0 h 1015681"/>
              <a:gd name="connsiteX3" fmla="*/ 7101603 w 7496613"/>
              <a:gd name="connsiteY3" fmla="*/ 1009648 h 1015681"/>
              <a:gd name="connsiteX4" fmla="*/ 2005 w 7496613"/>
              <a:gd name="connsiteY4" fmla="*/ 1015681 h 1015681"/>
              <a:gd name="connsiteX0" fmla="*/ 2005 w 7503281"/>
              <a:gd name="connsiteY0" fmla="*/ 1025440 h 1025440"/>
              <a:gd name="connsiteX1" fmla="*/ 0 w 7503281"/>
              <a:gd name="connsiteY1" fmla="*/ 24398 h 1025440"/>
              <a:gd name="connsiteX2" fmla="*/ 7503281 w 7503281"/>
              <a:gd name="connsiteY2" fmla="*/ 0 h 1025440"/>
              <a:gd name="connsiteX3" fmla="*/ 7101603 w 7503281"/>
              <a:gd name="connsiteY3" fmla="*/ 1019407 h 1025440"/>
              <a:gd name="connsiteX4" fmla="*/ 2005 w 7503281"/>
              <a:gd name="connsiteY4" fmla="*/ 1025440 h 1025440"/>
              <a:gd name="connsiteX0" fmla="*/ 2005 w 7499947"/>
              <a:gd name="connsiteY0" fmla="*/ 1020560 h 1020560"/>
              <a:gd name="connsiteX1" fmla="*/ 0 w 7499947"/>
              <a:gd name="connsiteY1" fmla="*/ 19518 h 1020560"/>
              <a:gd name="connsiteX2" fmla="*/ 7499947 w 7499947"/>
              <a:gd name="connsiteY2" fmla="*/ 0 h 1020560"/>
              <a:gd name="connsiteX3" fmla="*/ 7101603 w 7499947"/>
              <a:gd name="connsiteY3" fmla="*/ 1014527 h 1020560"/>
              <a:gd name="connsiteX4" fmla="*/ 2005 w 7499947"/>
              <a:gd name="connsiteY4" fmla="*/ 1020560 h 10205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99947" h="1020560">
                <a:moveTo>
                  <a:pt x="2005" y="1020560"/>
                </a:moveTo>
                <a:cubicBezTo>
                  <a:pt x="-229" y="680005"/>
                  <a:pt x="2234" y="360073"/>
                  <a:pt x="0" y="19518"/>
                </a:cubicBezTo>
                <a:lnTo>
                  <a:pt x="7499947" y="0"/>
                </a:lnTo>
                <a:lnTo>
                  <a:pt x="7101603" y="1014527"/>
                </a:lnTo>
                <a:lnTo>
                  <a:pt x="2005" y="102056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pic>
        <p:nvPicPr>
          <p:cNvPr id="14" name="Picture 13">
            <a:extLst>
              <a:ext uri="{FF2B5EF4-FFF2-40B4-BE49-F238E27FC236}">
                <a16:creationId xmlns:a16="http://schemas.microsoft.com/office/drawing/2014/main" id="{2F0B1DC7-3AFD-C242-939A-51E56E2FB4E3}"/>
              </a:ext>
            </a:extLst>
          </p:cNvPr>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85324" y="6283384"/>
            <a:ext cx="3059092" cy="504749"/>
          </a:xfrm>
          <a:prstGeom prst="rect">
            <a:avLst/>
          </a:prstGeom>
        </p:spPr>
      </p:pic>
    </p:spTree>
    <p:extLst>
      <p:ext uri="{BB962C8B-B14F-4D97-AF65-F5344CB8AC3E}">
        <p14:creationId xmlns:p14="http://schemas.microsoft.com/office/powerpoint/2010/main" val="299004185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80" r:id="rId7"/>
    <p:sldLayoutId id="2147483681" r:id="rId8"/>
    <p:sldLayoutId id="2147483682" r:id="rId9"/>
  </p:sldLayoutIdLst>
  <p:hf hdr="0" ftr="0" dt="0"/>
  <p:txStyles>
    <p:titleStyle>
      <a:lvl1pPr algn="l" defTabSz="914377" rtl="0" eaLnBrk="1" latinLnBrk="0" hangingPunct="1">
        <a:lnSpc>
          <a:spcPct val="90000"/>
        </a:lnSpc>
        <a:spcBef>
          <a:spcPct val="0"/>
        </a:spcBef>
        <a:buNone/>
        <a:defRPr sz="3600" kern="1200">
          <a:solidFill>
            <a:schemeClr val="tx1"/>
          </a:solidFill>
          <a:latin typeface="+mj-lt"/>
          <a:ea typeface="+mj-ea"/>
          <a:cs typeface="Consolas" panose="020B0609020204030204" pitchFamily="49" charset="0"/>
        </a:defRPr>
      </a:lvl1pPr>
    </p:titleStyle>
    <p:bodyStyle>
      <a:lvl1pPr marL="228594" indent="-228594" algn="l" defTabSz="914377"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783" indent="-228594" algn="l" defTabSz="914377"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971" indent="-228594" algn="l" defTabSz="914377"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160"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349"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 name="Shape 120"/>
          <p:cNvSpPr/>
          <p:nvPr/>
        </p:nvSpPr>
        <p:spPr>
          <a:xfrm>
            <a:off x="257568" y="4507682"/>
            <a:ext cx="3777994" cy="1641796"/>
          </a:xfrm>
          <a:prstGeom prst="rect">
            <a:avLst/>
          </a:prstGeom>
          <a:ln w="12700">
            <a:miter lim="400000"/>
          </a:ln>
          <a:extLst>
            <a:ext uri="{C572A759-6A51-4108-AA02-DFA0A04FC94B}">
              <ma14:wrappingTextBoxFlag xmlns:ma14="http://schemas.microsoft.com/office/mac/drawingml/2011/main" xmlns="" val="1"/>
            </a:ext>
          </a:extLst>
        </p:spPr>
        <p:txBody>
          <a:bodyPr lIns="35719" tIns="35719" rIns="35719" bIns="35719" anchor="ctr">
            <a:spAutoFit/>
          </a:bodyPr>
          <a:lstStyle/>
          <a:p>
            <a:pPr defTabSz="321457">
              <a:lnSpc>
                <a:spcPct val="150000"/>
              </a:lnSpc>
              <a:spcBef>
                <a:spcPts val="844"/>
              </a:spcBef>
              <a:defRPr sz="2000" b="1">
                <a:latin typeface="Helvetica"/>
                <a:ea typeface="Helvetica"/>
                <a:cs typeface="Helvetica"/>
                <a:sym typeface="Helvetica"/>
              </a:defRPr>
            </a:pPr>
            <a:r>
              <a:rPr sz="1600" dirty="0">
                <a:latin typeface="Calibri" panose="020F0502020204030204" pitchFamily="34" charset="0"/>
                <a:cs typeface="Calibri" panose="020F0502020204030204" pitchFamily="34" charset="0"/>
              </a:rPr>
              <a:t>Impact</a:t>
            </a:r>
            <a:endParaRPr lang="en-US" sz="1600" dirty="0">
              <a:latin typeface="Calibri" panose="020F0502020204030204" pitchFamily="34" charset="0"/>
              <a:ea typeface="Times New Roman" panose="02020603050405020304" pitchFamily="18" charset="0"/>
              <a:cs typeface="Calibri" panose="020F0502020204030204" pitchFamily="34" charset="0"/>
            </a:endParaRPr>
          </a:p>
          <a:p>
            <a:pPr defTabSz="321457">
              <a:buSzPct val="75000"/>
              <a:defRPr sz="2000">
                <a:latin typeface="Helvetica"/>
                <a:ea typeface="Helvetica"/>
                <a:cs typeface="Helvetica"/>
                <a:sym typeface="Helvetica"/>
              </a:defRPr>
            </a:pPr>
            <a:r>
              <a:rPr lang="en-US" sz="1300" dirty="0">
                <a:latin typeface="Calibri" panose="020F0502020204030204" pitchFamily="34" charset="0"/>
                <a:ea typeface="Times New Roman" panose="02020603050405020304" pitchFamily="18" charset="0"/>
                <a:cs typeface="Calibri" panose="020F0502020204030204" pitchFamily="34" charset="0"/>
              </a:rPr>
              <a:t>Rougé et al. (2021) show how the assumption that each reservoir in a cascade system of reservoirs operates independently creates the simulation of artificial drought and flood events, and that a simple representation of coordination can improve the quality of macro-scale hydrologic simulations.</a:t>
            </a:r>
            <a:endParaRPr lang="en-US" sz="1300" dirty="0">
              <a:latin typeface="Calibri" panose="020F0502020204030204" pitchFamily="34" charset="0"/>
              <a:cs typeface="Calibri" panose="020F0502020204030204" pitchFamily="34" charset="0"/>
            </a:endParaRPr>
          </a:p>
        </p:txBody>
      </p:sp>
      <p:sp>
        <p:nvSpPr>
          <p:cNvPr id="121" name="Shape 121"/>
          <p:cNvSpPr/>
          <p:nvPr/>
        </p:nvSpPr>
        <p:spPr>
          <a:xfrm>
            <a:off x="257568" y="131672"/>
            <a:ext cx="8240811" cy="1180131"/>
          </a:xfrm>
          <a:prstGeom prst="rect">
            <a:avLst/>
          </a:prstGeom>
          <a:ln w="12700">
            <a:miter lim="400000"/>
          </a:ln>
          <a:extLst>
            <a:ext uri="{C572A759-6A51-4108-AA02-DFA0A04FC94B}">
              <ma14:wrappingTextBoxFlag xmlns:ma14="http://schemas.microsoft.com/office/mac/drawingml/2011/main" xmlns="" val="1"/>
            </a:ext>
          </a:extLst>
        </p:spPr>
        <p:txBody>
          <a:bodyPr wrap="square" lIns="35719" tIns="35719" rIns="35719" bIns="35719">
            <a:spAutoFit/>
          </a:bodyPr>
          <a:lstStyle>
            <a:lvl1pPr algn="l" defTabSz="457200">
              <a:defRPr sz="2700" b="1">
                <a:latin typeface="Helvetica"/>
                <a:ea typeface="Helvetica"/>
                <a:cs typeface="Helvetica"/>
                <a:sym typeface="Helvetica"/>
              </a:defRPr>
            </a:lvl1pPr>
          </a:lstStyle>
          <a:p>
            <a:r>
              <a:rPr lang="en-US" sz="2400" dirty="0">
                <a:latin typeface="Calibri" panose="020F0502020204030204" pitchFamily="34" charset="0"/>
                <a:cs typeface="Calibri" panose="020F0502020204030204" pitchFamily="34" charset="0"/>
              </a:rPr>
              <a:t>Coordination and control – limits in standard representations of multi-reservoir operations in hydrological modeling</a:t>
            </a:r>
          </a:p>
          <a:p>
            <a:r>
              <a:rPr lang="en-US" sz="2400" dirty="0">
                <a:latin typeface="Calibri" panose="020F0502020204030204" pitchFamily="34" charset="0"/>
                <a:cs typeface="Calibri" panose="020F0502020204030204" pitchFamily="34" charset="0"/>
              </a:rPr>
              <a:t> </a:t>
            </a:r>
          </a:p>
        </p:txBody>
      </p:sp>
      <p:sp>
        <p:nvSpPr>
          <p:cNvPr id="122" name="Shape 122"/>
          <p:cNvSpPr/>
          <p:nvPr/>
        </p:nvSpPr>
        <p:spPr>
          <a:xfrm>
            <a:off x="257567" y="915576"/>
            <a:ext cx="3777995" cy="1660412"/>
          </a:xfrm>
          <a:prstGeom prst="rect">
            <a:avLst/>
          </a:prstGeom>
          <a:ln w="12700">
            <a:miter lim="400000"/>
          </a:ln>
          <a:extLst>
            <a:ext uri="{C572A759-6A51-4108-AA02-DFA0A04FC94B}">
              <ma14:wrappingTextBoxFlag xmlns:ma14="http://schemas.microsoft.com/office/mac/drawingml/2011/main" xmlns="" val="1"/>
            </a:ext>
          </a:extLst>
        </p:spPr>
        <p:txBody>
          <a:bodyPr lIns="35719" tIns="35719" rIns="35719" bIns="35719" anchor="ctr">
            <a:noAutofit/>
          </a:bodyPr>
          <a:lstStyle/>
          <a:p>
            <a:pPr defTabSz="321457">
              <a:lnSpc>
                <a:spcPct val="150000"/>
              </a:lnSpc>
              <a:defRPr sz="2000" b="1">
                <a:latin typeface="Helvetica"/>
                <a:ea typeface="Helvetica"/>
                <a:cs typeface="Helvetica"/>
                <a:sym typeface="Helvetica"/>
              </a:defRPr>
            </a:pPr>
            <a:r>
              <a:rPr sz="1600" dirty="0">
                <a:latin typeface="Calibri" panose="020F0502020204030204" pitchFamily="34" charset="0"/>
                <a:cs typeface="Calibri" panose="020F0502020204030204" pitchFamily="34" charset="0"/>
              </a:rPr>
              <a:t>Objective</a:t>
            </a:r>
            <a:endParaRPr lang="en-US" sz="1600" dirty="0">
              <a:latin typeface="Calibri" panose="020F0502020204030204" pitchFamily="34" charset="0"/>
              <a:cs typeface="Calibri" panose="020F0502020204030204" pitchFamily="34" charset="0"/>
            </a:endParaRPr>
          </a:p>
          <a:p>
            <a:pPr algn="l"/>
            <a:r>
              <a:rPr lang="en-US" sz="1300" dirty="0">
                <a:latin typeface="Calibri" panose="020F0502020204030204" pitchFamily="34" charset="0"/>
                <a:ea typeface="Times New Roman" panose="02020603050405020304" pitchFamily="18" charset="0"/>
                <a:cs typeface="Calibri" panose="020F0502020204030204" pitchFamily="34" charset="0"/>
              </a:rPr>
              <a:t>Macro-scale models of hydrologic systems often assume that each reservoir operates independently.  However, in many areas, cascades of reservoirs are operated as systems with multiple performance objectives. Rougé et al. (2021) explores the independence assumption for a reservoir cascade.</a:t>
            </a:r>
            <a:endParaRPr lang="en-US" sz="1300" dirty="0">
              <a:latin typeface="Calibri" panose="020F0502020204030204" pitchFamily="34" charset="0"/>
              <a:cs typeface="Calibri" panose="020F0502020204030204" pitchFamily="34" charset="0"/>
            </a:endParaRPr>
          </a:p>
        </p:txBody>
      </p:sp>
      <p:sp>
        <p:nvSpPr>
          <p:cNvPr id="123" name="Shape 123"/>
          <p:cNvSpPr/>
          <p:nvPr/>
        </p:nvSpPr>
        <p:spPr>
          <a:xfrm>
            <a:off x="257568" y="2531744"/>
            <a:ext cx="3672405" cy="2241960"/>
          </a:xfrm>
          <a:prstGeom prst="rect">
            <a:avLst/>
          </a:prstGeom>
          <a:ln w="12700">
            <a:miter lim="400000"/>
          </a:ln>
          <a:extLst>
            <a:ext uri="{C572A759-6A51-4108-AA02-DFA0A04FC94B}">
              <ma14:wrappingTextBoxFlag xmlns:ma14="http://schemas.microsoft.com/office/mac/drawingml/2011/main" xmlns="" val="1"/>
            </a:ext>
          </a:extLst>
        </p:spPr>
        <p:txBody>
          <a:bodyPr lIns="35719" tIns="35719" rIns="35719" bIns="35719" anchor="ctr">
            <a:spAutoFit/>
          </a:bodyPr>
          <a:lstStyle/>
          <a:p>
            <a:pPr defTabSz="321457">
              <a:lnSpc>
                <a:spcPct val="150000"/>
              </a:lnSpc>
              <a:defRPr sz="2000" b="1">
                <a:latin typeface="Helvetica"/>
                <a:ea typeface="Helvetica"/>
                <a:cs typeface="Helvetica"/>
                <a:sym typeface="Helvetica"/>
              </a:defRPr>
            </a:pPr>
            <a:r>
              <a:rPr sz="1600" dirty="0">
                <a:latin typeface="Calibri" panose="020F0502020204030204" pitchFamily="34" charset="0"/>
                <a:cs typeface="Calibri" panose="020F0502020204030204" pitchFamily="34" charset="0"/>
              </a:rPr>
              <a:t>Approach</a:t>
            </a:r>
            <a:endParaRPr lang="en-US" sz="1600" dirty="0">
              <a:latin typeface="Calibri" panose="020F0502020204030204" pitchFamily="34" charset="0"/>
              <a:cs typeface="Calibri" panose="020F0502020204030204" pitchFamily="34" charset="0"/>
            </a:endParaRPr>
          </a:p>
          <a:p>
            <a:pPr lvl="0" algn="l"/>
            <a:r>
              <a:rPr lang="en-US" sz="1300" dirty="0">
                <a:latin typeface="Calibri" panose="020F0502020204030204" pitchFamily="34" charset="0"/>
                <a:ea typeface="MS Mincho" panose="02020609040205080304" pitchFamily="49" charset="-128"/>
                <a:cs typeface="Calibri" panose="020F0502020204030204" pitchFamily="34" charset="0"/>
              </a:rPr>
              <a:t>Using the Water Balance Model, the study found that parameters controlling upstream reservoir operations reduced the sensitivity of downstream reservoirs.  During moderately severe meteorological conditions (a 2011 flood and 2012-2013 drought), the assumption directly resulted in more extreme and adverse hydrologic response in the Upper Snake River of western Wyoming and southern Idaho, USA.</a:t>
            </a:r>
          </a:p>
          <a:p>
            <a:pPr lvl="0" algn="l"/>
            <a:endParaRPr lang="en-US" sz="1300" dirty="0">
              <a:latin typeface="Calibri" panose="020F0502020204030204" pitchFamily="34" charset="0"/>
              <a:ea typeface="MS Mincho" panose="02020609040205080304" pitchFamily="49" charset="-128"/>
              <a:cs typeface="Calibri" panose="020F0502020204030204" pitchFamily="34" charset="0"/>
            </a:endParaRPr>
          </a:p>
        </p:txBody>
      </p:sp>
      <p:sp>
        <p:nvSpPr>
          <p:cNvPr id="124" name="Shape 124"/>
          <p:cNvSpPr/>
          <p:nvPr/>
        </p:nvSpPr>
        <p:spPr>
          <a:xfrm>
            <a:off x="4711148" y="5952450"/>
            <a:ext cx="4271898" cy="646331"/>
          </a:xfrm>
          <a:prstGeom prst="rect">
            <a:avLst/>
          </a:prstGeom>
          <a:ln w="12700">
            <a:solidFill>
              <a:schemeClr val="accent1"/>
            </a:solidFill>
          </a:ln>
          <a:extLst>
            <a:ext uri="{C572A759-6A51-4108-AA02-DFA0A04FC94B}">
              <ma14:wrappingTextBoxFlag xmlns:ma14="http://schemas.microsoft.com/office/mac/drawingml/2011/main" xmlns="" val="1"/>
            </a:ext>
          </a:extLst>
        </p:spPr>
        <p:style>
          <a:lnRef idx="2">
            <a:schemeClr val="dk1"/>
          </a:lnRef>
          <a:fillRef idx="1">
            <a:schemeClr val="lt1"/>
          </a:fillRef>
          <a:effectRef idx="0">
            <a:schemeClr val="dk1"/>
          </a:effectRef>
          <a:fontRef idx="minor">
            <a:schemeClr val="dk1"/>
          </a:fontRef>
        </p:style>
        <p:txBody>
          <a:bodyPr wrap="square" lIns="45720" tIns="45720" rIns="45720" bIns="45720" anchor="ctr">
            <a:spAutoFit/>
          </a:bodyPr>
          <a:lstStyle>
            <a:lvl1pPr algn="l">
              <a:defRPr sz="1800">
                <a:latin typeface="Helvetica"/>
                <a:ea typeface="Helvetica"/>
                <a:cs typeface="Helvetica"/>
                <a:sym typeface="Helvetica"/>
              </a:defRPr>
            </a:lvl1pPr>
          </a:lstStyle>
          <a:p>
            <a:r>
              <a:rPr lang="en-US" sz="900" dirty="0" err="1">
                <a:latin typeface="Arial" panose="020B0604020202020204" pitchFamily="34" charset="0"/>
                <a:ea typeface="MS Mincho" panose="02020609040205080304" pitchFamily="49" charset="-128"/>
              </a:rPr>
              <a:t>Rougé</a:t>
            </a:r>
            <a:r>
              <a:rPr lang="en-US" sz="900" dirty="0">
                <a:latin typeface="Arial" panose="020B0604020202020204" pitchFamily="34" charset="0"/>
                <a:ea typeface="MS Mincho" panose="02020609040205080304" pitchFamily="49" charset="-128"/>
              </a:rPr>
              <a:t>, C., Reed, P. M., Grogan, D. S., </a:t>
            </a:r>
            <a:r>
              <a:rPr lang="en-US" sz="900" dirty="0" err="1">
                <a:latin typeface="Arial" panose="020B0604020202020204" pitchFamily="34" charset="0"/>
                <a:ea typeface="MS Mincho" panose="02020609040205080304" pitchFamily="49" charset="-128"/>
              </a:rPr>
              <a:t>Zuidema</a:t>
            </a:r>
            <a:r>
              <a:rPr lang="en-US" sz="900" dirty="0">
                <a:latin typeface="Arial" panose="020B0604020202020204" pitchFamily="34" charset="0"/>
                <a:ea typeface="MS Mincho" panose="02020609040205080304" pitchFamily="49" charset="-128"/>
              </a:rPr>
              <a:t>, S., </a:t>
            </a:r>
            <a:r>
              <a:rPr lang="en-US" sz="900" dirty="0" err="1">
                <a:latin typeface="Arial" panose="020B0604020202020204" pitchFamily="34" charset="0"/>
                <a:ea typeface="MS Mincho" panose="02020609040205080304" pitchFamily="49" charset="-128"/>
              </a:rPr>
              <a:t>Prusevich</a:t>
            </a:r>
            <a:r>
              <a:rPr lang="en-US" sz="900" dirty="0">
                <a:latin typeface="Arial" panose="020B0604020202020204" pitchFamily="34" charset="0"/>
                <a:ea typeface="MS Mincho" panose="02020609040205080304" pitchFamily="49" charset="-128"/>
              </a:rPr>
              <a:t>, A., Glidden, S., Lamontagne, J. R., and Lammers, R. B.: Coordination and control – limits in standard representations of multi-reservoir operations in hydrological modeling, 25, 1365–1388, https://</a:t>
            </a:r>
            <a:r>
              <a:rPr lang="en-US" sz="900" dirty="0" err="1">
                <a:latin typeface="Arial" panose="020B0604020202020204" pitchFamily="34" charset="0"/>
                <a:ea typeface="MS Mincho" panose="02020609040205080304" pitchFamily="49" charset="-128"/>
              </a:rPr>
              <a:t>doi.org</a:t>
            </a:r>
            <a:r>
              <a:rPr lang="en-US" sz="900" dirty="0">
                <a:latin typeface="Arial" panose="020B0604020202020204" pitchFamily="34" charset="0"/>
                <a:ea typeface="MS Mincho" panose="02020609040205080304" pitchFamily="49" charset="-128"/>
              </a:rPr>
              <a:t>/10.5194/hess-25-1365-2021, 2021.</a:t>
            </a:r>
            <a:endParaRPr lang="en-US" sz="844" dirty="0">
              <a:latin typeface="Arial" panose="020B0604020202020204" pitchFamily="34" charset="0"/>
              <a:ea typeface="MS Mincho" panose="02020609040205080304" pitchFamily="49" charset="-128"/>
            </a:endParaRPr>
          </a:p>
        </p:txBody>
      </p:sp>
      <p:pic>
        <p:nvPicPr>
          <p:cNvPr id="9" name="Picture 8">
            <a:extLst>
              <a:ext uri="{FF2B5EF4-FFF2-40B4-BE49-F238E27FC236}">
                <a16:creationId xmlns:a16="http://schemas.microsoft.com/office/drawing/2014/main" id="{6A1E64E9-6568-4DEB-80E5-5A01CEF60655}"/>
              </a:ext>
            </a:extLst>
          </p:cNvPr>
          <p:cNvPicPr>
            <a:picLocks noChangeAspect="1"/>
          </p:cNvPicPr>
          <p:nvPr/>
        </p:nvPicPr>
        <p:blipFill rotWithShape="1">
          <a:blip r:embed="rId2"/>
          <a:srcRect t="1344"/>
          <a:stretch/>
        </p:blipFill>
        <p:spPr>
          <a:xfrm>
            <a:off x="4030373" y="1008187"/>
            <a:ext cx="4743193" cy="3762818"/>
          </a:xfrm>
          <a:prstGeom prst="rect">
            <a:avLst/>
          </a:prstGeom>
        </p:spPr>
      </p:pic>
      <p:sp>
        <p:nvSpPr>
          <p:cNvPr id="8" name="Shape 119">
            <a:extLst>
              <a:ext uri="{FF2B5EF4-FFF2-40B4-BE49-F238E27FC236}">
                <a16:creationId xmlns:a16="http://schemas.microsoft.com/office/drawing/2014/main" id="{D05CE714-975C-5F45-B8FB-334BF21660D6}"/>
              </a:ext>
            </a:extLst>
          </p:cNvPr>
          <p:cNvSpPr/>
          <p:nvPr/>
        </p:nvSpPr>
        <p:spPr>
          <a:xfrm>
            <a:off x="4393095" y="4769608"/>
            <a:ext cx="4500749" cy="1087798"/>
          </a:xfrm>
          <a:prstGeom prst="rect">
            <a:avLst/>
          </a:prstGeom>
          <a:ln w="12700">
            <a:miter lim="400000"/>
          </a:ln>
          <a:extLst>
            <a:ext uri="{C572A759-6A51-4108-AA02-DFA0A04FC94B}">
              <ma14:wrappingTextBoxFlag xmlns:ma14="http://schemas.microsoft.com/office/mac/drawingml/2011/main" xmlns="" val="1"/>
            </a:ext>
          </a:extLst>
        </p:spPr>
        <p:txBody>
          <a:bodyPr wrap="square" lIns="35719" tIns="35719" rIns="35719" bIns="35719" anchor="ctr">
            <a:spAutoFit/>
          </a:bodyPr>
          <a:lstStyle/>
          <a:p>
            <a:pPr defTabSz="321457">
              <a:spcBef>
                <a:spcPts val="844"/>
              </a:spcBef>
              <a:defRPr sz="1700">
                <a:latin typeface="Helvetica"/>
                <a:ea typeface="Helvetica"/>
                <a:cs typeface="Helvetica"/>
                <a:sym typeface="Helvetica"/>
              </a:defRPr>
            </a:pPr>
            <a:r>
              <a:rPr lang="en-US" sz="1100" b="1" dirty="0">
                <a:solidFill>
                  <a:srgbClr val="0070C0"/>
                </a:solidFill>
                <a:latin typeface="Calibri" panose="020F0502020204030204" pitchFamily="34" charset="0"/>
                <a:cs typeface="Calibri" panose="020F0502020204030204" pitchFamily="34" charset="0"/>
              </a:rPr>
              <a:t>Figure:</a:t>
            </a:r>
            <a:r>
              <a:rPr lang="en-US" sz="1100" dirty="0">
                <a:solidFill>
                  <a:srgbClr val="0070C0"/>
                </a:solidFill>
                <a:latin typeface="Calibri" panose="020F0502020204030204" pitchFamily="34" charset="0"/>
                <a:cs typeface="Calibri" panose="020F0502020204030204" pitchFamily="34" charset="0"/>
              </a:rPr>
              <a:t>  Results from the coordinated offline reservoir water balance model compared with hydrological model simulation results from non-coordinated operations (including min and max values and quartiles for both ensembles). Differences in storage (a and c for Jackson Lake and Palisades, respectively) are due to a simple coordinated released policy starting in the last week of March (b and d for Jackson Lake and Palisades, respectively).</a:t>
            </a:r>
          </a:p>
        </p:txBody>
      </p:sp>
    </p:spTree>
    <p:extLst>
      <p:ext uri="{BB962C8B-B14F-4D97-AF65-F5344CB8AC3E}">
        <p14:creationId xmlns:p14="http://schemas.microsoft.com/office/powerpoint/2010/main" val="545559921"/>
      </p:ext>
    </p:extLst>
  </p:cSld>
  <p:clrMapOvr>
    <a:masterClrMapping/>
  </p:clrMapOvr>
  <p:transition spd="med"/>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Franklin Gothic">
      <a:majorFont>
        <a:latin typeface="Franklin Gothic Medium" panose="020B0603020102020204"/>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panose="020B0503020102020204"/>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7556</TotalTime>
  <Words>319</Words>
  <Application>Microsoft Macintosh PowerPoint</Application>
  <PresentationFormat>On-screen Show (4:3)</PresentationFormat>
  <Paragraphs>10</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Franklin Gothic Book</vt:lpstr>
      <vt:lpstr>Franklin Gothic Medium</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Kostadinova, Katerina Lubomirova</dc:creator>
  <cp:lastModifiedBy>Kostadinova, Katerina Lubomirova</cp:lastModifiedBy>
  <cp:revision>43</cp:revision>
  <dcterms:created xsi:type="dcterms:W3CDTF">2019-03-01T18:13:06Z</dcterms:created>
  <dcterms:modified xsi:type="dcterms:W3CDTF">2021-07-12T16:05:22Z</dcterms:modified>
</cp:coreProperties>
</file>