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ndy, Beth E" initials="MBE" lastIdx="3" clrIdx="0">
    <p:extLst>
      <p:ext uri="{19B8F6BF-5375-455C-9EA6-DF929625EA0E}">
        <p15:presenceInfo xmlns:p15="http://schemas.microsoft.com/office/powerpoint/2012/main" userId="S::beth.mundy@pnnl.gov::09c03546-1d2d-4d82-89e1-bb5e2a2e687b" providerId="AD"/>
      </p:ext>
    </p:extLst>
  </p:cmAuthor>
  <p:cmAuthor id="2" name="Burrows, Susannah" initials="BS" lastIdx="4" clrIdx="1">
    <p:extLst>
      <p:ext uri="{19B8F6BF-5375-455C-9EA6-DF929625EA0E}">
        <p15:presenceInfo xmlns:p15="http://schemas.microsoft.com/office/powerpoint/2012/main" userId="S::susannah.burrows@pnnl.gov::c4bdb965-7719-4005-bd41-1c998e89dfeb" providerId="AD"/>
      </p:ext>
    </p:extLst>
  </p:cmAuthor>
  <p:cmAuthor id="3" name="Wisse, Jessica M" initials="WM" lastIdx="3" clrIdx="2">
    <p:extLst>
      <p:ext uri="{19B8F6BF-5375-455C-9EA6-DF929625EA0E}">
        <p15:presenceInfo xmlns:p15="http://schemas.microsoft.com/office/powerpoint/2012/main" userId="S::jessica.wisse@pnnl.gov::d37bffa0-4af3-44a8-9a61-9a46fb8d8a6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A99110-9B62-43D0-B11A-2CA943B4F2F7}" v="1" dt="2020-10-01T15:31:55.1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5" autoAdjust="0"/>
    <p:restoredTop sz="94625" autoAdjust="0"/>
  </p:normalViewPr>
  <p:slideViewPr>
    <p:cSldViewPr>
      <p:cViewPr varScale="1">
        <p:scale>
          <a:sx n="130" d="100"/>
          <a:sy n="130" d="100"/>
        </p:scale>
        <p:origin x="936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10/1/2020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/>
              <a:t>http://www.pnnl.gov/science/highlights/highlights.asp?division=749</a:t>
            </a:r>
          </a:p>
        </p:txBody>
      </p:sp>
    </p:spTree>
    <p:extLst>
      <p:ext uri="{BB962C8B-B14F-4D97-AF65-F5344CB8AC3E}">
        <p14:creationId xmlns:p14="http://schemas.microsoft.com/office/powerpoint/2010/main" val="2729682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10/1/2020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10/1/2020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10/1/2020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10/1/2020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10/1/2020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10/1/2020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10/1/2020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10/1/2020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10/1/2020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10/1/2020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10/1/2020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10/1/2020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BCF49AF-5885-224B-BD46-362F8038013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2651" y="1042089"/>
            <a:ext cx="3760349" cy="4552620"/>
          </a:xfrm>
          <a:prstGeom prst="rect">
            <a:avLst/>
          </a:prstGeom>
        </p:spPr>
      </p:pic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88090" y="1128376"/>
            <a:ext cx="4443426" cy="5586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Introduce, describe, and evaluate improved carbon and nutrient cycle modeling capabilities in the U.S. Department of Energy's Energy </a:t>
            </a:r>
            <a:r>
              <a:rPr lang="en-US" sz="1400" dirty="0" err="1"/>
              <a:t>Exascale</a:t>
            </a:r>
            <a:r>
              <a:rPr lang="en-US" sz="1400" dirty="0"/>
              <a:t> Earth System Model (E3SM) creating E3SMv1.1-BGC.</a:t>
            </a:r>
            <a:endParaRPr lang="en-US" sz="1400" b="1" dirty="0"/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Characterize ecosystem-climate responses in a standard set of simulations.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Evaluate the model using observational benchmarks, such as measurements of atmospheric carbon dioxide concentrations and surface exchange.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Explore the impact and structural uncertainties of terrestrial nitrogen and phosphorus limitations.</a:t>
            </a:r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400" b="1" dirty="0">
                <a:solidFill>
                  <a:srgbClr val="000000"/>
                </a:solidFill>
              </a:rPr>
              <a:t>Impact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The evaluation showed significant improvements to the land-based carbon cycle compared to previous models. Important biases were identified in the ocean carbon cycle, which will be improved in future versions of E3SM.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E3SMv1.1-BGC provides a platform for future studies of coupled Earth systems. It represents an important step towards the development of an emission-driven model in E3SMv2, which will enable studies of the Earth system response to a range of future energy scenarios.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52399" y="112713"/>
            <a:ext cx="8852625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000" b="1" dirty="0">
                <a:solidFill>
                  <a:srgbClr val="000000"/>
                </a:solidFill>
                <a:latin typeface="Arial" panose="020B0604020202020204" pitchFamily="34" charset="0"/>
              </a:rPr>
              <a:t>Carbon and Nutrient Cycles in the Energy </a:t>
            </a:r>
            <a:r>
              <a:rPr lang="en-US" altLang="en-US" sz="3000" b="1" dirty="0" err="1">
                <a:solidFill>
                  <a:srgbClr val="000000"/>
                </a:solidFill>
                <a:latin typeface="Arial" panose="020B0604020202020204" pitchFamily="34" charset="0"/>
              </a:rPr>
              <a:t>Exascale</a:t>
            </a:r>
            <a:r>
              <a:rPr lang="en-US" altLang="en-US" sz="3000" b="1" dirty="0">
                <a:solidFill>
                  <a:srgbClr val="000000"/>
                </a:solidFill>
                <a:latin typeface="Arial" panose="020B0604020202020204" pitchFamily="34" charset="0"/>
              </a:rPr>
              <a:t> Earth System Model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4612486" y="6056531"/>
            <a:ext cx="4433004" cy="70788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Burrows, et al., “The DOE E3SM v1.1 biogeochemistry configuration: description and simulated ecosystem-climate responses to historical changes in forcing,” </a:t>
            </a:r>
            <a:r>
              <a:rPr lang="en-US" altLang="en-US" sz="1000" i="1" dirty="0">
                <a:solidFill>
                  <a:srgbClr val="000000"/>
                </a:solidFill>
                <a:latin typeface="+mn-lt"/>
              </a:rPr>
              <a:t>Journal of Advances in Modelling Earth Systems, 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12, e2019MS001766</a:t>
            </a:r>
            <a:r>
              <a:rPr lang="en-US" altLang="en-US" sz="1000" i="1" dirty="0">
                <a:solidFill>
                  <a:srgbClr val="000000"/>
                </a:solidFill>
                <a:latin typeface="+mn-lt"/>
              </a:rPr>
              <a:t>. 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(2020) https://doi.org/10.1029/2019MS001766 .</a:t>
            </a: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4602060" y="5410200"/>
            <a:ext cx="424012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E3SMv1.1-BGC allows researchers to model the Earth’s carbon cycle and how it interacts with land use and energy systems.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04F155D124A184C9BF1B50050B51435" ma:contentTypeVersion="10" ma:contentTypeDescription="Create a new document." ma:contentTypeScope="" ma:versionID="f6a2819efd195f97957367660c4a9a2b">
  <xsd:schema xmlns:xsd="http://www.w3.org/2001/XMLSchema" xmlns:xs="http://www.w3.org/2001/XMLSchema" xmlns:p="http://schemas.microsoft.com/office/2006/metadata/properties" xmlns:ns3="964f4f91-4ecc-4750-a526-be4b92b86cea" xmlns:ns4="9e4d5393-76ff-473a-9772-6626c388b195" targetNamespace="http://schemas.microsoft.com/office/2006/metadata/properties" ma:root="true" ma:fieldsID="521ee54f9ae46af45a1cc50abd53842d" ns3:_="" ns4:_="">
    <xsd:import namespace="964f4f91-4ecc-4750-a526-be4b92b86cea"/>
    <xsd:import namespace="9e4d5393-76ff-473a-9772-6626c388b19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4f4f91-4ecc-4750-a526-be4b92b86ce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4d5393-76ff-473a-9772-6626c388b195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C74935E-4390-47DD-99CE-60A5373B7B5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1170CA7-0B8C-42DB-A7E0-C679C09D78A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4f4f91-4ecc-4750-a526-be4b92b86cea"/>
    <ds:schemaRef ds:uri="9e4d5393-76ff-473a-9772-6626c388b19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A57D9F0-2B85-430B-8843-0027C0E6F07C}">
  <ds:schemaRefs>
    <ds:schemaRef ds:uri="964f4f91-4ecc-4750-a526-be4b92b86cea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9e4d5393-76ff-473a-9772-6626c388b195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9361</TotalTime>
  <Words>255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lastModifiedBy>Mundy, Beth E</cp:lastModifiedBy>
  <cp:revision>17</cp:revision>
  <cp:lastPrinted>2011-05-11T17:30:12Z</cp:lastPrinted>
  <dcterms:created xsi:type="dcterms:W3CDTF">2017-11-02T21:19:41Z</dcterms:created>
  <dcterms:modified xsi:type="dcterms:W3CDTF">2020-10-01T19:36:37Z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0x010100904F155D124A184C9BF1B50050B51435</vt:lpwstr>
  </property>
  <property fmtid="{D5CDD505-2E9C-101B-9397-08002B2CF9AE}" pid="4" name="Order">
    <vt:r8>3400</vt:r8>
  </property>
</Properties>
</file>