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3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Burrows, Susannah" initials="BS" lastIdx="4" clrIdx="1">
    <p:extLst>
      <p:ext uri="{19B8F6BF-5375-455C-9EA6-DF929625EA0E}">
        <p15:presenceInfo xmlns:p15="http://schemas.microsoft.com/office/powerpoint/2012/main" userId="S::susannah.burrows@pnnl.gov::c4bdb965-7719-4005-bd41-1c998e89dfeb" providerId="AD"/>
      </p:ext>
    </p:extLst>
  </p:cmAuthor>
  <p:cmAuthor id="3" name="Wisse, Jessica M" initials="WM" lastIdx="3" clrIdx="2">
    <p:extLst>
      <p:ext uri="{19B8F6BF-5375-455C-9EA6-DF929625EA0E}">
        <p15:presenceInfo xmlns:p15="http://schemas.microsoft.com/office/powerpoint/2012/main" userId="S::jessica.wisse@pnnl.gov::d37bffa0-4af3-44a8-9a61-9a46fb8d8a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A99110-9B62-43D0-B11A-2CA943B4F2F7}" v="1" dt="2020-10-01T15:31:55.1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25" autoAdjust="0"/>
  </p:normalViewPr>
  <p:slideViewPr>
    <p:cSldViewPr>
      <p:cViewPr varScale="1">
        <p:scale>
          <a:sx n="130" d="100"/>
          <a:sy n="130" d="100"/>
        </p:scale>
        <p:origin x="93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10/1/2020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10/1/2020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10/1/2020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10/1/2020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10/1/2020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10/1/2020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10/1/2020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BCF49AF-5885-224B-BD46-362F803801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651" y="1042089"/>
            <a:ext cx="3760349" cy="4552620"/>
          </a:xfrm>
          <a:prstGeom prst="rect">
            <a:avLst/>
          </a:prstGeom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88090" y="1128376"/>
            <a:ext cx="4443426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Introduce, describe, and evaluate improved carbon and nutrient cycle modeling capabilities in the U.S. Department of Energy's Energy </a:t>
            </a:r>
            <a:r>
              <a:rPr lang="en-US" sz="1400" dirty="0" err="1"/>
              <a:t>Exascale</a:t>
            </a:r>
            <a:r>
              <a:rPr lang="en-US" sz="1400" dirty="0"/>
              <a:t> Earth System Model (E3SM) creating E3SMv1.1-BGC.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Characterize ecosystem-climate responses in a standard set of simulations.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Evaluate the model using observational benchmarks, such as measurements of atmospheric carbon dioxide concentrations and surface exchange.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Explore the impact and structural uncertainties of terrestrial nitrogen and phosphorus limitations.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The evaluation showed significant improvements to the land-based carbon cycle compared to previous models. Important biases were identified in the ocean carbon cycle, which will be improved in future versions of E3SM.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E3SMv1.1-BGC provides a platform for future studies of coupled Earth systems. It represents an important step towards the development of an emission-driven model in E3SMv2, which will enable studies of the Earth system response to a range of future energy scenarios.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Carbon and Nutrient Cycles in the Energy </a:t>
            </a:r>
            <a:r>
              <a:rPr lang="en-US" altLang="en-US" sz="3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Exascale</a:t>
            </a:r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 Earth System Model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12486" y="6056531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Burrows, et al., “The DOE E3SM v1.1 biogeochemistry configuration: description and simulated ecosystem-climate responses to historical changes in forcing,”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Journal of Advances in Modelling Earth Systems,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12, e2019MS001766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. 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(2020) https://doi.org/10.1029/2019MS001766 .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02060" y="5410200"/>
            <a:ext cx="424012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E3SMv1.1-BGC allows researchers to model the Earth’s carbon cycle and how it interacts with land use and energy systems.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10" ma:contentTypeDescription="Create a new document." ma:contentTypeScope="" ma:versionID="f6a2819efd195f97957367660c4a9a2b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521ee54f9ae46af45a1cc50abd53842d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70CA7-0B8C-42DB-A7E0-C679C09D78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964f4f91-4ecc-4750-a526-be4b92b86cea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9e4d5393-76ff-473a-9772-6626c388b19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9361</TotalTime>
  <Words>255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17</cp:revision>
  <cp:lastPrinted>2011-05-11T17:30:12Z</cp:lastPrinted>
  <dcterms:created xsi:type="dcterms:W3CDTF">2017-11-02T21:19:41Z</dcterms:created>
  <dcterms:modified xsi:type="dcterms:W3CDTF">2020-10-01T19:36:37Z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