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/>
    <p:restoredTop sz="94647"/>
  </p:normalViewPr>
  <p:slideViewPr>
    <p:cSldViewPr snapToGrid="0" snapToObjects="1">
      <p:cViewPr varScale="1">
        <p:scale>
          <a:sx n="117" d="100"/>
          <a:sy n="117" d="100"/>
        </p:scale>
        <p:origin x="-128" y="-20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C84B0-B5AC-8242-A5BF-8024D09C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946D4D-DFA6-3D4E-9142-823D0A51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43D453-A21A-464C-8F3B-5DBC10C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6DEE4-B33C-BF49-A88C-28E7EE40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2A1EC-9649-4643-B0AB-E2DCF646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933E3-DD53-3640-9873-58071297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530F5-653C-CA4A-8CDA-7CD156FA2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5B5885-80AC-5C49-8BA1-7F0577C1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30CEE0-0A42-CE45-9FB8-E893960F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E3FB1-1B6F-1740-AC3B-482FA82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2CF7C1-6CBA-1F4F-B6B9-E51E84058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81D5C0-B4B4-BC41-91E1-6AEEA9CE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1AB89-4155-8040-B371-DFD318B5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02ABA2-9FE6-5B4F-A841-20D6837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9FDBB-D0D6-8E4B-A98A-E0D4060B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18B3A-0427-BA4C-85A3-BE6E4BDB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436AC3-6A34-E448-B3F1-D1A3830A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D827C7-6163-3247-BA71-FD598FE7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DDDD0-7624-CC4D-9ADA-AAFCE650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C10901-AA9D-3741-AE7F-EFE6A29E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C6512-5458-2F48-9D85-696AF1E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7917B8-685B-054A-978F-68ECE162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BD03D2-5907-744C-9555-FC111708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BA3C4-B7A0-AE42-8385-D9BBC396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333693-11E4-424C-87EB-905BC438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EBA6D-BD55-AF4D-9B88-5ADD567A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2CD63-48B3-7C4B-B5CF-4EB360014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69AC2B-0A1F-B344-BD9A-6C8354B07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840082-0C2A-8549-B660-CE0267BD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13CC6A-E8C0-1745-9ADA-3A548C18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B50967-F7B7-354D-AED0-FACBDF50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C8CCC-EDB9-DE4F-9837-8992A746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AFFAA9-7BC6-E349-9242-4EF0B8A7C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473FF1-45FF-844C-826F-806D40DB7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ED1C88-2D9E-4A47-B38E-6DA87A155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376165-3DDD-DC49-AB1D-6BFDA73A4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EEB8C7-6BCD-7741-BD59-3AD1EB05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2B7351-294F-4842-A85F-C5458B1E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1D03D2-2B76-FA41-997D-89966DD5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95E97-E1D3-8148-9E67-576CE7B4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20ACB7-2CF2-A249-8EDD-D9315297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CFEA8D-3E03-414D-9A19-388CAB9D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B85CC0-2175-0948-8D61-7B9AE0C7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82ED71-A714-A44A-B6C3-EB617209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EFA4FF-AE2C-2B43-9BD2-EA4DD106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09B42D-80BE-3B4D-BB68-9C9F1B55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21045-FC92-E446-B719-CEE59445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7513B7-9293-FB41-96D8-F259060A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1C5928-9515-5C47-9DB8-50E41A9B5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94D0C-9CF3-8548-BEE0-7F4BFA23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85762B-CA09-8642-B906-8FBA7D7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F38B03-84F1-3D43-8A04-BFCE6546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4134D-6CEF-0846-BE20-BA1C797C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4D1AE3-0A3A-1845-AFAC-DA70EB305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38D4E8-A04E-3548-A315-DD7FAE7F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4EB4E8-A70D-AA4A-8A1D-55AEC74A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8CAC84-D629-5E4D-A910-818241A1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7F4C55-1B9B-1940-8E4F-A9CAC84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C5E8F1-A942-BA4A-AE92-76F91173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1D312E-9006-0347-B0A5-308BE253C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94E02-F3B1-434D-BD6D-87F60317F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56DF-0A81-A14B-AA86-C8EDD1E859E7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5AD956-A09C-6944-B8F5-ABD2B26EE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DCF463-5C16-4F45-ACAF-6EFE47208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612-019-0076-6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2A06BB-C25A-EA44-A8AC-8606A4495173}"/>
              </a:ext>
            </a:extLst>
          </p:cNvPr>
          <p:cNvSpPr txBox="1"/>
          <p:nvPr/>
        </p:nvSpPr>
        <p:spPr>
          <a:xfrm>
            <a:off x="116679" y="94309"/>
            <a:ext cx="118940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Governance of Long-Duration Floods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4FC2D94-20FC-EA42-BB42-2D9AFFA2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38" y="6286358"/>
            <a:ext cx="2767689" cy="4646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4B5393D-A426-CE49-A359-7BCE18E89393}"/>
              </a:ext>
            </a:extLst>
          </p:cNvPr>
          <p:cNvSpPr/>
          <p:nvPr/>
        </p:nvSpPr>
        <p:spPr>
          <a:xfrm>
            <a:off x="204230" y="5549115"/>
            <a:ext cx="11806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Najibi</a:t>
            </a:r>
            <a:r>
              <a:rPr lang="en-US" dirty="0"/>
              <a:t>, N., </a:t>
            </a:r>
            <a:r>
              <a:rPr lang="en-US" b="1" dirty="0"/>
              <a:t>Devineni, N</a:t>
            </a:r>
            <a:r>
              <a:rPr lang="en-US" dirty="0"/>
              <a:t>., Lu, M., &amp; </a:t>
            </a:r>
            <a:r>
              <a:rPr lang="en-US" dirty="0" err="1"/>
              <a:t>Perdigão</a:t>
            </a:r>
            <a:r>
              <a:rPr lang="en-US" dirty="0"/>
              <a:t>, R. A. Coupled flow accumulation and atmospheric blocking govern flood </a:t>
            </a:r>
            <a:r>
              <a:rPr lang="en-US" dirty="0" smtClean="0"/>
              <a:t>duration, </a:t>
            </a:r>
            <a:r>
              <a:rPr lang="en-US" i="1" dirty="0" err="1"/>
              <a:t>npj</a:t>
            </a:r>
            <a:r>
              <a:rPr lang="en-US" i="1" dirty="0"/>
              <a:t> Climate and Atmospheric Science</a:t>
            </a:r>
            <a:r>
              <a:rPr lang="en-US" dirty="0"/>
              <a:t>, 2(1), 19, 2019. </a:t>
            </a:r>
            <a:r>
              <a:rPr lang="en-US" u="sng" dirty="0">
                <a:hlinkClick r:id="rId3"/>
              </a:rPr>
              <a:t>https://doi.org/10.1038/s41612-019-0076-6</a:t>
            </a:r>
            <a:endParaRPr lang="en-US" dirty="0"/>
          </a:p>
        </p:txBody>
      </p:sp>
      <p:sp>
        <p:nvSpPr>
          <p:cNvPr id="23" name="Shape 113">
            <a:extLst>
              <a:ext uri="{FF2B5EF4-FFF2-40B4-BE49-F238E27FC236}">
                <a16:creationId xmlns:a16="http://schemas.microsoft.com/office/drawing/2014/main" xmlns="" id="{AAAF3FD3-EEF5-E64A-9AC9-EACF9F3B5972}"/>
              </a:ext>
            </a:extLst>
          </p:cNvPr>
          <p:cNvSpPr txBox="1">
            <a:spLocks/>
          </p:cNvSpPr>
          <p:nvPr/>
        </p:nvSpPr>
        <p:spPr>
          <a:xfrm>
            <a:off x="204230" y="792770"/>
            <a:ext cx="5637769" cy="349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Objective: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explain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flood duration scales with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antecedent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and atmospheric patterns, which are the primary contributing factors originating from the coupled land‐ocean‐atmosphere dynamic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system.</a:t>
            </a:r>
          </a:p>
          <a:p>
            <a:pPr algn="l">
              <a:lnSpc>
                <a:spcPct val="50000"/>
              </a:lnSpc>
              <a:spcBef>
                <a:spcPts val="0"/>
              </a:spcBef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Approach: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a physically based Bayesian network model for inference and prediction of flood duration that allows for a deeper understanding of the nexus of antecedent flow regime, atmospheric blocking, and moisture transport/release mechanisms. </a:t>
            </a:r>
          </a:p>
          <a:p>
            <a:pPr algn="l">
              <a:lnSpc>
                <a:spcPct val="500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/Impacts: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synergy between a large persistent low-pressure blocking system and a higher rate of divergent wind often triggers a long-duration flood, even in the presence of moderate moisture supply in the atmosphere. This condition, in turn, causes an extremely long-duration flood if the basin-wide cumulative flow prior to the flood event was already high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predictive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can aid in decision support systems for the protection of national infrastructure against long-duration flood events.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3" y="6260495"/>
            <a:ext cx="1403048" cy="561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555" y="6286358"/>
            <a:ext cx="1263953" cy="52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409" y="893234"/>
            <a:ext cx="5856479" cy="45593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5752735" y="-8358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234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Pritchard</dc:creator>
  <cp:lastModifiedBy>Naresh Devineni</cp:lastModifiedBy>
  <cp:revision>23</cp:revision>
  <dcterms:created xsi:type="dcterms:W3CDTF">2019-01-21T20:59:35Z</dcterms:created>
  <dcterms:modified xsi:type="dcterms:W3CDTF">2019-06-28T22:34:56Z</dcterms:modified>
</cp:coreProperties>
</file>