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691" r:id="rId2"/>
  </p:sldMasterIdLst>
  <p:notesMasterIdLst>
    <p:notesMasterId r:id="rId4"/>
  </p:notesMasterIdLst>
  <p:handoutMasterIdLst>
    <p:handoutMasterId r:id="rId5"/>
  </p:handoutMasterIdLst>
  <p:sldIdLst>
    <p:sldId id="2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vis O'Brien" initials="T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5" autoAdjust="0"/>
    <p:restoredTop sz="94784" autoAdjust="0"/>
  </p:normalViewPr>
  <p:slideViewPr>
    <p:cSldViewPr snapToGrid="0" snapToObjects="1">
      <p:cViewPr>
        <p:scale>
          <a:sx n="118" d="100"/>
          <a:sy n="118" d="100"/>
        </p:scale>
        <p:origin x="360" y="16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5/27/21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5/27/21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cap="small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0931533-02A0-3841-80D7-C041E4E596C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92583" y="6353947"/>
            <a:ext cx="2335258" cy="439737"/>
          </a:xfrm>
          <a:prstGeom prst="rect">
            <a:avLst/>
          </a:prstGeom>
        </p:spPr>
      </p:pic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E78CC03-DA4F-9344-8C72-DF4D5A291A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cap="small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0"/>
            <a:endParaRPr lang="en-US" dirty="0"/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645EF8-6261-8B42-92DA-FE4DCA82889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92583" y="6353947"/>
            <a:ext cx="2335258" cy="43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journals.ametsoc.org/view/journals/hydr/22/4/JHM-D-20-0180.1.x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89AE-AC93-C14B-B19A-30DFE860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Pooling Data Improves Multimodel IDF Estimates over Median-Based IDF Estimates: Analysis over the Susquehanna and Florida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D6B69-CFED-434F-8365-FCC2B441388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86" y="5828591"/>
            <a:ext cx="8392886" cy="413661"/>
          </a:xfrm>
        </p:spPr>
        <p:txBody>
          <a:bodyPr/>
          <a:lstStyle/>
          <a:p>
            <a:r>
              <a:rPr lang="en-US" dirty="0"/>
              <a:t>Srivastava, A. K., Grotjahn, R., Ullrich, P. A., &amp; </a:t>
            </a:r>
            <a:r>
              <a:rPr lang="en-US" dirty="0" err="1"/>
              <a:t>Sadegh</a:t>
            </a:r>
            <a:r>
              <a:rPr lang="en-US" dirty="0"/>
              <a:t>, M. (2021).   Pooling Data Improves Multimodel IDF Estimates over Median-Based IDF Estimates: Analysis over the Susquehanna and Florida, </a:t>
            </a:r>
            <a:r>
              <a:rPr lang="en-US" i="1" dirty="0"/>
              <a:t>Journal of Hydrometeorology</a:t>
            </a:r>
            <a:r>
              <a:rPr lang="en-US" dirty="0"/>
              <a:t>, </a:t>
            </a:r>
            <a:r>
              <a:rPr lang="en-US" i="1" dirty="0"/>
              <a:t>22</a:t>
            </a:r>
            <a:r>
              <a:rPr lang="en-US" dirty="0"/>
              <a:t>(4), 971-995. </a:t>
            </a:r>
            <a:r>
              <a:rPr lang="en-US" u="sng" dirty="0">
                <a:hlinkClick r:id="rId2"/>
              </a:rPr>
              <a:t>https://journals.ametsoc.org/view/journals/hydr/22/4/JHM-D-20-0180.1.xml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11E51-ED8D-214A-93A7-A9A00115B50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" y="1059206"/>
            <a:ext cx="3973285" cy="2356511"/>
          </a:xfrm>
        </p:spPr>
        <p:txBody>
          <a:bodyPr>
            <a:normAutofit lnSpcReduction="10000"/>
          </a:bodyPr>
          <a:lstStyle/>
          <a:p>
            <a:pPr marL="285750" lvl="0" indent="-285750" algn="l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prstClr val="black"/>
                </a:solidFill>
              </a:rPr>
              <a:t>We proposed a method based upon pooling of model data to reduce uncertainty in multimodel intensity, duration, frequency (IDF)/ precipitation intensity-frequency (PIF) estimates.</a:t>
            </a:r>
          </a:p>
          <a:p>
            <a:pPr marL="0" lvl="0" algn="l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prstClr val="black"/>
                </a:solidFill>
              </a:rPr>
              <a:t> </a:t>
            </a:r>
          </a:p>
          <a:p>
            <a:pPr marL="285750" lvl="0" indent="-285750" algn="l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/>
              <a:t>Monte Carlo simulations with synthetic data show that return periods derived from pooled data have smaller biases and lesser uncertainty than those derived from ensembles of individual model data. </a:t>
            </a:r>
            <a:endParaRPr lang="en-US" sz="15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13ED0D-5E1E-754F-B873-E12255A23FE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-1" y="3741384"/>
            <a:ext cx="4627515" cy="2034041"/>
          </a:xfrm>
        </p:spPr>
        <p:txBody>
          <a:bodyPr>
            <a:normAutofit lnSpcReduction="10000"/>
          </a:bodyPr>
          <a:lstStyle/>
          <a:p>
            <a:pPr marL="285750" lvl="0" indent="-285750" algn="l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/>
              <a:t>The approach identifies significant future changes at more stations compared to median-based PIF estimates. </a:t>
            </a:r>
          </a:p>
          <a:p>
            <a:pPr marL="285750" lvl="0" indent="-285750" algn="l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prstClr val="black"/>
                </a:solidFill>
              </a:rPr>
              <a:t>When applied to the NA-CORDEX models, t</a:t>
            </a:r>
            <a:r>
              <a:rPr lang="en-US" sz="1500" dirty="0"/>
              <a:t>he analysis suggests that almost all stations over the Susquehanna and at least two-thirds of the stations over the Florida peninsula will observe significant increases in 24-h precipitation for 2–100-yr return periods</a:t>
            </a:r>
            <a:r>
              <a:rPr lang="en-US" dirty="0"/>
              <a:t>.</a:t>
            </a:r>
            <a:r>
              <a:rPr lang="en-US" dirty="0">
                <a:solidFill>
                  <a:prstClr val="black"/>
                </a:solidFill>
              </a:rPr>
              <a:t>  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0338D44-6868-3E4F-B6FA-E280E07FA51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397828" y="3741638"/>
            <a:ext cx="4724400" cy="20340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500" b="1" dirty="0"/>
              <a:t>Three-step procedure: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Evaluate performance of climate models in simulating the spatial and temporal variability of the observed annual maximum precipitation (AMP).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Bias-correct and pool historical and future AMP data of reasonably performing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Compute IDF estimates in a nonstationary framework from pooled historical and future model data.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D2657E-0FF8-0347-850A-C905ABADD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4209" y="767841"/>
            <a:ext cx="3110316" cy="12801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FDFFDC0-E49C-5544-B9E5-2EE27D31DB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1828" y="2060333"/>
            <a:ext cx="4368800" cy="13081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0412727-5B36-AB46-B274-709562C37C49}"/>
              </a:ext>
            </a:extLst>
          </p:cNvPr>
          <p:cNvSpPr txBox="1"/>
          <p:nvPr/>
        </p:nvSpPr>
        <p:spPr>
          <a:xfrm rot="16200000">
            <a:off x="3613516" y="2522987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Intensity (mm/day)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FF24DA-7F9D-DF40-9563-F3D5D599AA19}"/>
              </a:ext>
            </a:extLst>
          </p:cNvPr>
          <p:cNvSpPr txBox="1"/>
          <p:nvPr/>
        </p:nvSpPr>
        <p:spPr>
          <a:xfrm>
            <a:off x="5932711" y="3274201"/>
            <a:ext cx="12923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Return period (years)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8BE14A-6C81-5647-BFA2-4E2B003B139A}"/>
              </a:ext>
            </a:extLst>
          </p:cNvPr>
          <p:cNvSpPr txBox="1"/>
          <p:nvPr/>
        </p:nvSpPr>
        <p:spPr>
          <a:xfrm>
            <a:off x="7116992" y="756655"/>
            <a:ext cx="19021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Bottom 3 Figs: </a:t>
            </a:r>
            <a:r>
              <a:rPr lang="en-US" sz="1000" dirty="0"/>
              <a:t>PIF estimates of 24-h precipitation totals at the station 30-0687 in the bias-corrected historical and future simulations.  Hist (historical). Shadings show 90% confidence intervals around the estimates (solid curves).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8925F6-663D-3449-A655-C37C86FA80FB}"/>
              </a:ext>
            </a:extLst>
          </p:cNvPr>
          <p:cNvSpPr txBox="1"/>
          <p:nvPr/>
        </p:nvSpPr>
        <p:spPr>
          <a:xfrm>
            <a:off x="5918164" y="766213"/>
            <a:ext cx="11561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Top left Fig:</a:t>
            </a:r>
            <a:endParaRPr lang="en-US" b="1" dirty="0"/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E49C3F26-1F57-D94E-A6F5-CF014C8C1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20" y="6281058"/>
            <a:ext cx="674193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 descr="E:\UCD\Documents\UCD_logo.png">
            <a:extLst>
              <a:ext uri="{FF2B5EF4-FFF2-40B4-BE49-F238E27FC236}">
                <a16:creationId xmlns:a16="http://schemas.microsoft.com/office/drawing/2014/main" id="{107D0E86-120A-A847-94E6-613F7A0C2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512" y="6346371"/>
            <a:ext cx="184920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569587"/>
      </p:ext>
    </p:extLst>
  </p:cSld>
  <p:clrMapOvr>
    <a:masterClrMapping/>
  </p:clrMapOvr>
</p:sld>
</file>

<file path=ppt/theme/theme1.xml><?xml version="1.0" encoding="utf-8"?>
<a:theme xmlns:a="http://schemas.openxmlformats.org/drawingml/2006/main" name="Tall Figure High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r Panel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308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Tall Figure Highlight</vt:lpstr>
      <vt:lpstr>Four Panel Highlights</vt:lpstr>
      <vt:lpstr>Pooling Data Improves Multimodel IDF Estimates over Median-Based IDF Estimates: Analysis over the Susquehanna and Florida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Abhi</cp:lastModifiedBy>
  <cp:revision>155</cp:revision>
  <dcterms:created xsi:type="dcterms:W3CDTF">2016-02-10T19:06:12Z</dcterms:created>
  <dcterms:modified xsi:type="dcterms:W3CDTF">2021-05-28T00:02:50Z</dcterms:modified>
</cp:coreProperties>
</file>