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9" r:id="rId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llet, Melissae S" initials="FMS" lastIdx="2" clrIdx="0">
    <p:extLst>
      <p:ext uri="{19B8F6BF-5375-455C-9EA6-DF929625EA0E}">
        <p15:presenceInfo xmlns:p15="http://schemas.microsoft.com/office/powerpoint/2012/main" userId="S::melissae.fellet@pnnl.gov::3bb9604c-107c-4473-8908-94bc83f21ffa" providerId="AD"/>
      </p:ext>
    </p:extLst>
  </p:cmAuthor>
  <p:cmAuthor id="2" name="Rice, Jennie S" initials="RS" lastIdx="1" clrIdx="1">
    <p:extLst>
      <p:ext uri="{19B8F6BF-5375-455C-9EA6-DF929625EA0E}">
        <p15:presenceInfo xmlns:p15="http://schemas.microsoft.com/office/powerpoint/2012/main" userId="S::jennie.rice@pnnl.gov::c25ef22d-ccff-4345-a027-1c307086ba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25" autoAdjust="0"/>
  </p:normalViewPr>
  <p:slideViewPr>
    <p:cSldViewPr>
      <p:cViewPr varScale="1">
        <p:scale>
          <a:sx n="128" d="100"/>
          <a:sy n="128" d="100"/>
        </p:scale>
        <p:origin x="13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2DAA0BED-CD5E-4F76-B34F-A333212CD3B7}"/>
    <pc:docChg chg="custSel">
      <pc:chgData name="Mundy, Beth E" userId="09c03546-1d2d-4d82-89e1-bb5e2a2e687b" providerId="ADAL" clId="{2DAA0BED-CD5E-4F76-B34F-A333212CD3B7}" dt="2020-11-11T18:00:08.552" v="0" actId="1592"/>
      <pc:docMkLst>
        <pc:docMk/>
      </pc:docMkLst>
      <pc:sldChg chg="delCm">
        <pc:chgData name="Mundy, Beth E" userId="09c03546-1d2d-4d82-89e1-bb5e2a2e687b" providerId="ADAL" clId="{2DAA0BED-CD5E-4F76-B34F-A333212CD3B7}" dt="2020-11-11T18:00:08.552" v="0" actId="1592"/>
        <pc:sldMkLst>
          <pc:docMk/>
          <pc:sldMk cId="197285557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11/11/2020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1710369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11/11/2020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11/11/2020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11/11/2020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11/11/2020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11/11/2020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11/11/2020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33764"/>
            <a:ext cx="3745345" cy="5648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35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350" dirty="0">
                <a:latin typeface="Calibri"/>
                <a:cs typeface="Arial"/>
              </a:rPr>
              <a:t>Quantify the impacts of water management on once-through cooled thermoelectric power generation in a warmer future and compare them to the impacts of emission control that reduce future stream temperatures</a:t>
            </a:r>
            <a:endParaRPr lang="en-US" sz="135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35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350" dirty="0"/>
              <a:t>Use a state-of-the-art integrated water cycle model consisting of a land model, a streamflow and stream temperature model, and a water management model driven by scenarios of future climate and water demand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350" dirty="0"/>
              <a:t>Use a thermoelectric power generation model to simulate the power losses under different scenarios</a:t>
            </a:r>
          </a:p>
          <a:p>
            <a:pPr marL="228600" indent="-228600"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350" b="1" dirty="0"/>
              <a:t>Impact</a:t>
            </a:r>
          </a:p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350" dirty="0"/>
              <a:t>This study is the first to reveal that </a:t>
            </a:r>
            <a:r>
              <a:rPr lang="en-US" sz="1350" dirty="0"/>
              <a:t>river regulation can curtail the loss of summer power plant usable capacity induced by warming in the future</a:t>
            </a:r>
          </a:p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350" dirty="0">
                <a:latin typeface="Calibri"/>
                <a:cs typeface="Arial"/>
              </a:rPr>
              <a:t>This study further shows that the effect of flow regulation on power losses is comparable to that of reduced stream temperatures due to emission control</a:t>
            </a:r>
            <a:endParaRPr lang="en-US" altLang="en-US" sz="1350" dirty="0">
              <a:latin typeface="Calibri"/>
              <a:cs typeface="Arial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River Regulation Alleviates Thermoelectric Power Loss Induced by Warming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810000" y="6019800"/>
            <a:ext cx="5181599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000" dirty="0"/>
              <a:t>X Zhang, H-Y Li, LR Leung, L Liu, MI Hejazi, BA Forman, and W </a:t>
            </a:r>
            <a:r>
              <a:rPr lang="en-US" sz="1000" dirty="0" err="1"/>
              <a:t>Yigzaw</a:t>
            </a:r>
            <a:r>
              <a:rPr lang="en-US" sz="1000" dirty="0"/>
              <a:t>. 2020. “River Regulation Alleviates the Impacts of Climate Change on U.S. Thermoelectricity Production,” </a:t>
            </a:r>
            <a:r>
              <a:rPr lang="en-US" sz="1000" i="1" dirty="0"/>
              <a:t>Journal of Geophysical Research: Atmospheres</a:t>
            </a:r>
            <a:r>
              <a:rPr lang="en-US" sz="1000" dirty="0"/>
              <a:t> 125: e2019JD031618.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1000" dirty="0"/>
              <a:t>DOI: 10.1029/2019JD031618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962400" y="5181600"/>
            <a:ext cx="48768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/>
                <a:cs typeface="Arial"/>
              </a:rPr>
              <a:t>Changes in thermoelectric power plant capacity due to water management under two future emissions scenarios: (a) RCP4.5 during the 2040s and (b) RCP8.5 during the 2080s. The size of the circles represents power plant nameplate capacity.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BA2C19-BDCA-42B3-AA2C-EF039ADAA5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081792"/>
            <a:ext cx="3810357" cy="409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85557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>MSD-IM3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63B8AFF-295E-49B7-B274-FD0CD4BE3B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dcmitype/"/>
    <ds:schemaRef ds:uri="3f367a74-7294-440b-bcf2-615eafc1d48f"/>
    <ds:schemaRef ds:uri="http://purl.org/dc/terms/"/>
    <ds:schemaRef ds:uri="http://schemas.microsoft.com/office/infopath/2007/PartnerControls"/>
    <ds:schemaRef ds:uri="http://schemas.microsoft.com/sharepoint/v3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6015</TotalTime>
  <Words>258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46</cp:revision>
  <cp:lastPrinted>2011-05-11T17:30:12Z</cp:lastPrinted>
  <dcterms:created xsi:type="dcterms:W3CDTF">2017-11-02T21:19:41Z</dcterms:created>
  <dcterms:modified xsi:type="dcterms:W3CDTF">2020-11-11T18:00:19Z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</Properties>
</file>