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46" autoAdjust="0"/>
    <p:restoredTop sz="94733" autoAdjust="0"/>
  </p:normalViewPr>
  <p:slideViewPr>
    <p:cSldViewPr snapToGrid="0" snapToObjects="1">
      <p:cViewPr varScale="1">
        <p:scale>
          <a:sx n="75" d="100"/>
          <a:sy n="75" d="100"/>
        </p:scale>
        <p:origin x="418" y="221"/>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366485" y="189981"/>
            <a:ext cx="8516257" cy="708660"/>
          </a:xfrm>
        </p:spPr>
        <p:txBody>
          <a:bodyPr/>
          <a:lstStyle/>
          <a:p>
            <a:r>
              <a:rPr lang="en-US" dirty="0"/>
              <a:t>A quantitative method to describe Snow Water Equivalent (SWE) in </a:t>
            </a:r>
            <a:r>
              <a:rPr lang="en-US"/>
              <a:t>climate models </a:t>
            </a:r>
            <a:br>
              <a:rPr lang="en-US" dirty="0"/>
            </a:br>
            <a:endParaRPr lang="en-US" dirty="0"/>
          </a:p>
        </p:txBody>
      </p:sp>
      <p:sp>
        <p:nvSpPr>
          <p:cNvPr id="4" name="Text Placeholder 3"/>
          <p:cNvSpPr>
            <a:spLocks noGrp="1"/>
          </p:cNvSpPr>
          <p:nvPr>
            <p:ph type="body" sz="quarter" idx="26"/>
          </p:nvPr>
        </p:nvSpPr>
        <p:spPr/>
        <p:txBody>
          <a:bodyPr/>
          <a:lstStyle/>
          <a:p>
            <a:r>
              <a:rPr lang="en-US" b="1" dirty="0"/>
              <a:t>Citation: </a:t>
            </a:r>
            <a:r>
              <a:rPr lang="en-US" dirty="0"/>
              <a:t>Xu, Y., A.D. Jones, A.R. Rhoades (2019), A quantitative method to decompose snow water equivalent differences between regional climate models and reanalysis datasets, Scientific Reports, https://</a:t>
            </a:r>
            <a:r>
              <a:rPr lang="en-US" dirty="0" err="1"/>
              <a:t>doi.org</a:t>
            </a:r>
            <a:r>
              <a:rPr lang="en-US" dirty="0"/>
              <a:t>/10.1038/s41598-019-52880-5.</a:t>
            </a:r>
          </a:p>
          <a:p>
            <a:endParaRPr lang="en-US" dirty="0"/>
          </a:p>
        </p:txBody>
      </p:sp>
      <p:sp>
        <p:nvSpPr>
          <p:cNvPr id="9" name="Text Placeholder 8"/>
          <p:cNvSpPr>
            <a:spLocks noGrp="1"/>
          </p:cNvSpPr>
          <p:nvPr>
            <p:ph type="body" sz="quarter" idx="30"/>
          </p:nvPr>
        </p:nvSpPr>
        <p:spPr/>
        <p:txBody>
          <a:bodyPr/>
          <a:lstStyle/>
          <a:p>
            <a:r>
              <a:rPr lang="en-US" dirty="0"/>
              <a:t>We developed a method to identify which processes in regional climate models are responsible for errors in the simulation of peak snow accumulation in mountainous regions. </a:t>
            </a:r>
          </a:p>
          <a:p>
            <a:endParaRPr lang="en-US" sz="1600" dirty="0"/>
          </a:p>
        </p:txBody>
      </p:sp>
      <p:sp>
        <p:nvSpPr>
          <p:cNvPr id="23" name="Text Placeholder 22"/>
          <p:cNvSpPr>
            <a:spLocks noGrp="1"/>
          </p:cNvSpPr>
          <p:nvPr>
            <p:ph type="body" sz="quarter" idx="34"/>
          </p:nvPr>
        </p:nvSpPr>
        <p:spPr/>
        <p:txBody>
          <a:bodyPr/>
          <a:lstStyle/>
          <a:p>
            <a:r>
              <a:rPr lang="en-US" dirty="0"/>
              <a:t>Accurately predicting snow dynamics requires models that can simulate the underlying processes and produce the right answers for the right reasons.  Our method identifies which processes must be improved in regional climate models to more accurately simulate snow dynamics.  </a:t>
            </a:r>
          </a:p>
        </p:txBody>
      </p:sp>
      <p:sp>
        <p:nvSpPr>
          <p:cNvPr id="24" name="Text Placeholder 23"/>
          <p:cNvSpPr>
            <a:spLocks noGrp="1"/>
          </p:cNvSpPr>
          <p:nvPr>
            <p:ph type="body" sz="quarter" idx="35"/>
          </p:nvPr>
        </p:nvSpPr>
        <p:spPr/>
        <p:txBody>
          <a:bodyPr>
            <a:normAutofit fontScale="92500"/>
          </a:bodyPr>
          <a:lstStyle/>
          <a:p>
            <a:r>
              <a:rPr lang="en-US" dirty="0"/>
              <a:t>We design a framework to quantitatively decompose the SWE difference contributed from precipitation distribution and magnitude, ablation, temperature and topography biases in regional climate models.</a:t>
            </a:r>
          </a:p>
          <a:p>
            <a:r>
              <a:rPr lang="en-US" dirty="0"/>
              <a:t>We apply this framework within the California Sierra Nevada to four regional climate models from the North American Coordinated Regional Downscaling Experiment (NA-CORDEX) </a:t>
            </a:r>
          </a:p>
          <a:p>
            <a:r>
              <a:rPr lang="en-US" dirty="0"/>
              <a:t>Bias arises from spatial and elevational distribution of precipitation, cold biases, uncertainties in the rain-snow partitioning threshold, and high ablation biases. </a:t>
            </a:r>
          </a:p>
          <a:p>
            <a:endParaRPr lang="en-US" dirty="0"/>
          </a:p>
        </p:txBody>
      </p:sp>
      <p:pic>
        <p:nvPicPr>
          <p:cNvPr id="11" name="Picture 10">
            <a:extLst>
              <a:ext uri="{FF2B5EF4-FFF2-40B4-BE49-F238E27FC236}">
                <a16:creationId xmlns:a16="http://schemas.microsoft.com/office/drawing/2014/main" id="{46A4F920-8B3E-CD4F-9568-10594BB59F5C}"/>
              </a:ext>
            </a:extLst>
          </p:cNvPr>
          <p:cNvPicPr>
            <a:picLocks noChangeAspect="1"/>
          </p:cNvPicPr>
          <p:nvPr/>
        </p:nvPicPr>
        <p:blipFill>
          <a:blip r:embed="rId2"/>
          <a:stretch>
            <a:fillRect/>
          </a:stretch>
        </p:blipFill>
        <p:spPr>
          <a:xfrm>
            <a:off x="4025734" y="6325378"/>
            <a:ext cx="2462233" cy="462120"/>
          </a:xfrm>
          <a:prstGeom prst="rect">
            <a:avLst/>
          </a:prstGeom>
        </p:spPr>
      </p:pic>
      <p:pic>
        <p:nvPicPr>
          <p:cNvPr id="7" name="Picture 6">
            <a:extLst>
              <a:ext uri="{FF2B5EF4-FFF2-40B4-BE49-F238E27FC236}">
                <a16:creationId xmlns:a16="http://schemas.microsoft.com/office/drawing/2014/main" id="{4785AD51-7410-9E43-9BA6-CE0A522EFAE1}"/>
              </a:ext>
            </a:extLst>
          </p:cNvPr>
          <p:cNvPicPr>
            <a:picLocks noChangeAspect="1"/>
          </p:cNvPicPr>
          <p:nvPr/>
        </p:nvPicPr>
        <p:blipFill>
          <a:blip r:embed="rId3"/>
          <a:stretch>
            <a:fillRect/>
          </a:stretch>
        </p:blipFill>
        <p:spPr>
          <a:xfrm>
            <a:off x="189980" y="1189759"/>
            <a:ext cx="3175000" cy="3314700"/>
          </a:xfrm>
          <a:prstGeom prst="rect">
            <a:avLst/>
          </a:prstGeom>
        </p:spPr>
      </p:pic>
      <p:sp>
        <p:nvSpPr>
          <p:cNvPr id="8" name="TextBox 7">
            <a:extLst>
              <a:ext uri="{FF2B5EF4-FFF2-40B4-BE49-F238E27FC236}">
                <a16:creationId xmlns:a16="http://schemas.microsoft.com/office/drawing/2014/main" id="{578DC235-29EB-3B4A-9CB4-BEE177DCFF65}"/>
              </a:ext>
            </a:extLst>
          </p:cNvPr>
          <p:cNvSpPr txBox="1"/>
          <p:nvPr/>
        </p:nvSpPr>
        <p:spPr>
          <a:xfrm>
            <a:off x="189980" y="4504459"/>
            <a:ext cx="2998495" cy="830997"/>
          </a:xfrm>
          <a:prstGeom prst="rect">
            <a:avLst/>
          </a:prstGeom>
          <a:noFill/>
        </p:spPr>
        <p:txBody>
          <a:bodyPr wrap="square" rtlCol="0">
            <a:spAutoFit/>
          </a:bodyPr>
          <a:lstStyle/>
          <a:p>
            <a:r>
              <a:rPr lang="en-US" sz="1200" dirty="0"/>
              <a:t>Total peak snow water equivalent (SWE) error is decomposed into contributions from precipitation, temperature, and ablation processes, including their spatial patterns. </a:t>
            </a:r>
          </a:p>
        </p:txBody>
      </p:sp>
    </p:spTree>
    <p:extLst>
      <p:ext uri="{BB962C8B-B14F-4D97-AF65-F5344CB8AC3E}">
        <p14:creationId xmlns:p14="http://schemas.microsoft.com/office/powerpoint/2010/main" val="1588227361"/>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1919</TotalTime>
  <Words>238</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A quantitative method to describe Snow Water Equivalent (SWE) in climate models  </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Joseph, Renu</cp:lastModifiedBy>
  <cp:revision>93</cp:revision>
  <dcterms:created xsi:type="dcterms:W3CDTF">2016-02-10T19:06:12Z</dcterms:created>
  <dcterms:modified xsi:type="dcterms:W3CDTF">2021-01-24T21:59:38Z</dcterms:modified>
</cp:coreProperties>
</file>