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17"/>
  </p:normalViewPr>
  <p:slideViewPr>
    <p:cSldViewPr snapToGrid="0" snapToObjects="1">
      <p:cViewPr varScale="1">
        <p:scale>
          <a:sx n="52" d="100"/>
          <a:sy n="52" d="100"/>
        </p:scale>
        <p:origin x="10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6381732" y="5507729"/>
            <a:ext cx="6598520" cy="887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spcBef>
                <a:spcPts val="1200"/>
              </a:spcBef>
              <a:defRPr sz="1700">
                <a:latin typeface="Helvetica"/>
                <a:ea typeface="Helvetica"/>
                <a:cs typeface="Helvetica"/>
                <a:sym typeface="Helvetica"/>
              </a:defRPr>
            </a:pPr>
            <a:r>
              <a:rPr b="1" dirty="0"/>
              <a:t>Figure</a:t>
            </a:r>
            <a:r>
              <a:rPr dirty="0"/>
              <a:t>: Simplified representation of Port of LA’s decision regarding whether or not to harden its terminal at its next upgrade and the costs resulting from its choices.</a:t>
            </a:r>
          </a:p>
        </p:txBody>
      </p:sp>
      <p:sp>
        <p:nvSpPr>
          <p:cNvPr id="120" name="Shape 120"/>
          <p:cNvSpPr/>
          <p:nvPr/>
        </p:nvSpPr>
        <p:spPr>
          <a:xfrm>
            <a:off x="174652" y="7942056"/>
            <a:ext cx="5373147" cy="2718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spcBef>
                <a:spcPts val="1200"/>
              </a:spcBef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Impact</a:t>
            </a:r>
          </a:p>
          <a:p>
            <a:pPr marL="234597" indent="-234597" algn="l" defTabSz="457200">
              <a:spcBef>
                <a:spcPts val="1200"/>
              </a:spcBef>
              <a:buSzPct val="75000"/>
              <a:buChar char="•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Results highlight the highly-localized and context dependent nature of applying Robust Decision Making methods to inform investment decisions.</a:t>
            </a:r>
          </a:p>
          <a:p>
            <a:pPr marL="234597" indent="-234597" algn="l" defTabSz="457200">
              <a:spcBef>
                <a:spcPts val="1200"/>
              </a:spcBef>
              <a:buSzPct val="75000"/>
              <a:buChar char="•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algn="l" defTabSz="457200">
              <a:spcBef>
                <a:spcPts val="1200"/>
              </a:spcBef>
              <a:defRPr sz="2000">
                <a:latin typeface="Times"/>
                <a:ea typeface="Times"/>
                <a:cs typeface="Times"/>
                <a:sym typeface="Times"/>
              </a:defRPr>
            </a:pP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366318" y="199448"/>
            <a:ext cx="11720265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 defTabSz="457200">
              <a:defRPr sz="27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Robust Decision Making is used to inform idealized port investment decisions considering changes in flood risk due to sea-level rise. </a:t>
            </a:r>
            <a:endParaRPr dirty="0"/>
          </a:p>
        </p:txBody>
      </p:sp>
      <p:sp>
        <p:nvSpPr>
          <p:cNvPr id="122" name="Shape 122"/>
          <p:cNvSpPr/>
          <p:nvPr/>
        </p:nvSpPr>
        <p:spPr>
          <a:xfrm>
            <a:off x="233859" y="1323242"/>
            <a:ext cx="5373148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spcBef>
                <a:spcPts val="1200"/>
              </a:spcBef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Objective</a:t>
            </a:r>
          </a:p>
          <a:p>
            <a:pPr algn="l" defTabSz="457200">
              <a:spcBef>
                <a:spcPts val="1200"/>
              </a:spcBef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Utilize probabilistic approaches to address two questions applied to investment decisions at the Port of Los Angeles:</a:t>
            </a:r>
          </a:p>
          <a:p>
            <a:pPr algn="l" defTabSz="457200">
              <a:spcBef>
                <a:spcPts val="1200"/>
              </a:spcBef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(1) Under what future conditions would hardening of coastal facilities against extreme flood scenarios at the next upgrade pass a cost-benefit test?</a:t>
            </a:r>
          </a:p>
          <a:p>
            <a:pPr algn="l" defTabSz="457200">
              <a:spcBef>
                <a:spcPts val="1200"/>
              </a:spcBef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(2) Do sea-level rise projections and other information suggest such conditions are sufficiently likely to justify such an investment? </a:t>
            </a:r>
          </a:p>
        </p:txBody>
      </p:sp>
      <p:sp>
        <p:nvSpPr>
          <p:cNvPr id="123" name="Shape 123"/>
          <p:cNvSpPr/>
          <p:nvPr/>
        </p:nvSpPr>
        <p:spPr>
          <a:xfrm>
            <a:off x="308945" y="5444236"/>
            <a:ext cx="5222976" cy="177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spcBef>
                <a:spcPts val="1200"/>
              </a:spcBef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Approach</a:t>
            </a:r>
          </a:p>
          <a:p>
            <a:pPr marL="259291" indent="-259291" algn="l" defTabSz="457200">
              <a:spcBef>
                <a:spcPts val="1200"/>
              </a:spcBef>
              <a:buSzPct val="75000"/>
              <a:buChar char="•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Characterize deeply uncertain climate change projections of sea-level rise and impacts using Robust Decision Making analysis and full probabilistic approaches.</a:t>
            </a:r>
          </a:p>
        </p:txBody>
      </p:sp>
      <p:sp>
        <p:nvSpPr>
          <p:cNvPr id="124" name="Shape 124"/>
          <p:cNvSpPr/>
          <p:nvPr/>
        </p:nvSpPr>
        <p:spPr>
          <a:xfrm>
            <a:off x="6226450" y="7367421"/>
            <a:ext cx="6382520" cy="1210588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 err="1"/>
              <a:t>Sriver</a:t>
            </a:r>
            <a:r>
              <a:rPr dirty="0"/>
              <a:t>, R. L., </a:t>
            </a:r>
            <a:r>
              <a:rPr dirty="0" err="1"/>
              <a:t>Lempert</a:t>
            </a:r>
            <a:r>
              <a:rPr dirty="0"/>
              <a:t>, R. J., </a:t>
            </a:r>
            <a:r>
              <a:rPr dirty="0" err="1"/>
              <a:t>Wikman-Svahn</a:t>
            </a:r>
            <a:r>
              <a:rPr dirty="0"/>
              <a:t>, P.,</a:t>
            </a:r>
            <a:r>
              <a:rPr lang="en-US" dirty="0"/>
              <a:t> &amp;</a:t>
            </a:r>
            <a:r>
              <a:rPr dirty="0"/>
              <a:t> Keller, K. (2018)</a:t>
            </a:r>
            <a:r>
              <a:rPr lang="en-US" dirty="0"/>
              <a:t>.</a:t>
            </a:r>
            <a:r>
              <a:rPr dirty="0"/>
              <a:t> Characterizing uncertain sea-level rise projections to support investment decisions, PL</a:t>
            </a:r>
            <a:r>
              <a:rPr lang="en-US" dirty="0"/>
              <a:t>O</a:t>
            </a:r>
            <a:r>
              <a:rPr dirty="0"/>
              <a:t>S ONE 13(2), e0190641,</a:t>
            </a:r>
            <a:r>
              <a:rPr lang="en-US" dirty="0"/>
              <a:t> https://doi.org/</a:t>
            </a:r>
            <a:r>
              <a:rPr dirty="0"/>
              <a:t>10.1371/journal.pone.0190641.</a:t>
            </a:r>
          </a:p>
        </p:txBody>
      </p:sp>
      <p:pic>
        <p:nvPicPr>
          <p:cNvPr id="12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47701" y="1780885"/>
            <a:ext cx="6666583" cy="30168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Helvetica</vt:lpstr>
      <vt:lpstr>Helvetica Light</vt:lpstr>
      <vt:lpstr>Helvetica Neue</vt:lpstr>
      <vt:lpstr>Times</vt:lpstr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Shim, Edward</cp:lastModifiedBy>
  <cp:revision>3</cp:revision>
  <dcterms:modified xsi:type="dcterms:W3CDTF">2019-07-04T18:46:41Z</dcterms:modified>
</cp:coreProperties>
</file>