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712" autoAdjust="0"/>
  </p:normalViewPr>
  <p:slideViewPr>
    <p:cSldViewPr snapToGrid="0"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33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99273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55906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294065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74800"/>
            <a:ext cx="8229600" cy="4487863"/>
          </a:xfrm>
        </p:spPr>
        <p:txBody>
          <a:bodyPr/>
          <a:lstStyle>
            <a:lvl5pPr marL="1603375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4917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193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316656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74800"/>
            <a:ext cx="8229600" cy="4487863"/>
          </a:xfrm>
        </p:spPr>
        <p:txBody>
          <a:bodyPr/>
          <a:lstStyle>
            <a:lvl5pPr marL="1603375" indent="-2254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Managed by Triad National Security, LLC for the U.S. Department of Energy’s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</a:rPr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01354" y="6565392"/>
            <a:ext cx="104147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Managed by Triad National Security, LLC for the U.S. Department of Energy’s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>
                <a:solidFill>
                  <a:schemeClr val="bg1"/>
                </a:solidFill>
                <a:latin typeface="Frutiger LT Std 67 Bold Condensed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6588372"/>
            <a:ext cx="208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doi.org/10.1029/2018MS00133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40948"/>
            <a:ext cx="6783572" cy="1247516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en-US" sz="2400" dirty="0"/>
              <a:t>Revisiting the K-Profile Parameterization and benchmarking it against Large Eddy Simulation results.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9BF52-0DFC-1F46-8171-770189240FF4}"/>
              </a:ext>
            </a:extLst>
          </p:cNvPr>
          <p:cNvSpPr txBox="1"/>
          <p:nvPr/>
        </p:nvSpPr>
        <p:spPr>
          <a:xfrm>
            <a:off x="0" y="5623919"/>
            <a:ext cx="9144000" cy="64633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Van </a:t>
            </a:r>
            <a:r>
              <a:rPr lang="en-US" sz="1200" dirty="0" err="1">
                <a:latin typeface="Helvetica" pitchFamily="2" charset="0"/>
              </a:rPr>
              <a:t>Roekel</a:t>
            </a:r>
            <a:r>
              <a:rPr lang="en-US" sz="1200" dirty="0">
                <a:latin typeface="Helvetica" pitchFamily="2" charset="0"/>
              </a:rPr>
              <a:t>, L. P., </a:t>
            </a:r>
            <a:r>
              <a:rPr lang="en-US" sz="1200" dirty="0" err="1">
                <a:latin typeface="Helvetica" pitchFamily="2" charset="0"/>
              </a:rPr>
              <a:t>Adcroft</a:t>
            </a:r>
            <a:r>
              <a:rPr lang="en-US" sz="1200" dirty="0">
                <a:latin typeface="Helvetica" pitchFamily="2" charset="0"/>
              </a:rPr>
              <a:t>, A., </a:t>
            </a:r>
            <a:r>
              <a:rPr lang="en-US" sz="1200" dirty="0" err="1">
                <a:latin typeface="Helvetica" pitchFamily="2" charset="0"/>
              </a:rPr>
              <a:t>Danabasoglu</a:t>
            </a:r>
            <a:r>
              <a:rPr lang="en-US" sz="1200" dirty="0">
                <a:latin typeface="Helvetica" pitchFamily="2" charset="0"/>
              </a:rPr>
              <a:t>, G., </a:t>
            </a:r>
            <a:r>
              <a:rPr lang="en-US" sz="1200" dirty="0" err="1">
                <a:latin typeface="Helvetica" pitchFamily="2" charset="0"/>
              </a:rPr>
              <a:t>Griffies</a:t>
            </a:r>
            <a:r>
              <a:rPr lang="en-US" sz="1200" dirty="0">
                <a:latin typeface="Helvetica" pitchFamily="2" charset="0"/>
              </a:rPr>
              <a:t>, S. M., Kauffman, B., Large, W. G., et al. (2018). The KPP boundary layer scheme for the ocean: Revisiting its formulation and benchmarking one‐dimensional simulations relative to LES. </a:t>
            </a:r>
            <a:r>
              <a:rPr lang="en-US" sz="1200" i="1" dirty="0">
                <a:latin typeface="Helvetica" pitchFamily="2" charset="0"/>
              </a:rPr>
              <a:t>Journal of Advances in Modeling Earth Systems</a:t>
            </a:r>
            <a:r>
              <a:rPr lang="en-US" sz="1200" dirty="0">
                <a:latin typeface="Helvetica" pitchFamily="2" charset="0"/>
              </a:rPr>
              <a:t>, 10, 2647–2685. </a:t>
            </a:r>
            <a:r>
              <a:rPr lang="en-US" sz="1200" dirty="0">
                <a:latin typeface="Helvetica" pitchFamily="2" charset="0"/>
                <a:hlinkClick r:id="rId2"/>
              </a:rPr>
              <a:t>https://doi.org/10.1029/2018MS001336</a:t>
            </a:r>
            <a:endParaRPr lang="en-US" sz="1200" b="1" dirty="0">
              <a:latin typeface="Helvetica" pitchFamily="2" charset="0"/>
              <a:cs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C8DF2-5DCF-4C47-9C3B-F180B87FA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3"/>
          <a:stretch/>
        </p:blipFill>
        <p:spPr>
          <a:xfrm>
            <a:off x="4729293" y="1288464"/>
            <a:ext cx="2105915" cy="1958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0D0E6-781F-434C-939F-D176742D7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48233"/>
          <a:stretch/>
        </p:blipFill>
        <p:spPr>
          <a:xfrm>
            <a:off x="7090267" y="1255025"/>
            <a:ext cx="1951695" cy="2025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EB1C1B-F6FA-7B45-9EC1-21311752373D}"/>
              </a:ext>
            </a:extLst>
          </p:cNvPr>
          <p:cNvSpPr txBox="1"/>
          <p:nvPr/>
        </p:nvSpPr>
        <p:spPr>
          <a:xfrm>
            <a:off x="4729292" y="3360803"/>
            <a:ext cx="44147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Relative error in the ocean surface boundary layer depth (KPP - LES) / LES.  The boundary layer depth is averaged over the final 6 hours of each simulation.  The x-axis lists the different forcing scenarios applied to our LES and represent a range of oceanographically relevant regimes.  The coloring represent different alterations to the KPP scheme tested (red is the original formulation).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45406-A548-714C-ACAE-066C28783992}"/>
              </a:ext>
            </a:extLst>
          </p:cNvPr>
          <p:cNvSpPr txBox="1"/>
          <p:nvPr/>
        </p:nvSpPr>
        <p:spPr>
          <a:xfrm>
            <a:off x="223282" y="1328631"/>
            <a:ext cx="43343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Objective</a:t>
            </a:r>
          </a:p>
          <a:p>
            <a:pPr algn="just"/>
            <a:r>
              <a:rPr lang="en-US" sz="1200" dirty="0"/>
              <a:t>The K-Profile Parameterization (KPP) has not been rigorously evaluated against LES.  Here we examine its behavior across a range of oceanographically relevant scenarios.  We also seek to develop a LES suite that can be used to evaluate future vertical mixing parameterizations.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682DD-6B03-0049-8D35-891DCE435CFE}"/>
              </a:ext>
            </a:extLst>
          </p:cNvPr>
          <p:cNvSpPr txBox="1"/>
          <p:nvPr/>
        </p:nvSpPr>
        <p:spPr>
          <a:xfrm>
            <a:off x="4729292" y="4638076"/>
            <a:ext cx="4312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Impact</a:t>
            </a:r>
          </a:p>
          <a:p>
            <a:pPr algn="just"/>
            <a:r>
              <a:rPr lang="en-US" sz="1200" dirty="0"/>
              <a:t>Our work has led to a new, simpler configuration of KPP that retains the fidelity of the original model.  We also have opened new avenues of vertical mixing research.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FCA37-F12E-714A-B4E6-6C4758EF5C54}"/>
              </a:ext>
            </a:extLst>
          </p:cNvPr>
          <p:cNvSpPr txBox="1"/>
          <p:nvPr/>
        </p:nvSpPr>
        <p:spPr>
          <a:xfrm>
            <a:off x="223281" y="2693442"/>
            <a:ext cx="43343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Method and Results</a:t>
            </a:r>
          </a:p>
          <a:p>
            <a:pPr algn="just"/>
            <a:r>
              <a:rPr lang="en-US" sz="1200" dirty="0"/>
              <a:t>We have tested numerous configurations of KPP across a range of LES results.  We have tested physical and numerical approximations of KPP.  Unlike other mixing closures, KPP includes a non-gradient term to represent large, boundary layer filling eddies that is dependent on the imposed surface forcing.</a:t>
            </a:r>
          </a:p>
          <a:p>
            <a:pPr algn="just"/>
            <a:r>
              <a:rPr lang="en-US" sz="1200" dirty="0"/>
              <a:t>Our results suggest that KPP can perform well in many cases, but in every case a change to the original KPP reduced RMS error (Figure).  Unfortunately, the change required changes for every test case.  </a:t>
            </a:r>
          </a:p>
          <a:p>
            <a:pPr algn="just"/>
            <a:r>
              <a:rPr lang="en-US" sz="1200" dirty="0"/>
              <a:t>Entrainment in KPP is very sensitive to resolution and can cause large biases relative to LES.  We suggest future directions to improve these critical processes in models, including E3SM.</a:t>
            </a:r>
          </a:p>
        </p:txBody>
      </p:sp>
    </p:spTree>
    <p:extLst>
      <p:ext uri="{BB962C8B-B14F-4D97-AF65-F5344CB8AC3E}">
        <p14:creationId xmlns:p14="http://schemas.microsoft.com/office/powerpoint/2010/main" val="373917814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d Template 1" id="{93F07729-2C68-4877-A3E3-ECAD94E96177}" vid="{4008532B-C23B-4B84-917B-3EE96D88CFF3}"/>
    </a:ext>
  </a:extLst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d Template 1" id="{93F07729-2C68-4877-A3E3-ECAD94E96177}" vid="{D8CE0F79-5384-434D-8222-013009A3A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swish-template-1</Template>
  <TotalTime>7185</TotalTime>
  <Words>238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Frutiger LT Std 45 Light</vt:lpstr>
      <vt:lpstr>Frutiger LT Std 57 Condensed</vt:lpstr>
      <vt:lpstr>Frutiger LT Std 67 Bold Condensed</vt:lpstr>
      <vt:lpstr>Helvetica</vt:lpstr>
      <vt:lpstr>Wingdings</vt:lpstr>
      <vt:lpstr>powerpoint-template_r4</vt:lpstr>
      <vt:lpstr>1_LANL2014_white-background_010614</vt:lpstr>
      <vt:lpstr>Revisiting the K-Profile Parameterization and benchmarking it against Large Eddy Simulation results.</vt:lpstr>
    </vt:vector>
  </TitlesOfParts>
  <Company>LANL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Tennessen, Else Maria</dc:creator>
  <cp:lastModifiedBy>Microsoft Office User</cp:lastModifiedBy>
  <cp:revision>6</cp:revision>
  <dcterms:created xsi:type="dcterms:W3CDTF">2018-11-01T21:32:08Z</dcterms:created>
  <dcterms:modified xsi:type="dcterms:W3CDTF">2019-02-04T04:58:28Z</dcterms:modified>
</cp:coreProperties>
</file>