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0" autoAdjust="0"/>
    <p:restoredTop sz="94574" autoAdjust="0"/>
  </p:normalViewPr>
  <p:slideViewPr>
    <p:cSldViewPr snapToGrid="0" snapToObjects="1">
      <p:cViewPr varScale="1">
        <p:scale>
          <a:sx n="55" d="100"/>
          <a:sy n="55" d="100"/>
        </p:scale>
        <p:origin x="442" y="4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1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672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4982" y="-4627"/>
            <a:ext cx="8822679" cy="708660"/>
          </a:xfrm>
        </p:spPr>
        <p:txBody>
          <a:bodyPr/>
          <a:lstStyle/>
          <a:p>
            <a:r>
              <a:rPr lang="en-US" dirty="0"/>
              <a:t>An Idealized Test of the Response of CAM to Near-Grid-Scale Forcing at Hydrostatic Resolutions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12699" y="5553960"/>
            <a:ext cx="3575627" cy="688293"/>
          </a:xfrm>
        </p:spPr>
        <p:txBody>
          <a:bodyPr/>
          <a:lstStyle/>
          <a:p>
            <a:pPr algn="l"/>
            <a:r>
              <a:rPr lang="en-US" dirty="0"/>
              <a:t>Herrington, A. R. and K. A. Reed (2018), An Idealized Test of the Response of the Community Atmosphere Model to Near-Grid-Scale Forcing Across Hydrostatic Resolutions, </a:t>
            </a:r>
            <a:r>
              <a:rPr lang="en-US" i="1" dirty="0"/>
              <a:t>JAMES</a:t>
            </a:r>
            <a:r>
              <a:rPr lang="en-US" dirty="0"/>
              <a:t>, </a:t>
            </a:r>
            <a:r>
              <a:rPr lang="en-US" b="1" dirty="0"/>
              <a:t>10</a:t>
            </a:r>
            <a:r>
              <a:rPr lang="en-US" dirty="0"/>
              <a:t>, 560-565, DOI: 10.1002/2017MS001078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253766" y="1079048"/>
            <a:ext cx="5865519" cy="1325401"/>
          </a:xfrm>
        </p:spPr>
        <p:txBody>
          <a:bodyPr/>
          <a:lstStyle/>
          <a:p>
            <a:r>
              <a:rPr lang="en-US" dirty="0"/>
              <a:t>Idealized moist bubble experiments were developed to help understand the resolution sensitivity of CAM. Vertical velocities across hydrostatic resolutions agreed with that expected from a scale analysis of the </a:t>
            </a:r>
            <a:r>
              <a:rPr lang="en-US" dirty="0" err="1"/>
              <a:t>anelastic</a:t>
            </a:r>
            <a:r>
              <a:rPr lang="en-US" dirty="0"/>
              <a:t> equations, which omits moist processes.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253767" y="4214359"/>
            <a:ext cx="5976728" cy="2034041"/>
          </a:xfrm>
        </p:spPr>
        <p:txBody>
          <a:bodyPr>
            <a:normAutofit/>
          </a:bodyPr>
          <a:lstStyle/>
          <a:p>
            <a:r>
              <a:rPr lang="en-US" dirty="0"/>
              <a:t>Experiments were performed with moist physics routines of varying complexity, although convection schemes were not considered.</a:t>
            </a:r>
          </a:p>
          <a:p>
            <a:endParaRPr lang="en-US" sz="200" dirty="0"/>
          </a:p>
          <a:p>
            <a:r>
              <a:rPr lang="en-US" dirty="0"/>
              <a:t>The perturbations may be thought of as surrogate near-grid scale </a:t>
            </a:r>
            <a:r>
              <a:rPr lang="en-US" dirty="0" err="1"/>
              <a:t>stratiform</a:t>
            </a:r>
            <a:r>
              <a:rPr lang="en-US" dirty="0"/>
              <a:t> clouds, and similar to that observed in aqua-planets, their horizontal scales are reduced in proportion to the grid spacing.</a:t>
            </a:r>
            <a:endParaRPr lang="en-US" sz="200" dirty="0"/>
          </a:p>
          <a:p>
            <a:r>
              <a:rPr lang="en-US" dirty="0"/>
              <a:t>Time-truncation errors severely damp the magnitude of the vertical motion at high resolution, and long physics time-step. This is consistent with a pair of high resolution aqua-planet simulations.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305" y="6299127"/>
            <a:ext cx="2841187" cy="540852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3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58" y="782638"/>
            <a:ext cx="2427071" cy="4772025"/>
          </a:xfrm>
        </p:spPr>
      </p:pic>
      <p:sp>
        <p:nvSpPr>
          <p:cNvPr id="12" name="Text Placeholder 13"/>
          <p:cNvSpPr txBox="1">
            <a:spLocks/>
          </p:cNvSpPr>
          <p:nvPr/>
        </p:nvSpPr>
        <p:spPr>
          <a:xfrm>
            <a:off x="3253766" y="2436402"/>
            <a:ext cx="5976728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‒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US" dirty="0"/>
          </a:p>
          <a:p>
            <a:r>
              <a:rPr lang="en-US" dirty="0"/>
              <a:t>Understanding how the resolved vertical velocity varies with resolution may help to inform model sensitivities . </a:t>
            </a:r>
          </a:p>
          <a:p>
            <a:endParaRPr lang="en-US" sz="200" dirty="0"/>
          </a:p>
          <a:p>
            <a:r>
              <a:rPr lang="en-US" dirty="0"/>
              <a:t>A large physics time-step at higher-resolutions leads to time-truncation errors that should be considered when developing a high-resolution model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</TotalTime>
  <Words>212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An Idealized Test of the Response of CAM to Near-Grid-Scale Forcing at Hydrostatic Resolutions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Shim, Edward</cp:lastModifiedBy>
  <cp:revision>111</cp:revision>
  <dcterms:created xsi:type="dcterms:W3CDTF">2016-02-10T19:06:12Z</dcterms:created>
  <dcterms:modified xsi:type="dcterms:W3CDTF">2019-07-01T23:27:12Z</dcterms:modified>
</cp:coreProperties>
</file>