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1423"/>
  </p:normalViewPr>
  <p:slideViewPr>
    <p:cSldViewPr snapToGrid="0" snapToObjects="1">
      <p:cViewPr varScale="1">
        <p:scale>
          <a:sx n="42" d="100"/>
          <a:sy n="42" d="100"/>
        </p:scale>
        <p:origin x="6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017843" y="6589980"/>
            <a:ext cx="561539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rgbClr val="0070C0"/>
                </a:solidFill>
              </a:rPr>
              <a:t>Figure</a:t>
            </a:r>
            <a:r>
              <a:rPr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0070C0"/>
                </a:solidFill>
              </a:rPr>
              <a:t> Quantile maps of temperature changes between 1989 and 2099 in two different CESM ensembles. Temp change is shown as function of day of year and probability.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91687" y="6702427"/>
            <a:ext cx="659728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Impact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Results shed light on how temperature distributions are changing within large climate model ensembles, including spatiotemporal patterns. </a:t>
            </a:r>
            <a:endParaRPr sz="2200" dirty="0"/>
          </a:p>
        </p:txBody>
      </p:sp>
      <p:sp>
        <p:nvSpPr>
          <p:cNvPr id="121" name="Shape 121"/>
          <p:cNvSpPr/>
          <p:nvPr/>
        </p:nvSpPr>
        <p:spPr>
          <a:xfrm>
            <a:off x="370027" y="90582"/>
            <a:ext cx="1260236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Future climate emulations using quantile regressions on large ensembles</a:t>
            </a:r>
          </a:p>
        </p:txBody>
      </p:sp>
      <p:sp>
        <p:nvSpPr>
          <p:cNvPr id="122" name="Shape 122"/>
          <p:cNvSpPr/>
          <p:nvPr/>
        </p:nvSpPr>
        <p:spPr>
          <a:xfrm>
            <a:off x="474527" y="691948"/>
            <a:ext cx="598872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Objective</a:t>
            </a:r>
            <a:endParaRPr lang="en-US" sz="2200" dirty="0"/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We present a comprehensive statistical method to compare climate projections from large ensembles that is well-suited for examining changes in the tails </a:t>
            </a:r>
            <a:endParaRPr lang="en-US" sz="2200" dirty="0">
              <a:latin typeface="Helvetica" pitchFamily="2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20563" y="2724475"/>
            <a:ext cx="6360850" cy="428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Approach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We present a quantile mapping/regression method to compare daily temperature distributions from two different CESM ensembles  and observations.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The resulting quantile maps illuminate substantial differences between the climate model ensembles, including differences in warming in the Pacific Northwest that are particularly large in the lower quantiles during winter 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200" dirty="0">
              <a:sym typeface="Helvetic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20563" y="8721398"/>
            <a:ext cx="11892739" cy="964367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Haugen, M. A., Stein, M. L., Sriver, R. L., and Moyer, E. L. (2019). Future climate emulations using quantile regressions on large ensembles, Advances in Statistical Climatology, Meteorology, and </a:t>
            </a:r>
            <a:r>
              <a:rPr lang="en-US"/>
              <a:t>Oceanography, 5(1</a:t>
            </a:r>
            <a:r>
              <a:rPr lang="en-US" dirty="0"/>
              <a:t>), 37-55. doi:10.5194/ascmo-5-37-2019.</a:t>
            </a:r>
            <a:r>
              <a:rPr lang="en-US" sz="20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36EAA-355E-2043-A14B-0CCC73A4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536" y="629106"/>
            <a:ext cx="6273880" cy="57981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193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</vt:lpstr>
      <vt:lpstr>Helvetica Light</vt:lpstr>
      <vt:lpstr>Helvetica Neue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Shim, Edward</cp:lastModifiedBy>
  <cp:revision>31</cp:revision>
  <dcterms:modified xsi:type="dcterms:W3CDTF">2019-07-04T17:35:20Z</dcterms:modified>
</cp:coreProperties>
</file>