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79" autoAdjust="0"/>
    <p:restoredTop sz="92653" autoAdjust="0"/>
  </p:normalViewPr>
  <p:slideViewPr>
    <p:cSldViewPr snapToGrid="0" snapToObjects="1">
      <p:cViewPr varScale="1">
        <p:scale>
          <a:sx n="77" d="100"/>
          <a:sy n="77" d="100"/>
        </p:scale>
        <p:origin x="114" y="306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  <p:sp>
        <p:nvSpPr>
          <p:cNvPr id="14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672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3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Significance and Impact</a:t>
            </a:r>
            <a:endParaRPr lang="en-US" dirty="0"/>
          </a:p>
        </p:txBody>
      </p:sp>
      <p:sp>
        <p:nvSpPr>
          <p:cNvPr id="4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Scientific Achievement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i.org/10.1002/2017JD027008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2700" y="-4627"/>
            <a:ext cx="9131300" cy="708660"/>
          </a:xfr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Exploring a Variable-Resolution Approach for Simulating Regional Climate in the Rocky Mountain Region Using the VR-CESM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A comprehensive investigation of how the variable-resolution CESM simulates the Rocky Mountain region when compared with observations and a regional model, particularly with respect to mountain snowpack, temperatures, and rain-on-snow events.</a:t>
            </a:r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Variable-resolution global climate modeling systems provide significant value in regions of strong topographic variability, such as the Rocky Mountain region.  This paper assesses this value in light of a comparable regional climate modeling system.</a:t>
            </a:r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1600" dirty="0">
                <a:latin typeface="Calibri" pitchFamily="34" charset="0"/>
              </a:rPr>
              <a:t>Variable-resolution in the Community Earth System Model (VR-CESM) was applied to simulate the historical period 1979-2005, with 14km resolution over the Rocky Mountain region.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1600" dirty="0">
                <a:latin typeface="Calibri"/>
                <a:cs typeface="Calibri"/>
              </a:rPr>
              <a:t>Variable resolution demonstrated a significant improvement in the representation of topographically-dependent quantities, including precipitation and mountain snowpack.  Performance was comparable to that of a RGCM.</a:t>
            </a:r>
          </a:p>
          <a:p>
            <a:endParaRPr lang="en-US" dirty="0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F6EB78C-365E-1845-B808-50DC545AE56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2699" y="5439660"/>
            <a:ext cx="3688443" cy="885143"/>
          </a:xfrm>
        </p:spPr>
        <p:txBody>
          <a:bodyPr/>
          <a:lstStyle/>
          <a:p>
            <a:pPr algn="l"/>
            <a:r>
              <a:rPr lang="en-US" b="1" dirty="0"/>
              <a:t>Citation:</a:t>
            </a:r>
            <a:r>
              <a:rPr lang="en-US" sz="900" b="1" dirty="0"/>
              <a:t> </a:t>
            </a:r>
            <a:r>
              <a:rPr lang="en-US" dirty="0"/>
              <a:t>Wu, C, X Liu, Z Lin, AM Rhoades, PA Ullrich, CM </a:t>
            </a:r>
            <a:r>
              <a:rPr lang="en-US" dirty="0" err="1"/>
              <a:t>Zarycki</a:t>
            </a:r>
            <a:r>
              <a:rPr lang="en-US" dirty="0"/>
              <a:t>, Z Lu, and SR Rahimi-</a:t>
            </a:r>
            <a:r>
              <a:rPr lang="en-US" dirty="0" err="1"/>
              <a:t>Esfarjani</a:t>
            </a:r>
            <a:r>
              <a:rPr lang="en-US" dirty="0"/>
              <a:t>. 2017. “Exploring a Variable-Resolution Approach for Simulating Regional Climate in the Rocky Mountain Region Using the VR-CESM.” </a:t>
            </a:r>
            <a:r>
              <a:rPr lang="en-US" i="1" dirty="0"/>
              <a:t>Journal of Geophysical Research: Atmospheres </a:t>
            </a:r>
            <a:r>
              <a:rPr lang="en-US" dirty="0"/>
              <a:t>122(20): 10939-10965. </a:t>
            </a:r>
            <a:r>
              <a:rPr lang="en-US" dirty="0">
                <a:hlinkClick r:id="rId2"/>
              </a:rPr>
              <a:t>https://doi.org/10.1002/2017JD027008</a:t>
            </a:r>
            <a:r>
              <a:rPr lang="en-US" dirty="0"/>
              <a:t>.</a:t>
            </a:r>
          </a:p>
          <a:p>
            <a:pPr algn="l"/>
            <a:br>
              <a:rPr lang="en-US" sz="900" dirty="0"/>
            </a:br>
            <a:endParaRPr lang="en-US" sz="900" dirty="0"/>
          </a:p>
        </p:txBody>
      </p:sp>
      <p:pic>
        <p:nvPicPr>
          <p:cNvPr id="22" name="Picture 7">
            <a:extLst>
              <a:ext uri="{FF2B5EF4-FFF2-40B4-BE49-F238E27FC236}">
                <a16:creationId xmlns:a16="http://schemas.microsoft.com/office/drawing/2014/main" id="{2EA067D5-3E6B-D943-9BBC-3D914F69B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259" y="6343853"/>
            <a:ext cx="1669142" cy="42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D6FC1C1-DD10-EE4C-AA99-4DB6F3500E7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2874"/>
          <a:stretch/>
        </p:blipFill>
        <p:spPr>
          <a:xfrm>
            <a:off x="135951" y="862469"/>
            <a:ext cx="3175689" cy="36702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62E51B-8E30-EC42-9910-BDCC4244B323}"/>
              </a:ext>
            </a:extLst>
          </p:cNvPr>
          <p:cNvSpPr txBox="1"/>
          <p:nvPr/>
        </p:nvSpPr>
        <p:spPr>
          <a:xfrm>
            <a:off x="135951" y="4513653"/>
            <a:ext cx="31756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Figure: </a:t>
            </a:r>
            <a:r>
              <a:rPr lang="en-US" sz="1400" dirty="0"/>
              <a:t>Variation of wintertime mean precipitation for VR-CESM, UNIF, CRCM5, and PRISM along two transects through the Rocky Mountains.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1921</TotalTime>
  <Words>234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Exploring a Variable-Resolution Approach for Simulating Regional Climate in the Rocky Mountain Region Using the VR-CESM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Shim, Edward</cp:lastModifiedBy>
  <cp:revision>101</cp:revision>
  <dcterms:created xsi:type="dcterms:W3CDTF">2016-02-10T19:06:12Z</dcterms:created>
  <dcterms:modified xsi:type="dcterms:W3CDTF">2019-07-10T17:20:55Z</dcterms:modified>
</cp:coreProperties>
</file>