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02F83-4F8D-45D9-BD4A-653A390CD789}" type="datetimeFigureOut">
              <a:rPr lang="en-US" smtClean="0"/>
              <a:t>7/5/19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01FE-9FFF-4287-95D6-2609E7F41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6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29DFE1-6485-45BE-B457-5910266417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58508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028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ED2371-95F7-4024-83DD-C565AB5171B4}" type="datetime4">
              <a:rPr lang="en-US" smtClean="0"/>
              <a:t>July 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0A27DAC-BB3F-4F4E-A65A-EF4557841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7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energy.2017.11.08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0105" y="1203324"/>
            <a:ext cx="3353253" cy="565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cs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/>
              <a:t>Assess how impaired or enhanced hydropower generation due to changes in future precipitation and temperature could affect power sector technology deployment and associated investment needs across the globe</a:t>
            </a:r>
          </a:p>
          <a:p>
            <a:pPr marL="231775" indent="-231775" algn="ctr">
              <a:spcBef>
                <a:spcPct val="15000"/>
              </a:spcBef>
              <a:tabLst>
                <a:tab pos="338138" algn="l"/>
              </a:tabLst>
              <a:defRPr/>
            </a:pPr>
            <a:r>
              <a:rPr lang="en-US" b="1" dirty="0">
                <a:cs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/>
              <a:t>Simulate power generation at ~1,600 large hydropower dams throughout the world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/>
              <a:t>Implement resulting regional hydropower generation trajectories in the Global Change Assessment Model to simulate technology deployment in the 21st century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altLang="en-US" sz="1600" dirty="0"/>
              <a:t>Assess risk and opportunity for individual countries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42240" y="0"/>
            <a:ext cx="873144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/>
              <a:t>Future Hydropower Generation and Consequences for Global </a:t>
            </a:r>
            <a:r>
              <a:rPr lang="en-US" sz="3200" b="1"/>
              <a:t>Electricity Supply</a:t>
            </a:r>
            <a:endParaRPr lang="en-US" sz="32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708595" y="6173011"/>
            <a:ext cx="518994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1000" dirty="0">
                <a:latin typeface="+mn-lt"/>
                <a:cs typeface="Arial" panose="020B0604020202020204" pitchFamily="34" charset="0"/>
              </a:rPr>
              <a:t>Turner, S. W. D., Hejazi, M., Kim, S. H., Clarke, L., &amp; Edmonds, J. (2017). Climate impacts on hydropower and consequences for global electricity supply investment needs. Energy, 141, 2081-2090. </a:t>
            </a:r>
            <a:r>
              <a:rPr lang="en-US" sz="1000" dirty="0">
                <a:latin typeface="+mn-lt"/>
                <a:cs typeface="Arial" panose="020B0604020202020204" pitchFamily="34" charset="0"/>
                <a:hlinkClick r:id="rId3"/>
              </a:rPr>
              <a:t>https://doi.org/10.1016/j.energy.2017.11.089</a:t>
            </a:r>
            <a:endParaRPr lang="en-US" sz="1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706442" y="4163835"/>
            <a:ext cx="5194246" cy="2095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31775" indent="-231775" algn="ctr" eaLnBrk="1" hangingPunct="1">
              <a:spcBef>
                <a:spcPct val="15000"/>
              </a:spcBef>
              <a:defRPr/>
            </a:pPr>
            <a:r>
              <a:rPr lang="en-US" b="1" dirty="0">
                <a:latin typeface="+mn-lt"/>
                <a:cs typeface="Arial" panose="020B0604020202020204" pitchFamily="34" charset="0"/>
              </a:rPr>
              <a:t>Impact</a:t>
            </a:r>
          </a:p>
          <a:p>
            <a:pPr marL="285750" indent="-285750" eaLnBrk="1" hangingPunct="1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defRPr/>
            </a:pPr>
            <a:r>
              <a:rPr lang="en-US" sz="1600" dirty="0"/>
              <a:t>Hydro-dependent countries in drying regions likely to need substantial investments (about $1 trillion in the 21st century) to address impaired power production</a:t>
            </a:r>
            <a:endParaRPr lang="en-US" sz="1600" strike="sngStrike" dirty="0">
              <a:latin typeface="+mn-lt"/>
              <a:cs typeface="+mn-cs"/>
            </a:endParaRPr>
          </a:p>
          <a:p>
            <a:pPr marL="285750" indent="-285750" eaLnBrk="1" hangingPunct="1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defRPr/>
            </a:pPr>
            <a:r>
              <a:rPr lang="en-US" altLang="en-US" sz="1600" dirty="0">
                <a:latin typeface="+mn-lt"/>
                <a:cs typeface="+mn-cs"/>
              </a:rPr>
              <a:t>Canada, Norway, and a selection of South Asian countries could avoid substantial investments as increased precipitation raises output</a:t>
            </a:r>
            <a:endParaRPr lang="en-US" altLang="en-US" sz="1600" strike="sngStrike" dirty="0">
              <a:latin typeface="+mn-lt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52959" y="1077218"/>
            <a:ext cx="5180252" cy="2671552"/>
            <a:chOff x="4210244" y="3947207"/>
            <a:chExt cx="4705156" cy="242653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10244" y="3947207"/>
              <a:ext cx="4705156" cy="2426536"/>
            </a:xfrm>
            <a:prstGeom prst="rect">
              <a:avLst/>
            </a:prstGeom>
          </p:spPr>
        </p:pic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6619778" y="5851886"/>
              <a:ext cx="1257300" cy="291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1313" indent="-287338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231775" indent="-231775">
                <a:spcBef>
                  <a:spcPct val="15000"/>
                </a:spcBef>
                <a:defRPr/>
              </a:pPr>
              <a:r>
                <a:rPr lang="en-US" sz="1000" b="1" i="1" dirty="0">
                  <a:solidFill>
                    <a:srgbClr val="008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Opportunity</a:t>
              </a:r>
            </a:p>
          </p:txBody>
        </p:sp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8105872" y="5851886"/>
              <a:ext cx="647700" cy="291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1313" indent="-287338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231775" indent="-231775">
                <a:spcBef>
                  <a:spcPct val="15000"/>
                </a:spcBef>
                <a:defRPr/>
              </a:pPr>
              <a:r>
                <a:rPr lang="en-US" sz="1000" b="1" i="1" dirty="0">
                  <a:solidFill>
                    <a:srgbClr val="FF67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755254" y="3741306"/>
            <a:ext cx="5302386" cy="824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Changes in future precipitation and temperature present both opportunities and risks for hydropower generation around the globe.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598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Turner-etal-Hydropower-Energy-December2017-f</Presentation>
    <Funding xmlns="98b00cf3-a6ce-40de-8923-f140beb786e9">IA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C28AEB-5720-4359-A78F-D1F8427D785C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8b00cf3-a6ce-40de-8923-f140beb786e9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C442A71-0B44-4E75-B367-F50AFDD4B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Sample-Slide-Highlights-Template-usethis</Template>
  <TotalTime>321</TotalTime>
  <Words>226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Turner-etal-Hydropower-Energy-December2017-f</dc:title>
  <dc:creator>Edmonds, James A (Jae)</dc:creator>
  <dc:description/>
  <cp:lastModifiedBy>Shim, Edward</cp:lastModifiedBy>
  <cp:revision>69</cp:revision>
  <cp:lastPrinted>2011-05-11T17:30:12Z</cp:lastPrinted>
  <dcterms:created xsi:type="dcterms:W3CDTF">2017-02-22T21:17:09Z</dcterms:created>
  <dcterms:modified xsi:type="dcterms:W3CDTF">2019-07-05T18:13:56Z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IARP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Turner-etal-Hydropower-Energy-December2017-f</vt:lpwstr>
  </property>
  <property fmtid="{D5CDD505-2E9C-101B-9397-08002B2CF9AE}" pid="8" name="SlideDescription">
    <vt:lpwstr/>
  </property>
</Properties>
</file>