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DA7A7-90D0-47AD-826D-8DC3548F28E5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A685A-99EE-4381-A239-82DCC39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F3EC71-2F01-4597-B375-97A3DE4E2084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80357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04590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C58800-338D-445B-AE65-85B5E8996986}" type="datetimeFigureOut">
              <a:rPr lang="en-US"/>
              <a:pPr>
                <a:defRPr/>
              </a:pPr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C8392BF-B06E-4E46-80D5-0467F0160E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857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08931" y="1219200"/>
            <a:ext cx="4304720" cy="5468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Present a replicable methodology to analyze and understand </a:t>
            </a:r>
            <a:r>
              <a:rPr lang="en-US" sz="1600">
                <a:solidFill>
                  <a:prstClr val="black"/>
                </a:solidFill>
              </a:rPr>
              <a:t>complexity in transitions </a:t>
            </a:r>
            <a:r>
              <a:rPr lang="en-US" sz="1600" dirty="0">
                <a:solidFill>
                  <a:prstClr val="black"/>
                </a:solidFill>
              </a:rPr>
              <a:t>towards sustainability in urban water management while accommodating a city’s unique decision-making context. 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Approach</a:t>
            </a:r>
            <a:endParaRPr lang="en-US" sz="1600" b="1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Developed and tested proxy measures for the triple exposure theory of policy change via:</a:t>
            </a:r>
          </a:p>
          <a:p>
            <a:pPr marL="742950" lvl="1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Biophysical and regulatory pressures</a:t>
            </a:r>
          </a:p>
          <a:p>
            <a:pPr marL="742950" lvl="1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Media exposure</a:t>
            </a:r>
          </a:p>
          <a:p>
            <a:pPr marL="742950" lvl="1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Institutional and financial structure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Discussed opportunities to compare and contrast urban transitions to understand what factors hinder or enable transitions towards sustainability. </a:t>
            </a:r>
          </a:p>
          <a:p>
            <a:pPr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Identifies causal mechanisms behind obstacles to transitioning to sustainable urban water management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34769"/>
            <a:ext cx="76908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400" b="1" dirty="0"/>
              <a:t>Complex Dynamics and Urban Water Transitions in Sustainable Water Management</a:t>
            </a:r>
            <a:endParaRPr lang="en-US" sz="24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83242" y="6073914"/>
            <a:ext cx="4255958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Treuer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G.,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Koebele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E.,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Deslatte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A., Ernst, K., Garcia, M., &amp;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Manago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K., (2016). A narrative method for analyzing transitions in urban water management: The case of the Miami-Dade Water and Sewer Department. Water Resources Research, 53(1), 891-908. https://doi.org/10.1002/2014WR015716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466336" y="4682288"/>
            <a:ext cx="475473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Transition timeline of water management change in Miami-Dade County with accelerated period of change marked in grey (a) key water supply management events (circles) and droughts (black bars); (b) normalized annual measures of water stress (</a:t>
            </a:r>
            <a:r>
              <a:rPr lang="en-US" sz="1200" b="1" dirty="0" err="1">
                <a:solidFill>
                  <a:srgbClr val="0000FF"/>
                </a:solidFill>
                <a:latin typeface="Arial" panose="020B0604020202020204" pitchFamily="34" charset="0"/>
              </a:rPr>
              <a:t>WaSSI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) with media attention (Media); (c) the annual measure of percent change in net position (Financial); and (d) annual per capita water consumption.</a:t>
            </a:r>
            <a:endParaRPr lang="en-US" sz="1200" dirty="0">
              <a:solidFill>
                <a:srgbClr val="006600"/>
              </a:solidFill>
              <a:latin typeface="Arial Black"/>
              <a:ea typeface="Times New Roman"/>
              <a:cs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467100" y="4101933"/>
            <a:ext cx="5562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45F9EB-FCA0-4C0B-ABEF-391B25272B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549900"/>
            <a:ext cx="3444842" cy="420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297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Burleyson-etal-GridStress-AppliedEnergy-October2017-f</Presentation>
    <Funding xmlns="98b00cf3-a6ce-40de-8923-f140beb786e9">IAR (IM3)</Funding>
  </documentManagement>
</p:properties>
</file>

<file path=customXml/itemProps1.xml><?xml version="1.0" encoding="utf-8"?>
<ds:datastoreItem xmlns:ds="http://schemas.openxmlformats.org/officeDocument/2006/customXml" ds:itemID="{F66CD97F-98D5-4B44-9196-234C9C6ACA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341A39-212C-44A0-A080-1B285DFFEE0B}">
  <ds:schemaRefs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8b00cf3-a6ce-40de-8923-f140beb786e9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Grid_Stress_Paper_Highlight_Slide</Template>
  <TotalTime>429</TotalTime>
  <Words>236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Burleyson-etal-GridStress-AppliedEnergy-October2017-f</dc:title>
  <dc:creator>Burleyson, Casey D</dc:creator>
  <cp:lastModifiedBy>Shim, Edward</cp:lastModifiedBy>
  <cp:revision>32</cp:revision>
  <cp:lastPrinted>2011-05-11T17:30:12Z</cp:lastPrinted>
  <dcterms:created xsi:type="dcterms:W3CDTF">2017-09-29T17:31:44Z</dcterms:created>
  <dcterms:modified xsi:type="dcterms:W3CDTF">2019-07-04T19:23:49Z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 (IM3)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Burleyson-etal-GridStress-AppliedEnergy-October2017-f</vt:lpwstr>
  </property>
  <property fmtid="{D5CDD505-2E9C-101B-9397-08002B2CF9AE}" pid="8" name="SlideDescription">
    <vt:lpwstr/>
  </property>
</Properties>
</file>