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DA7A7-90D0-47AD-826D-8DC3548F28E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685A-99EE-4381-A239-82DCC396E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2500572-416C-4470-9FBD-71CAFC6A1A42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1360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4590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58800-338D-445B-AE65-85B5E8996986}" type="datetimeFigureOut">
              <a:rPr lang="en-US"/>
              <a:pPr>
                <a:defRPr/>
              </a:pPr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C8392BF-B06E-4E46-80D5-0467F0160E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57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35408" y="1045911"/>
            <a:ext cx="4075825" cy="371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Objective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>
                <a:solidFill>
                  <a:srgbClr val="000000"/>
                </a:solidFill>
              </a:rPr>
              <a:t>Quantify the effects of common methodological choices on projection uncertainties using the example of sea-level changes </a:t>
            </a:r>
            <a:br>
              <a:rPr lang="en-US" altLang="en-US" sz="1600" dirty="0">
                <a:solidFill>
                  <a:srgbClr val="000000"/>
                </a:solidFill>
              </a:rPr>
            </a:br>
            <a:endParaRPr lang="en-US" altLang="en-US" sz="160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15000"/>
              </a:spcBef>
            </a:pPr>
            <a:r>
              <a:rPr lang="en-US" altLang="en-US" b="1" dirty="0">
                <a:solidFill>
                  <a:srgbClr val="000000"/>
                </a:solidFill>
              </a:rPr>
              <a:t>Approach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>
                <a:solidFill>
                  <a:srgbClr val="000000"/>
                </a:solidFill>
              </a:rPr>
              <a:t>Implement three commonly used approaches to data-model fusion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>
                <a:solidFill>
                  <a:srgbClr val="000000"/>
                </a:solidFill>
              </a:rPr>
              <a:t>Apply these approaches to a published data set and model structure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>
                <a:solidFill>
                  <a:srgbClr val="000000"/>
                </a:solidFill>
              </a:rPr>
              <a:t>Assess the approaches in terms of hindcasts and projections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816305" y="5561321"/>
            <a:ext cx="3870495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latin typeface="+mn-lt"/>
              </a:rPr>
              <a:t>Ruckert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, K. L., Guan, Y., Bakker, A. M. R., Forest, C. E. &amp; Keller, K.  The effects of time-varying observation errors on semi-empirical sea-level projections. (2016). The effects of time-varying observation errors on semi-empirical sea-level projections. </a:t>
            </a:r>
            <a:r>
              <a:rPr lang="en-US" altLang="en-US" sz="1200" dirty="0">
                <a:solidFill>
                  <a:srgbClr val="000000"/>
                </a:solidFill>
              </a:rPr>
              <a:t>Climatic Change, 140(3-4), 349-360</a:t>
            </a:r>
            <a:r>
              <a:rPr lang="en-US" altLang="en-US" sz="1200" dirty="0">
                <a:solidFill>
                  <a:srgbClr val="000000"/>
                </a:solidFill>
                <a:latin typeface="+mn-lt"/>
              </a:rPr>
              <a:t>. https://doi.org/10.1007/s10584-016-1858-z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127143" y="4826788"/>
            <a:ext cx="4419600" cy="14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Impact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sz="1600" dirty="0">
                <a:solidFill>
                  <a:srgbClr val="000000"/>
                </a:solidFill>
              </a:rPr>
              <a:t>Improving the representation of the statistical properties of the data-model discrepancies can increase the upper tail projection.</a:t>
            </a: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34" y="0"/>
            <a:ext cx="4771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Improving the characterization of sea-level projection uncertainties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5211" y="3944993"/>
            <a:ext cx="416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the projected sea-level changes from three data-model fusion approaches. The heteroskedastic Bayesian method (dark blue line) best represents the properties of the data-model residuals within the considered methods and suggests an increased upper-tail projection.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89" y="255606"/>
            <a:ext cx="4448111" cy="36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7255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Burleyson-etal-GridStress-AppliedEnergy-October2017-f</Presentation>
    <Funding xmlns="98b00cf3-a6ce-40de-8923-f140beb786e9">IAR (IM3)</Funding>
  </documentManagement>
</p:properties>
</file>

<file path=customXml/itemProps1.xml><?xml version="1.0" encoding="utf-8"?>
<ds:datastoreItem xmlns:ds="http://schemas.openxmlformats.org/officeDocument/2006/customXml" ds:itemID="{F66CD97F-98D5-4B44-9196-234C9C6AC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41A39-212C-44A0-A080-1B285DFFEE0B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8b00cf3-a6ce-40de-8923-f140beb786e9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Grid_Stress_Paper_Highlight_Slide</Template>
  <TotalTime>1068</TotalTime>
  <Words>154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Burleyson-etal-GridStress-AppliedEnergy-October2017-f</dc:title>
  <dc:creator>Burleyson, Casey D</dc:creator>
  <cp:lastModifiedBy>Shim, Edward</cp:lastModifiedBy>
  <cp:revision>79</cp:revision>
  <cp:lastPrinted>2017-10-10T15:55:54Z</cp:lastPrinted>
  <dcterms:created xsi:type="dcterms:W3CDTF">2017-09-29T17:31:44Z</dcterms:created>
  <dcterms:modified xsi:type="dcterms:W3CDTF">2019-07-04T19:43:38Z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IAR (IM3)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Burleyson-etal-GridStress-AppliedEnergy-October2017-f</vt:lpwstr>
  </property>
  <property fmtid="{D5CDD505-2E9C-101B-9397-08002B2CF9AE}" pid="8" name="SlideDescription">
    <vt:lpwstr/>
  </property>
</Properties>
</file>