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83" r:id="rId1"/>
    <p:sldMasterId id="2147483688" r:id="rId2"/>
    <p:sldMasterId id="2147483691" r:id="rId3"/>
  </p:sldMasterIdLst>
  <p:notesMasterIdLst>
    <p:notesMasterId r:id="rId5"/>
  </p:notesMasterIdLst>
  <p:handoutMasterIdLst>
    <p:handoutMasterId r:id="rId6"/>
  </p:handoutMasterIdLst>
  <p:sldIdLst>
    <p:sldId id="262" r:id="rId4"/>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Travis O'Brien" initials="TO" lastIdx="1" clrIdx="0">
    <p:extLst>
      <p:ext uri="{19B8F6BF-5375-455C-9EA6-DF929625EA0E}">
        <p15:presenceInfo xmlns:p15="http://schemas.microsoft.com/office/powerpoint/2012/main" userId="034115cb-fd3b-4ab0-bf5d-e5e5e8ed0791"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86E25"/>
    <a:srgbClr val="1C75BC"/>
    <a:srgbClr val="88AC2E"/>
    <a:srgbClr val="008000"/>
    <a:srgbClr val="106636"/>
    <a:srgbClr val="276258"/>
    <a:srgbClr val="00808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00" autoAdjust="0"/>
    <p:restoredTop sz="94674" autoAdjust="0"/>
  </p:normalViewPr>
  <p:slideViewPr>
    <p:cSldViewPr snapToGrid="0" snapToObjects="1">
      <p:cViewPr varScale="1">
        <p:scale>
          <a:sx n="75" d="100"/>
          <a:sy n="75" d="100"/>
        </p:scale>
        <p:origin x="54" y="372"/>
      </p:cViewPr>
      <p:guideLst>
        <p:guide orient="horz" pos="2160"/>
        <p:guide pos="2881"/>
      </p:guideLst>
    </p:cSldViewPr>
  </p:slideViewPr>
  <p:outlineViewPr>
    <p:cViewPr>
      <p:scale>
        <a:sx n="33" d="100"/>
        <a:sy n="33" d="100"/>
      </p:scale>
      <p:origin x="0" y="0"/>
    </p:cViewPr>
  </p:outlineViewPr>
  <p:notesTextViewPr>
    <p:cViewPr>
      <p:scale>
        <a:sx n="100" d="100"/>
        <a:sy n="100" d="100"/>
      </p:scale>
      <p:origin x="0" y="0"/>
    </p:cViewPr>
  </p:notesTextViewPr>
  <p:notesViewPr>
    <p:cSldViewPr snapToGrid="0" snapToObjects="1">
      <p:cViewPr varScale="1">
        <p:scale>
          <a:sx n="65" d="100"/>
          <a:sy n="65" d="100"/>
        </p:scale>
        <p:origin x="-1542" y="-10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Master" Target="slideMasters/slideMaster3.xml"/><Relationship Id="rId7" Type="http://schemas.openxmlformats.org/officeDocument/2006/relationships/commentAuthors" Target="commentAuthor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handoutMaster" Target="handoutMasters/handoutMaster1.xml"/><Relationship Id="rId11" Type="http://schemas.openxmlformats.org/officeDocument/2006/relationships/tableStyles" Target="tableStyles.xml"/><Relationship Id="rId5" Type="http://schemas.openxmlformats.org/officeDocument/2006/relationships/notesMaster" Target="notesMasters/notesMaster1.xml"/><Relationship Id="rId10" Type="http://schemas.openxmlformats.org/officeDocument/2006/relationships/theme" Target="theme/theme1.xml"/><Relationship Id="rId4" Type="http://schemas.openxmlformats.org/officeDocument/2006/relationships/slide" Target="slides/slide1.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CE3BC703-3CBD-6E4D-BA71-3FD9FD935D5C}" type="datetimeFigureOut">
              <a:rPr lang="en-US" smtClean="0"/>
              <a:t>7/9/2019</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28910744-5CF2-5543-BF83-A5596142CFE2}" type="slidenum">
              <a:rPr lang="en-US" smtClean="0"/>
              <a:t>‹#›</a:t>
            </a:fld>
            <a:endParaRPr lang="en-US"/>
          </a:p>
        </p:txBody>
      </p:sp>
    </p:spTree>
    <p:extLst>
      <p:ext uri="{BB962C8B-B14F-4D97-AF65-F5344CB8AC3E}">
        <p14:creationId xmlns:p14="http://schemas.microsoft.com/office/powerpoint/2010/main" val="369767177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A98C03B-BDB1-094E-85E4-DB3D905A6DF3}" type="datetimeFigureOut">
              <a:rPr lang="en-US" smtClean="0"/>
              <a:t>7/9/2019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781C719-3C4F-EB4F-89FE-A3D057C59AC3}" type="slidenum">
              <a:rPr lang="en-US" smtClean="0"/>
              <a:t>‹#›</a:t>
            </a:fld>
            <a:endParaRPr lang="en-US"/>
          </a:p>
        </p:txBody>
      </p:sp>
    </p:spTree>
    <p:extLst>
      <p:ext uri="{BB962C8B-B14F-4D97-AF65-F5344CB8AC3E}">
        <p14:creationId xmlns:p14="http://schemas.microsoft.com/office/powerpoint/2010/main" val="3194365852"/>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g"/><Relationship Id="rId1" Type="http://schemas.openxmlformats.org/officeDocument/2006/relationships/slideMaster" Target="../slideMasters/slideMaster2.xml"/><Relationship Id="rId4" Type="http://schemas.openxmlformats.org/officeDocument/2006/relationships/image" Target="../media/image1.png"/></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g"/><Relationship Id="rId1" Type="http://schemas.openxmlformats.org/officeDocument/2006/relationships/slideMaster" Target="../slideMasters/slideMaster2.xml"/><Relationship Id="rId4" Type="http://schemas.openxmlformats.org/officeDocument/2006/relationships/image" Target="../media/image1.png"/></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g"/><Relationship Id="rId1" Type="http://schemas.openxmlformats.org/officeDocument/2006/relationships/slideMaster" Target="../slideMasters/slideMaster3.xml"/><Relationship Id="rId4" Type="http://schemas.openxmlformats.org/officeDocument/2006/relationships/image" Target="../media/image1.png"/></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g"/><Relationship Id="rId1" Type="http://schemas.openxmlformats.org/officeDocument/2006/relationships/slideMaster" Target="../slideMasters/slideMaster3.xml"/><Relationship Id="rId4" Type="http://schemas.openxmlformats.org/officeDocument/2006/relationships/image" Target="../media/image1.png"/></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Other (EESA)">
    <p:spTree>
      <p:nvGrpSpPr>
        <p:cNvPr id="1" name=""/>
        <p:cNvGrpSpPr/>
        <p:nvPr/>
      </p:nvGrpSpPr>
      <p:grpSpPr>
        <a:xfrm>
          <a:off x="0" y="0"/>
          <a:ext cx="0" cy="0"/>
          <a:chOff x="0" y="0"/>
          <a:chExt cx="0" cy="0"/>
        </a:xfrm>
      </p:grpSpPr>
      <p:sp>
        <p:nvSpPr>
          <p:cNvPr id="6" name="Title Placeholder 1"/>
          <p:cNvSpPr>
            <a:spLocks noGrp="1"/>
          </p:cNvSpPr>
          <p:nvPr>
            <p:ph type="title" hasCustomPrompt="1"/>
          </p:nvPr>
        </p:nvSpPr>
        <p:spPr bwMode="auto">
          <a:xfrm>
            <a:off x="0" y="0"/>
            <a:ext cx="9144000" cy="708660"/>
          </a:xfrm>
          <a:prstGeom prst="rect">
            <a:avLst/>
          </a:prstGeom>
          <a:solidFill>
            <a:srgbClr val="1C75BC"/>
          </a:solidFill>
          <a:ln w="9525">
            <a:noFill/>
            <a:miter lim="800000"/>
            <a:headEnd/>
            <a:tailEnd/>
          </a:ln>
        </p:spPr>
        <p:txBody>
          <a:bodyPr anchor="ctr"/>
          <a:lstStyle>
            <a:lvl1pPr marL="0">
              <a:spcBef>
                <a:spcPts val="0"/>
              </a:spcBef>
              <a:defRPr b="1" baseline="0">
                <a:solidFill>
                  <a:schemeClr val="bg1"/>
                </a:solidFill>
              </a:defRPr>
            </a:lvl1pPr>
          </a:lstStyle>
          <a:p>
            <a:pPr lvl="0"/>
            <a:r>
              <a:rPr lang="en-US" dirty="0"/>
              <a:t>Title</a:t>
            </a:r>
          </a:p>
        </p:txBody>
      </p:sp>
      <p:sp>
        <p:nvSpPr>
          <p:cNvPr id="40" name="Content Placeholder 10"/>
          <p:cNvSpPr>
            <a:spLocks noGrp="1"/>
          </p:cNvSpPr>
          <p:nvPr>
            <p:ph sz="quarter" idx="31" hasCustomPrompt="1"/>
          </p:nvPr>
        </p:nvSpPr>
        <p:spPr>
          <a:xfrm>
            <a:off x="13996" y="782956"/>
            <a:ext cx="3350984" cy="4771004"/>
          </a:xfrm>
          <a:prstGeom prst="rect">
            <a:avLst/>
          </a:prstGeom>
        </p:spPr>
        <p:txBody>
          <a:bodyPr/>
          <a:lstStyle>
            <a:lvl1pPr>
              <a:defRPr sz="1800" b="0" baseline="0">
                <a:solidFill>
                  <a:schemeClr val="accent4"/>
                </a:solidFill>
              </a:defRPr>
            </a:lvl1pPr>
            <a:lvl2pPr>
              <a:defRPr sz="1400"/>
            </a:lvl2pPr>
          </a:lstStyle>
          <a:p>
            <a:pPr lvl="0"/>
            <a:r>
              <a:rPr lang="en-US" dirty="0"/>
              <a:t>Image and caption                      - Visually compelling figure(s) to explain the research               - Include legends and descriptive caption</a:t>
            </a:r>
          </a:p>
        </p:txBody>
      </p:sp>
      <p:sp>
        <p:nvSpPr>
          <p:cNvPr id="41" name="Text Placeholder 30"/>
          <p:cNvSpPr>
            <a:spLocks noGrp="1"/>
          </p:cNvSpPr>
          <p:nvPr>
            <p:ph type="body" sz="quarter" idx="26" hasCustomPrompt="1"/>
          </p:nvPr>
        </p:nvSpPr>
        <p:spPr>
          <a:xfrm>
            <a:off x="12700" y="5553960"/>
            <a:ext cx="3352280" cy="688293"/>
          </a:xfrm>
          <a:prstGeom prst="rect">
            <a:avLst/>
          </a:prstGeom>
        </p:spPr>
        <p:txBody>
          <a:bodyPr>
            <a:noAutofit/>
          </a:bodyPr>
          <a:lstStyle>
            <a:lvl1pPr algn="just">
              <a:lnSpc>
                <a:spcPts val="1000"/>
              </a:lnSpc>
              <a:spcBef>
                <a:spcPts val="0"/>
              </a:spcBef>
              <a:defRPr sz="1000" b="0">
                <a:solidFill>
                  <a:srgbClr val="E86E25"/>
                </a:solidFill>
              </a:defRPr>
            </a:lvl1pPr>
          </a:lstStyle>
          <a:p>
            <a:pPr lvl="0"/>
            <a:r>
              <a:rPr lang="en-US" dirty="0"/>
              <a:t>Last, F., F. Last, F. last and F. Last (</a:t>
            </a:r>
            <a:r>
              <a:rPr lang="en-US" dirty="0" err="1"/>
              <a:t>yyyy</a:t>
            </a:r>
            <a:r>
              <a:rPr lang="en-US" dirty="0"/>
              <a:t>), Title. Journal, Volume (Issue), pages, DOI: 10.xxxxx/</a:t>
            </a:r>
            <a:r>
              <a:rPr lang="en-US" dirty="0" err="1"/>
              <a:t>xxxxxx</a:t>
            </a:r>
            <a:endParaRPr lang="en-US" dirty="0"/>
          </a:p>
        </p:txBody>
      </p:sp>
      <p:sp>
        <p:nvSpPr>
          <p:cNvPr id="44" name="Text Placeholder 23"/>
          <p:cNvSpPr>
            <a:spLocks noGrp="1"/>
          </p:cNvSpPr>
          <p:nvPr>
            <p:ph type="body" sz="quarter" idx="30" hasCustomPrompt="1"/>
          </p:nvPr>
        </p:nvSpPr>
        <p:spPr>
          <a:xfrm>
            <a:off x="3387840" y="1079048"/>
            <a:ext cx="5786275" cy="1214209"/>
          </a:xfrm>
          <a:prstGeom prst="rect">
            <a:avLst/>
          </a:prstGeom>
        </p:spPr>
        <p:txBody>
          <a:bodyPr/>
          <a:lstStyle>
            <a:lvl1pPr marL="228600">
              <a:defRPr sz="1600" b="0">
                <a:solidFill>
                  <a:srgbClr val="1C75BC"/>
                </a:solidFill>
              </a:defRPr>
            </a:lvl1pPr>
          </a:lstStyle>
          <a:p>
            <a:pPr lvl="0"/>
            <a:r>
              <a:rPr lang="en-US" dirty="0"/>
              <a:t>50 words or less</a:t>
            </a:r>
          </a:p>
        </p:txBody>
      </p:sp>
      <p:sp>
        <p:nvSpPr>
          <p:cNvPr id="46" name="Text Placeholder 23"/>
          <p:cNvSpPr>
            <a:spLocks noGrp="1"/>
          </p:cNvSpPr>
          <p:nvPr>
            <p:ph type="body" sz="quarter" idx="34" hasCustomPrompt="1"/>
          </p:nvPr>
        </p:nvSpPr>
        <p:spPr>
          <a:xfrm>
            <a:off x="3387840" y="2641148"/>
            <a:ext cx="5786275" cy="1212396"/>
          </a:xfrm>
          <a:prstGeom prst="rect">
            <a:avLst/>
          </a:prstGeom>
        </p:spPr>
        <p:txBody>
          <a:bodyPr/>
          <a:lstStyle>
            <a:lvl1pPr marL="228600">
              <a:defRPr sz="1600" b="0">
                <a:solidFill>
                  <a:srgbClr val="1C75BC"/>
                </a:solidFill>
              </a:defRPr>
            </a:lvl1pPr>
          </a:lstStyle>
          <a:p>
            <a:pPr lvl="0"/>
            <a:r>
              <a:rPr lang="en-US" dirty="0"/>
              <a:t>50 words or less. Importance, relevance, or intriguing component of the finding to the field</a:t>
            </a:r>
          </a:p>
        </p:txBody>
      </p:sp>
      <p:sp>
        <p:nvSpPr>
          <p:cNvPr id="47" name="Text Placeholder 34"/>
          <p:cNvSpPr>
            <a:spLocks noGrp="1"/>
          </p:cNvSpPr>
          <p:nvPr>
            <p:ph type="body" sz="quarter" idx="35" hasCustomPrompt="1"/>
          </p:nvPr>
        </p:nvSpPr>
        <p:spPr>
          <a:xfrm>
            <a:off x="3387840" y="4214359"/>
            <a:ext cx="5786275" cy="2034041"/>
          </a:xfrm>
          <a:prstGeom prst="rect">
            <a:avLst/>
          </a:prstGeom>
        </p:spPr>
        <p:txBody>
          <a:bodyPr>
            <a:normAutofit/>
          </a:bodyPr>
          <a:lstStyle>
            <a:lvl1pPr marL="285750" indent="-285750">
              <a:buFont typeface="Arial" panose="020B0604020202020204" pitchFamily="34" charset="0"/>
              <a:buChar char="‒"/>
              <a:defRPr sz="1400" b="0">
                <a:solidFill>
                  <a:srgbClr val="1C75BC"/>
                </a:solidFill>
              </a:defRPr>
            </a:lvl1pPr>
          </a:lstStyle>
          <a:p>
            <a:pPr lvl="0"/>
            <a:r>
              <a:rPr lang="en-US" dirty="0"/>
              <a:t>Address the research approach in 2-4 bullet points</a:t>
            </a:r>
          </a:p>
        </p:txBody>
      </p:sp>
      <p:sp>
        <p:nvSpPr>
          <p:cNvPr id="15" name="Picture Placeholder 51"/>
          <p:cNvSpPr>
            <a:spLocks noGrp="1"/>
          </p:cNvSpPr>
          <p:nvPr>
            <p:ph type="pic" sz="quarter" idx="37" hasCustomPrompt="1"/>
          </p:nvPr>
        </p:nvSpPr>
        <p:spPr>
          <a:xfrm>
            <a:off x="347345" y="6330633"/>
            <a:ext cx="2883535" cy="439737"/>
          </a:xfrm>
          <a:prstGeom prst="rect">
            <a:avLst/>
          </a:prstGeom>
        </p:spPr>
        <p:txBody>
          <a:bodyPr/>
          <a:lstStyle>
            <a:lvl1pPr>
              <a:defRPr sz="1100" baseline="0">
                <a:solidFill>
                  <a:schemeClr val="accent4"/>
                </a:solidFill>
              </a:defRPr>
            </a:lvl1pPr>
          </a:lstStyle>
          <a:p>
            <a:pPr lvl="0"/>
            <a:r>
              <a:rPr lang="en-US" dirty="0"/>
              <a:t>Sponsor logo here</a:t>
            </a:r>
          </a:p>
        </p:txBody>
      </p:sp>
      <p:cxnSp>
        <p:nvCxnSpPr>
          <p:cNvPr id="3" name="Straight Connector 2"/>
          <p:cNvCxnSpPr/>
          <p:nvPr userDrawn="1"/>
        </p:nvCxnSpPr>
        <p:spPr>
          <a:xfrm>
            <a:off x="0" y="734513"/>
            <a:ext cx="9144000" cy="0"/>
          </a:xfrm>
          <a:prstGeom prst="line">
            <a:avLst/>
          </a:prstGeom>
          <a:ln w="50800" cmpd="thickThin">
            <a:solidFill>
              <a:srgbClr val="88AC2E"/>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userDrawn="1"/>
        </p:nvCxnSpPr>
        <p:spPr>
          <a:xfrm>
            <a:off x="0" y="6242253"/>
            <a:ext cx="9144000" cy="0"/>
          </a:xfrm>
          <a:prstGeom prst="line">
            <a:avLst/>
          </a:prstGeom>
          <a:ln w="31750">
            <a:solidFill>
              <a:srgbClr val="88AC2E"/>
            </a:solidFill>
          </a:ln>
          <a:effectLst>
            <a:reflection endPos="50000" dist="12700" dir="5400000" sy="-100000" algn="bl" rotWithShape="0"/>
          </a:effectLst>
        </p:spPr>
        <p:style>
          <a:lnRef idx="1">
            <a:schemeClr val="accent1"/>
          </a:lnRef>
          <a:fillRef idx="0">
            <a:schemeClr val="accent1"/>
          </a:fillRef>
          <a:effectRef idx="0">
            <a:schemeClr val="accent1"/>
          </a:effectRef>
          <a:fontRef idx="minor">
            <a:schemeClr val="tx1"/>
          </a:fontRef>
        </p:style>
      </p:cxnSp>
      <p:sp>
        <p:nvSpPr>
          <p:cNvPr id="14" name="Picture Placeholder 51"/>
          <p:cNvSpPr>
            <a:spLocks noGrp="1"/>
          </p:cNvSpPr>
          <p:nvPr>
            <p:ph type="pic" sz="quarter" idx="36" hasCustomPrompt="1"/>
          </p:nvPr>
        </p:nvSpPr>
        <p:spPr>
          <a:xfrm>
            <a:off x="5789962" y="6337426"/>
            <a:ext cx="3187700" cy="439737"/>
          </a:xfrm>
          <a:prstGeom prst="rect">
            <a:avLst/>
          </a:prstGeom>
        </p:spPr>
        <p:txBody>
          <a:bodyPr/>
          <a:lstStyle>
            <a:lvl1pPr>
              <a:defRPr sz="1100" baseline="0">
                <a:solidFill>
                  <a:srgbClr val="E86E25"/>
                </a:solidFill>
              </a:defRPr>
            </a:lvl1pPr>
          </a:lstStyle>
          <a:p>
            <a:pPr lvl="0"/>
            <a:r>
              <a:rPr lang="en-US" dirty="0"/>
              <a:t>Optional - additional logos here (institutional logo, collaborators, etc.)</a:t>
            </a:r>
          </a:p>
        </p:txBody>
      </p:sp>
      <p:pic>
        <p:nvPicPr>
          <p:cNvPr id="16" name="Picture 15"/>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634600" y="6354776"/>
            <a:ext cx="1416362" cy="441905"/>
          </a:xfrm>
          <a:prstGeom prst="rect">
            <a:avLst/>
          </a:prstGeom>
        </p:spPr>
      </p:pic>
    </p:spTree>
    <p:extLst>
      <p:ext uri="{BB962C8B-B14F-4D97-AF65-F5344CB8AC3E}">
        <p14:creationId xmlns:p14="http://schemas.microsoft.com/office/powerpoint/2010/main" val="33357866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Other (EESA 2)">
    <p:spTree>
      <p:nvGrpSpPr>
        <p:cNvPr id="1" name=""/>
        <p:cNvGrpSpPr/>
        <p:nvPr/>
      </p:nvGrpSpPr>
      <p:grpSpPr>
        <a:xfrm>
          <a:off x="0" y="0"/>
          <a:ext cx="0" cy="0"/>
          <a:chOff x="0" y="0"/>
          <a:chExt cx="0" cy="0"/>
        </a:xfrm>
      </p:grpSpPr>
      <p:sp>
        <p:nvSpPr>
          <p:cNvPr id="3" name="Wave 2"/>
          <p:cNvSpPr/>
          <p:nvPr userDrawn="1"/>
        </p:nvSpPr>
        <p:spPr>
          <a:xfrm>
            <a:off x="0" y="330200"/>
            <a:ext cx="9140825" cy="238125"/>
          </a:xfrm>
          <a:prstGeom prst="wave">
            <a:avLst/>
          </a:prstGeom>
          <a:solidFill>
            <a:schemeClr val="accent6">
              <a:lumMod val="75000"/>
            </a:schemeClr>
          </a:solidFill>
          <a:ln w="3175">
            <a:noFill/>
          </a:ln>
          <a:effectLst/>
        </p:spPr>
        <p:style>
          <a:lnRef idx="1">
            <a:schemeClr val="accent1"/>
          </a:lnRef>
          <a:fillRef idx="3">
            <a:schemeClr val="accent1"/>
          </a:fillRef>
          <a:effectRef idx="2">
            <a:schemeClr val="accent1"/>
          </a:effectRef>
          <a:fontRef idx="minor">
            <a:schemeClr val="lt1"/>
          </a:fontRef>
        </p:style>
        <p:txBody>
          <a:bodyPr/>
          <a:lstStyle/>
          <a:p>
            <a:pPr defTabSz="1436888">
              <a:defRPr/>
            </a:pPr>
            <a:endParaRPr lang="en-US">
              <a:solidFill>
                <a:prstClr val="white"/>
              </a:solidFill>
            </a:endParaRPr>
          </a:p>
        </p:txBody>
      </p:sp>
      <p:sp>
        <p:nvSpPr>
          <p:cNvPr id="4" name="Wave 3"/>
          <p:cNvSpPr/>
          <p:nvPr userDrawn="1"/>
        </p:nvSpPr>
        <p:spPr>
          <a:xfrm>
            <a:off x="3175" y="311150"/>
            <a:ext cx="9140825" cy="219075"/>
          </a:xfrm>
          <a:prstGeom prst="wave">
            <a:avLst/>
          </a:prstGeom>
          <a:gradFill>
            <a:gsLst>
              <a:gs pos="0">
                <a:srgbClr val="FFCC66"/>
              </a:gs>
              <a:gs pos="100000">
                <a:srgbClr val="FFF495"/>
              </a:gs>
            </a:gsLst>
            <a:lin ang="600000" scaled="0"/>
          </a:gradFill>
          <a:ln w="3175">
            <a:noFill/>
          </a:ln>
          <a:effectLst/>
        </p:spPr>
        <p:style>
          <a:lnRef idx="1">
            <a:schemeClr val="accent1"/>
          </a:lnRef>
          <a:fillRef idx="3">
            <a:schemeClr val="accent1"/>
          </a:fillRef>
          <a:effectRef idx="2">
            <a:schemeClr val="accent1"/>
          </a:effectRef>
          <a:fontRef idx="minor">
            <a:schemeClr val="lt1"/>
          </a:fontRef>
        </p:style>
        <p:txBody>
          <a:bodyPr/>
          <a:lstStyle/>
          <a:p>
            <a:pPr defTabSz="1436888">
              <a:defRPr/>
            </a:pPr>
            <a:endParaRPr lang="en-US">
              <a:solidFill>
                <a:prstClr val="white"/>
              </a:solidFill>
            </a:endParaRPr>
          </a:p>
        </p:txBody>
      </p:sp>
      <p:sp>
        <p:nvSpPr>
          <p:cNvPr id="5" name="Wave 4"/>
          <p:cNvSpPr/>
          <p:nvPr userDrawn="1"/>
        </p:nvSpPr>
        <p:spPr>
          <a:xfrm>
            <a:off x="0" y="263525"/>
            <a:ext cx="9140825" cy="233363"/>
          </a:xfrm>
          <a:prstGeom prst="wave">
            <a:avLst/>
          </a:prstGeom>
          <a:gradFill flip="none" rotWithShape="1">
            <a:gsLst>
              <a:gs pos="0">
                <a:srgbClr val="0070C0">
                  <a:shade val="30000"/>
                  <a:satMod val="115000"/>
                </a:srgbClr>
              </a:gs>
              <a:gs pos="50000">
                <a:srgbClr val="0070C0">
                  <a:shade val="67500"/>
                  <a:satMod val="115000"/>
                </a:srgbClr>
              </a:gs>
              <a:gs pos="100000">
                <a:srgbClr val="0070C0">
                  <a:shade val="100000"/>
                  <a:satMod val="115000"/>
                </a:srgbClr>
              </a:gs>
            </a:gsLst>
            <a:lin ang="2700000" scaled="1"/>
            <a:tileRect/>
          </a:gradFill>
          <a:ln w="3175">
            <a:noFill/>
          </a:ln>
          <a:effectLst/>
        </p:spPr>
        <p:style>
          <a:lnRef idx="1">
            <a:schemeClr val="accent1"/>
          </a:lnRef>
          <a:fillRef idx="3">
            <a:schemeClr val="accent1"/>
          </a:fillRef>
          <a:effectRef idx="2">
            <a:schemeClr val="accent1"/>
          </a:effectRef>
          <a:fontRef idx="minor">
            <a:schemeClr val="lt1"/>
          </a:fontRef>
        </p:style>
        <p:txBody>
          <a:bodyPr/>
          <a:lstStyle/>
          <a:p>
            <a:pPr defTabSz="1436888">
              <a:defRPr/>
            </a:pPr>
            <a:endParaRPr lang="en-US">
              <a:solidFill>
                <a:prstClr val="white"/>
              </a:solidFill>
            </a:endParaRPr>
          </a:p>
        </p:txBody>
      </p:sp>
      <p:sp>
        <p:nvSpPr>
          <p:cNvPr id="6" name="Wave 5"/>
          <p:cNvSpPr/>
          <p:nvPr userDrawn="1"/>
        </p:nvSpPr>
        <p:spPr>
          <a:xfrm>
            <a:off x="0" y="65088"/>
            <a:ext cx="9144000" cy="361950"/>
          </a:xfrm>
          <a:prstGeom prst="wave">
            <a:avLst/>
          </a:prstGeom>
          <a:gradFill flip="none" rotWithShape="1">
            <a:gsLst>
              <a:gs pos="0">
                <a:srgbClr val="0070C0">
                  <a:shade val="30000"/>
                  <a:satMod val="115000"/>
                </a:srgbClr>
              </a:gs>
              <a:gs pos="50000">
                <a:srgbClr val="0070C0">
                  <a:shade val="67500"/>
                  <a:satMod val="115000"/>
                </a:srgbClr>
              </a:gs>
              <a:gs pos="100000">
                <a:srgbClr val="0070C0">
                  <a:shade val="100000"/>
                  <a:satMod val="115000"/>
                </a:srgbClr>
              </a:gs>
            </a:gsLst>
            <a:lin ang="2700000" scaled="1"/>
            <a:tileRect/>
          </a:gradFill>
          <a:ln w="3175">
            <a:noFill/>
          </a:ln>
          <a:effectLst/>
        </p:spPr>
        <p:style>
          <a:lnRef idx="1">
            <a:schemeClr val="accent1"/>
          </a:lnRef>
          <a:fillRef idx="3">
            <a:schemeClr val="accent1"/>
          </a:fillRef>
          <a:effectRef idx="2">
            <a:schemeClr val="accent1"/>
          </a:effectRef>
          <a:fontRef idx="minor">
            <a:schemeClr val="lt1"/>
          </a:fontRef>
        </p:style>
        <p:txBody>
          <a:bodyPr/>
          <a:lstStyle/>
          <a:p>
            <a:pPr defTabSz="1436888">
              <a:defRPr/>
            </a:pPr>
            <a:endParaRPr lang="en-US">
              <a:solidFill>
                <a:prstClr val="white"/>
              </a:solidFill>
            </a:endParaRPr>
          </a:p>
        </p:txBody>
      </p:sp>
      <p:sp>
        <p:nvSpPr>
          <p:cNvPr id="7" name="Rectangle 6"/>
          <p:cNvSpPr/>
          <p:nvPr userDrawn="1"/>
        </p:nvSpPr>
        <p:spPr>
          <a:xfrm>
            <a:off x="0" y="0"/>
            <a:ext cx="9144000" cy="304800"/>
          </a:xfrm>
          <a:prstGeom prst="rect">
            <a:avLst/>
          </a:prstGeom>
          <a:gradFill flip="none" rotWithShape="1">
            <a:gsLst>
              <a:gs pos="0">
                <a:srgbClr val="0070C0">
                  <a:shade val="30000"/>
                  <a:satMod val="115000"/>
                </a:srgbClr>
              </a:gs>
              <a:gs pos="50000">
                <a:srgbClr val="0070C0">
                  <a:shade val="67500"/>
                  <a:satMod val="115000"/>
                </a:srgbClr>
              </a:gs>
              <a:gs pos="100000">
                <a:srgbClr val="0070C0">
                  <a:shade val="100000"/>
                  <a:satMod val="115000"/>
                </a:srgbClr>
              </a:gs>
            </a:gsLst>
            <a:lin ang="2700000" scaled="1"/>
            <a:tileRect/>
          </a:gra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defTabSz="1436888">
              <a:defRPr/>
            </a:pPr>
            <a:endParaRPr lang="en-US" dirty="0">
              <a:solidFill>
                <a:prstClr val="white"/>
              </a:solidFill>
            </a:endParaRPr>
          </a:p>
        </p:txBody>
      </p:sp>
      <p:sp>
        <p:nvSpPr>
          <p:cNvPr id="8" name="Wave 7"/>
          <p:cNvSpPr/>
          <p:nvPr userDrawn="1"/>
        </p:nvSpPr>
        <p:spPr>
          <a:xfrm>
            <a:off x="-3175" y="557213"/>
            <a:ext cx="9147175" cy="233362"/>
          </a:xfrm>
          <a:prstGeom prst="wave">
            <a:avLst/>
          </a:prstGeom>
          <a:solidFill>
            <a:srgbClr val="6BA42C"/>
          </a:solidFill>
          <a:ln w="3175">
            <a:noFill/>
          </a:ln>
          <a:effectLst/>
        </p:spPr>
        <p:style>
          <a:lnRef idx="1">
            <a:schemeClr val="accent1"/>
          </a:lnRef>
          <a:fillRef idx="3">
            <a:schemeClr val="accent1"/>
          </a:fillRef>
          <a:effectRef idx="2">
            <a:schemeClr val="accent1"/>
          </a:effectRef>
          <a:fontRef idx="minor">
            <a:schemeClr val="lt1"/>
          </a:fontRef>
        </p:style>
        <p:txBody>
          <a:bodyPr/>
          <a:lstStyle/>
          <a:p>
            <a:pPr defTabSz="1436888">
              <a:defRPr/>
            </a:pPr>
            <a:endParaRPr lang="en-US">
              <a:solidFill>
                <a:prstClr val="white"/>
              </a:solidFill>
            </a:endParaRPr>
          </a:p>
        </p:txBody>
      </p:sp>
      <p:sp>
        <p:nvSpPr>
          <p:cNvPr id="9" name="Title Placeholder 1"/>
          <p:cNvSpPr>
            <a:spLocks noGrp="1"/>
          </p:cNvSpPr>
          <p:nvPr>
            <p:ph type="title" hasCustomPrompt="1"/>
          </p:nvPr>
        </p:nvSpPr>
        <p:spPr bwMode="auto">
          <a:xfrm>
            <a:off x="0" y="0"/>
            <a:ext cx="9144000" cy="708660"/>
          </a:xfrm>
          <a:prstGeom prst="rect">
            <a:avLst/>
          </a:prstGeom>
          <a:noFill/>
          <a:ln w="9525">
            <a:noFill/>
            <a:miter lim="800000"/>
            <a:headEnd/>
            <a:tailEnd/>
          </a:ln>
        </p:spPr>
        <p:txBody>
          <a:bodyPr anchor="ctr"/>
          <a:lstStyle>
            <a:lvl1pPr marL="0">
              <a:spcBef>
                <a:spcPts val="0"/>
              </a:spcBef>
              <a:defRPr b="1" baseline="0">
                <a:solidFill>
                  <a:schemeClr val="bg1"/>
                </a:solidFill>
              </a:defRPr>
            </a:lvl1pPr>
          </a:lstStyle>
          <a:p>
            <a:pPr lvl="0"/>
            <a:r>
              <a:rPr lang="en-US" dirty="0"/>
              <a:t>Title</a:t>
            </a:r>
          </a:p>
        </p:txBody>
      </p:sp>
      <p:sp>
        <p:nvSpPr>
          <p:cNvPr id="10" name="Content Placeholder 10"/>
          <p:cNvSpPr>
            <a:spLocks noGrp="1"/>
          </p:cNvSpPr>
          <p:nvPr>
            <p:ph sz="quarter" idx="31" hasCustomPrompt="1"/>
          </p:nvPr>
        </p:nvSpPr>
        <p:spPr>
          <a:xfrm>
            <a:off x="13996" y="782956"/>
            <a:ext cx="3350984" cy="4771004"/>
          </a:xfrm>
          <a:prstGeom prst="rect">
            <a:avLst/>
          </a:prstGeom>
        </p:spPr>
        <p:txBody>
          <a:bodyPr/>
          <a:lstStyle>
            <a:lvl1pPr>
              <a:defRPr sz="1800" b="0" baseline="0">
                <a:solidFill>
                  <a:schemeClr val="accent4"/>
                </a:solidFill>
              </a:defRPr>
            </a:lvl1pPr>
            <a:lvl2pPr>
              <a:defRPr sz="1400"/>
            </a:lvl2pPr>
          </a:lstStyle>
          <a:p>
            <a:pPr lvl="0"/>
            <a:r>
              <a:rPr lang="en-US" dirty="0"/>
              <a:t>Image and caption                      - Visually compelling figure(s) to explain the research               - Include legends and descriptive caption</a:t>
            </a:r>
          </a:p>
        </p:txBody>
      </p:sp>
      <p:sp>
        <p:nvSpPr>
          <p:cNvPr id="11" name="Text Placeholder 30"/>
          <p:cNvSpPr>
            <a:spLocks noGrp="1"/>
          </p:cNvSpPr>
          <p:nvPr>
            <p:ph type="body" sz="quarter" idx="26" hasCustomPrompt="1"/>
          </p:nvPr>
        </p:nvSpPr>
        <p:spPr>
          <a:xfrm>
            <a:off x="12700" y="5553960"/>
            <a:ext cx="3352280" cy="688293"/>
          </a:xfrm>
          <a:prstGeom prst="rect">
            <a:avLst/>
          </a:prstGeom>
        </p:spPr>
        <p:txBody>
          <a:bodyPr>
            <a:noAutofit/>
          </a:bodyPr>
          <a:lstStyle>
            <a:lvl1pPr algn="just">
              <a:lnSpc>
                <a:spcPts val="1000"/>
              </a:lnSpc>
              <a:spcBef>
                <a:spcPts val="0"/>
              </a:spcBef>
              <a:defRPr sz="1000" b="0">
                <a:solidFill>
                  <a:srgbClr val="E86E25"/>
                </a:solidFill>
              </a:defRPr>
            </a:lvl1pPr>
          </a:lstStyle>
          <a:p>
            <a:pPr lvl="0"/>
            <a:r>
              <a:rPr lang="en-US" dirty="0"/>
              <a:t>Last, F., F. Last, F. last and F. Last (</a:t>
            </a:r>
            <a:r>
              <a:rPr lang="en-US" dirty="0" err="1"/>
              <a:t>yyyy</a:t>
            </a:r>
            <a:r>
              <a:rPr lang="en-US" dirty="0"/>
              <a:t>), Title. Journal, Volume (Issue), pages, DOI: 10.xxxxx/</a:t>
            </a:r>
            <a:r>
              <a:rPr lang="en-US" dirty="0" err="1"/>
              <a:t>xxxxxx</a:t>
            </a:r>
            <a:endParaRPr lang="en-US" dirty="0"/>
          </a:p>
        </p:txBody>
      </p:sp>
      <p:sp>
        <p:nvSpPr>
          <p:cNvPr id="14" name="Text Placeholder 23"/>
          <p:cNvSpPr>
            <a:spLocks noGrp="1"/>
          </p:cNvSpPr>
          <p:nvPr>
            <p:ph type="body" sz="quarter" idx="30" hasCustomPrompt="1"/>
          </p:nvPr>
        </p:nvSpPr>
        <p:spPr>
          <a:xfrm>
            <a:off x="3387840" y="1079048"/>
            <a:ext cx="5786275" cy="1214209"/>
          </a:xfrm>
          <a:prstGeom prst="rect">
            <a:avLst/>
          </a:prstGeom>
        </p:spPr>
        <p:txBody>
          <a:bodyPr/>
          <a:lstStyle>
            <a:lvl1pPr marL="228600">
              <a:defRPr sz="1600" b="0">
                <a:solidFill>
                  <a:srgbClr val="1C75BC"/>
                </a:solidFill>
              </a:defRPr>
            </a:lvl1pPr>
          </a:lstStyle>
          <a:p>
            <a:pPr lvl="0"/>
            <a:r>
              <a:rPr lang="en-US" dirty="0"/>
              <a:t>50 words or less</a:t>
            </a:r>
          </a:p>
        </p:txBody>
      </p:sp>
      <p:sp>
        <p:nvSpPr>
          <p:cNvPr id="16" name="Text Placeholder 23"/>
          <p:cNvSpPr>
            <a:spLocks noGrp="1"/>
          </p:cNvSpPr>
          <p:nvPr>
            <p:ph type="body" sz="quarter" idx="34" hasCustomPrompt="1"/>
          </p:nvPr>
        </p:nvSpPr>
        <p:spPr>
          <a:xfrm>
            <a:off x="3387840" y="2641148"/>
            <a:ext cx="5786275" cy="1212396"/>
          </a:xfrm>
          <a:prstGeom prst="rect">
            <a:avLst/>
          </a:prstGeom>
        </p:spPr>
        <p:txBody>
          <a:bodyPr/>
          <a:lstStyle>
            <a:lvl1pPr marL="228600">
              <a:defRPr sz="1600" b="0">
                <a:solidFill>
                  <a:srgbClr val="1C75BC"/>
                </a:solidFill>
              </a:defRPr>
            </a:lvl1pPr>
          </a:lstStyle>
          <a:p>
            <a:pPr lvl="0"/>
            <a:r>
              <a:rPr lang="en-US" dirty="0"/>
              <a:t>50 words or less. Importance, relevance, or intriguing component of the finding to the field</a:t>
            </a:r>
          </a:p>
        </p:txBody>
      </p:sp>
      <p:sp>
        <p:nvSpPr>
          <p:cNvPr id="17" name="Text Placeholder 34"/>
          <p:cNvSpPr>
            <a:spLocks noGrp="1"/>
          </p:cNvSpPr>
          <p:nvPr>
            <p:ph type="body" sz="quarter" idx="35" hasCustomPrompt="1"/>
          </p:nvPr>
        </p:nvSpPr>
        <p:spPr>
          <a:xfrm>
            <a:off x="3387840" y="4214359"/>
            <a:ext cx="5786275" cy="2034041"/>
          </a:xfrm>
          <a:prstGeom prst="rect">
            <a:avLst/>
          </a:prstGeom>
        </p:spPr>
        <p:txBody>
          <a:bodyPr>
            <a:normAutofit/>
          </a:bodyPr>
          <a:lstStyle>
            <a:lvl1pPr marL="285750" indent="-285750">
              <a:buFont typeface="Arial" panose="020B0604020202020204" pitchFamily="34" charset="0"/>
              <a:buChar char="‒"/>
              <a:defRPr sz="1400" b="0">
                <a:solidFill>
                  <a:srgbClr val="1C75BC"/>
                </a:solidFill>
              </a:defRPr>
            </a:lvl1pPr>
          </a:lstStyle>
          <a:p>
            <a:pPr lvl="0"/>
            <a:r>
              <a:rPr lang="en-US" dirty="0"/>
              <a:t>Address the research approach in 2-4 bullet points</a:t>
            </a:r>
          </a:p>
        </p:txBody>
      </p:sp>
      <p:sp>
        <p:nvSpPr>
          <p:cNvPr id="21" name="Picture Placeholder 51"/>
          <p:cNvSpPr>
            <a:spLocks noGrp="1"/>
          </p:cNvSpPr>
          <p:nvPr>
            <p:ph type="pic" sz="quarter" idx="37" hasCustomPrompt="1"/>
          </p:nvPr>
        </p:nvSpPr>
        <p:spPr>
          <a:xfrm>
            <a:off x="347345" y="6330633"/>
            <a:ext cx="2883535" cy="439737"/>
          </a:xfrm>
          <a:prstGeom prst="rect">
            <a:avLst/>
          </a:prstGeom>
        </p:spPr>
        <p:txBody>
          <a:bodyPr/>
          <a:lstStyle>
            <a:lvl1pPr>
              <a:defRPr sz="1100" baseline="0">
                <a:solidFill>
                  <a:schemeClr val="accent4"/>
                </a:solidFill>
              </a:defRPr>
            </a:lvl1pPr>
          </a:lstStyle>
          <a:p>
            <a:pPr lvl="0"/>
            <a:r>
              <a:rPr lang="en-US" dirty="0"/>
              <a:t>Sponsor logo here</a:t>
            </a:r>
          </a:p>
        </p:txBody>
      </p:sp>
      <p:cxnSp>
        <p:nvCxnSpPr>
          <p:cNvPr id="22" name="Straight Connector 21"/>
          <p:cNvCxnSpPr/>
          <p:nvPr userDrawn="1"/>
        </p:nvCxnSpPr>
        <p:spPr>
          <a:xfrm>
            <a:off x="0" y="734513"/>
            <a:ext cx="9144000" cy="0"/>
          </a:xfrm>
          <a:prstGeom prst="line">
            <a:avLst/>
          </a:prstGeom>
          <a:ln w="50800" cmpd="thickThin">
            <a:solidFill>
              <a:srgbClr val="88AC2E"/>
            </a:solidFill>
          </a:ln>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userDrawn="1"/>
        </p:nvCxnSpPr>
        <p:spPr>
          <a:xfrm>
            <a:off x="0" y="6242253"/>
            <a:ext cx="9144000" cy="0"/>
          </a:xfrm>
          <a:prstGeom prst="line">
            <a:avLst/>
          </a:prstGeom>
          <a:ln w="31750">
            <a:solidFill>
              <a:srgbClr val="88AC2E"/>
            </a:solidFill>
          </a:ln>
          <a:effectLst>
            <a:reflection endPos="50000" dist="12700" dir="5400000" sy="-100000" algn="bl" rotWithShape="0"/>
          </a:effectLst>
        </p:spPr>
        <p:style>
          <a:lnRef idx="1">
            <a:schemeClr val="accent1"/>
          </a:lnRef>
          <a:fillRef idx="0">
            <a:schemeClr val="accent1"/>
          </a:fillRef>
          <a:effectRef idx="0">
            <a:schemeClr val="accent1"/>
          </a:effectRef>
          <a:fontRef idx="minor">
            <a:schemeClr val="tx1"/>
          </a:fontRef>
        </p:style>
      </p:cxnSp>
      <p:sp>
        <p:nvSpPr>
          <p:cNvPr id="24" name="Picture Placeholder 51"/>
          <p:cNvSpPr>
            <a:spLocks noGrp="1"/>
          </p:cNvSpPr>
          <p:nvPr>
            <p:ph type="pic" sz="quarter" idx="36" hasCustomPrompt="1"/>
          </p:nvPr>
        </p:nvSpPr>
        <p:spPr>
          <a:xfrm>
            <a:off x="5789962" y="6337426"/>
            <a:ext cx="3187700" cy="439737"/>
          </a:xfrm>
          <a:prstGeom prst="rect">
            <a:avLst/>
          </a:prstGeom>
        </p:spPr>
        <p:txBody>
          <a:bodyPr/>
          <a:lstStyle>
            <a:lvl1pPr>
              <a:defRPr sz="1100" baseline="0">
                <a:solidFill>
                  <a:srgbClr val="E86E25"/>
                </a:solidFill>
              </a:defRPr>
            </a:lvl1pPr>
          </a:lstStyle>
          <a:p>
            <a:pPr lvl="0"/>
            <a:r>
              <a:rPr lang="en-US" dirty="0"/>
              <a:t>Optional - additional logos here (institutional logo, collaborators, etc.)</a:t>
            </a:r>
          </a:p>
        </p:txBody>
      </p:sp>
      <p:pic>
        <p:nvPicPr>
          <p:cNvPr id="25" name="Picture 2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634600" y="6354776"/>
            <a:ext cx="1416362" cy="441905"/>
          </a:xfrm>
          <a:prstGeom prst="rect">
            <a:avLst/>
          </a:prstGeom>
        </p:spPr>
      </p:pic>
    </p:spTree>
    <p:extLst>
      <p:ext uri="{BB962C8B-B14F-4D97-AF65-F5344CB8AC3E}">
        <p14:creationId xmlns:p14="http://schemas.microsoft.com/office/powerpoint/2010/main" val="20343394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DOE-SC generic (BER or BES)">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6" name="Title Placeholder 1"/>
          <p:cNvSpPr>
            <a:spLocks noGrp="1"/>
          </p:cNvSpPr>
          <p:nvPr>
            <p:ph type="title" hasCustomPrompt="1"/>
          </p:nvPr>
        </p:nvSpPr>
        <p:spPr bwMode="auto">
          <a:xfrm>
            <a:off x="366486" y="-4627"/>
            <a:ext cx="8392886" cy="708660"/>
          </a:xfrm>
          <a:prstGeom prst="rect">
            <a:avLst/>
          </a:prstGeom>
          <a:noFill/>
          <a:ln w="9525">
            <a:noFill/>
            <a:miter lim="800000"/>
            <a:headEnd/>
            <a:tailEnd/>
          </a:ln>
        </p:spPr>
        <p:txBody>
          <a:bodyPr anchor="ctr"/>
          <a:lstStyle>
            <a:lvl1pPr>
              <a:defRPr b="1" baseline="0">
                <a:solidFill>
                  <a:srgbClr val="008000"/>
                </a:solidFill>
              </a:defRPr>
            </a:lvl1pPr>
          </a:lstStyle>
          <a:p>
            <a:pPr lvl="0"/>
            <a:r>
              <a:rPr lang="en-US" dirty="0"/>
              <a:t>Title</a:t>
            </a:r>
          </a:p>
        </p:txBody>
      </p:sp>
      <p:sp>
        <p:nvSpPr>
          <p:cNvPr id="40" name="Content Placeholder 10"/>
          <p:cNvSpPr>
            <a:spLocks noGrp="1"/>
          </p:cNvSpPr>
          <p:nvPr>
            <p:ph sz="quarter" idx="31" hasCustomPrompt="1"/>
          </p:nvPr>
        </p:nvSpPr>
        <p:spPr>
          <a:xfrm>
            <a:off x="13996" y="782956"/>
            <a:ext cx="3350984" cy="4771004"/>
          </a:xfrm>
          <a:prstGeom prst="rect">
            <a:avLst/>
          </a:prstGeom>
        </p:spPr>
        <p:txBody>
          <a:bodyPr/>
          <a:lstStyle>
            <a:lvl1pPr>
              <a:defRPr sz="1800" b="0" baseline="0">
                <a:solidFill>
                  <a:srgbClr val="008000"/>
                </a:solidFill>
              </a:defRPr>
            </a:lvl1pPr>
            <a:lvl2pPr>
              <a:defRPr sz="1400"/>
            </a:lvl2pPr>
          </a:lstStyle>
          <a:p>
            <a:pPr lvl="0"/>
            <a:r>
              <a:rPr lang="en-US" dirty="0"/>
              <a:t>Image and caption                      - Visually compelling figure(s) to explain the research               - Include legends and descriptive caption                     - DOE has the right to use published journal images per contractual funding agreements</a:t>
            </a:r>
          </a:p>
          <a:p>
            <a:pPr lvl="1"/>
            <a:endParaRPr lang="en-US" dirty="0"/>
          </a:p>
        </p:txBody>
      </p:sp>
      <p:sp>
        <p:nvSpPr>
          <p:cNvPr id="41" name="Text Placeholder 30"/>
          <p:cNvSpPr>
            <a:spLocks noGrp="1"/>
          </p:cNvSpPr>
          <p:nvPr>
            <p:ph type="body" sz="quarter" idx="26" hasCustomPrompt="1"/>
          </p:nvPr>
        </p:nvSpPr>
        <p:spPr>
          <a:xfrm>
            <a:off x="12700" y="5553960"/>
            <a:ext cx="3352280" cy="688293"/>
          </a:xfrm>
          <a:prstGeom prst="rect">
            <a:avLst/>
          </a:prstGeom>
        </p:spPr>
        <p:txBody>
          <a:bodyPr>
            <a:noAutofit/>
          </a:bodyPr>
          <a:lstStyle>
            <a:lvl1pPr algn="just">
              <a:lnSpc>
                <a:spcPts val="1000"/>
              </a:lnSpc>
              <a:spcBef>
                <a:spcPts val="0"/>
              </a:spcBef>
              <a:defRPr sz="1000" b="0"/>
            </a:lvl1pPr>
          </a:lstStyle>
          <a:p>
            <a:pPr lvl="0"/>
            <a:r>
              <a:rPr lang="en-US" dirty="0"/>
              <a:t>Last, F., F. Last, F. last and F. Last (</a:t>
            </a:r>
            <a:r>
              <a:rPr lang="en-US" dirty="0" err="1"/>
              <a:t>yyyy</a:t>
            </a:r>
            <a:r>
              <a:rPr lang="en-US" dirty="0"/>
              <a:t>), Title. Journal, Volume (Issue), pages, DOI: 10.xxxxx/</a:t>
            </a:r>
            <a:r>
              <a:rPr lang="en-US" dirty="0" err="1"/>
              <a:t>xxxxxx</a:t>
            </a:r>
            <a:endParaRPr lang="en-US" dirty="0"/>
          </a:p>
        </p:txBody>
      </p:sp>
      <p:sp>
        <p:nvSpPr>
          <p:cNvPr id="44" name="Text Placeholder 23"/>
          <p:cNvSpPr>
            <a:spLocks noGrp="1"/>
          </p:cNvSpPr>
          <p:nvPr>
            <p:ph type="body" sz="quarter" idx="30" hasCustomPrompt="1"/>
          </p:nvPr>
        </p:nvSpPr>
        <p:spPr>
          <a:xfrm>
            <a:off x="3387840" y="1079048"/>
            <a:ext cx="5786275" cy="1214209"/>
          </a:xfrm>
          <a:prstGeom prst="rect">
            <a:avLst/>
          </a:prstGeom>
        </p:spPr>
        <p:txBody>
          <a:bodyPr/>
          <a:lstStyle>
            <a:lvl1pPr marL="228600">
              <a:defRPr sz="1600" b="0">
                <a:solidFill>
                  <a:schemeClr val="tx1"/>
                </a:solidFill>
              </a:defRPr>
            </a:lvl1pPr>
          </a:lstStyle>
          <a:p>
            <a:pPr lvl="0"/>
            <a:r>
              <a:rPr lang="en-US" dirty="0"/>
              <a:t>50 words or less</a:t>
            </a:r>
          </a:p>
        </p:txBody>
      </p:sp>
      <p:sp>
        <p:nvSpPr>
          <p:cNvPr id="46" name="Text Placeholder 23"/>
          <p:cNvSpPr>
            <a:spLocks noGrp="1"/>
          </p:cNvSpPr>
          <p:nvPr>
            <p:ph type="body" sz="quarter" idx="34" hasCustomPrompt="1"/>
          </p:nvPr>
        </p:nvSpPr>
        <p:spPr>
          <a:xfrm>
            <a:off x="3387840" y="2641148"/>
            <a:ext cx="5786275" cy="1212396"/>
          </a:xfrm>
          <a:prstGeom prst="rect">
            <a:avLst/>
          </a:prstGeom>
        </p:spPr>
        <p:txBody>
          <a:bodyPr/>
          <a:lstStyle>
            <a:lvl1pPr marL="228600">
              <a:defRPr sz="1600" b="0">
                <a:solidFill>
                  <a:schemeClr val="tx1"/>
                </a:solidFill>
              </a:defRPr>
            </a:lvl1pPr>
          </a:lstStyle>
          <a:p>
            <a:pPr lvl="0"/>
            <a:r>
              <a:rPr lang="en-US" dirty="0"/>
              <a:t>50 words or less. Importance, relevance, or intriguing component of the finding to the field</a:t>
            </a:r>
          </a:p>
        </p:txBody>
      </p:sp>
      <p:sp>
        <p:nvSpPr>
          <p:cNvPr id="47" name="Text Placeholder 34"/>
          <p:cNvSpPr>
            <a:spLocks noGrp="1"/>
          </p:cNvSpPr>
          <p:nvPr>
            <p:ph type="body" sz="quarter" idx="35" hasCustomPrompt="1"/>
          </p:nvPr>
        </p:nvSpPr>
        <p:spPr>
          <a:xfrm>
            <a:off x="3387840" y="4214359"/>
            <a:ext cx="5786275" cy="2034041"/>
          </a:xfrm>
          <a:prstGeom prst="rect">
            <a:avLst/>
          </a:prstGeom>
        </p:spPr>
        <p:txBody>
          <a:bodyPr>
            <a:normAutofit/>
          </a:bodyPr>
          <a:lstStyle>
            <a:lvl1pPr marL="285750" indent="-285750">
              <a:buFont typeface="Arial" panose="020B0604020202020204" pitchFamily="34" charset="0"/>
              <a:buChar char="‒"/>
              <a:defRPr sz="1400" b="0">
                <a:solidFill>
                  <a:schemeClr val="tx1"/>
                </a:solidFill>
              </a:defRPr>
            </a:lvl1pPr>
          </a:lstStyle>
          <a:p>
            <a:pPr lvl="0"/>
            <a:r>
              <a:rPr lang="en-US" dirty="0"/>
              <a:t>Address the research approach in 2-4 bullet points</a:t>
            </a:r>
          </a:p>
          <a:p>
            <a:pPr lvl="0"/>
            <a:r>
              <a:rPr lang="en-US" dirty="0"/>
              <a:t>Only if needed: Give a ~175 word detailed explanation and/or additional description of figure if needed in the PowerPoint Notes section</a:t>
            </a:r>
          </a:p>
        </p:txBody>
      </p:sp>
      <p:pic>
        <p:nvPicPr>
          <p:cNvPr id="48" name="Picture 9" descr="horizontal-logo-green-text.jpg"/>
          <p:cNvPicPr>
            <a:picLocks noChangeAspect="1"/>
          </p:cNvPicPr>
          <p:nvPr userDrawn="1"/>
        </p:nvPicPr>
        <p:blipFill>
          <a:blip r:embed="rId3" cstate="print"/>
          <a:srcRect/>
          <a:stretch>
            <a:fillRect/>
          </a:stretch>
        </p:blipFill>
        <p:spPr bwMode="auto">
          <a:xfrm>
            <a:off x="457200" y="6354776"/>
            <a:ext cx="2438400" cy="407987"/>
          </a:xfrm>
          <a:prstGeom prst="rect">
            <a:avLst/>
          </a:prstGeom>
          <a:noFill/>
          <a:ln w="9525">
            <a:noFill/>
            <a:miter lim="800000"/>
            <a:headEnd/>
            <a:tailEnd/>
          </a:ln>
        </p:spPr>
      </p:pic>
      <p:sp>
        <p:nvSpPr>
          <p:cNvPr id="52" name="Picture Placeholder 51"/>
          <p:cNvSpPr>
            <a:spLocks noGrp="1"/>
          </p:cNvSpPr>
          <p:nvPr>
            <p:ph type="pic" sz="quarter" idx="36" hasCustomPrompt="1"/>
          </p:nvPr>
        </p:nvSpPr>
        <p:spPr>
          <a:xfrm>
            <a:off x="5789962" y="6337426"/>
            <a:ext cx="3187700" cy="439737"/>
          </a:xfrm>
          <a:prstGeom prst="rect">
            <a:avLst/>
          </a:prstGeom>
        </p:spPr>
        <p:txBody>
          <a:bodyPr/>
          <a:lstStyle>
            <a:lvl1pPr>
              <a:defRPr sz="1100" baseline="0">
                <a:solidFill>
                  <a:srgbClr val="E86E25"/>
                </a:solidFill>
              </a:defRPr>
            </a:lvl1pPr>
          </a:lstStyle>
          <a:p>
            <a:pPr lvl="0"/>
            <a:r>
              <a:rPr lang="en-US" dirty="0"/>
              <a:t>Optional - additional logos here (institutional logo, collaborators, etc.)</a:t>
            </a:r>
          </a:p>
        </p:txBody>
      </p:sp>
      <p:pic>
        <p:nvPicPr>
          <p:cNvPr id="2" name="Picture 1"/>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3634600" y="6354776"/>
            <a:ext cx="1416362" cy="441905"/>
          </a:xfrm>
          <a:prstGeom prst="rect">
            <a:avLst/>
          </a:prstGeom>
        </p:spPr>
      </p:pic>
    </p:spTree>
    <p:extLst>
      <p:ext uri="{BB962C8B-B14F-4D97-AF65-F5344CB8AC3E}">
        <p14:creationId xmlns:p14="http://schemas.microsoft.com/office/powerpoint/2010/main" val="34037330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Watershed Function SFA">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6" name="Title Placeholder 1"/>
          <p:cNvSpPr>
            <a:spLocks noGrp="1"/>
          </p:cNvSpPr>
          <p:nvPr>
            <p:ph type="title" hasCustomPrompt="1"/>
          </p:nvPr>
        </p:nvSpPr>
        <p:spPr bwMode="auto">
          <a:xfrm>
            <a:off x="366486" y="-4627"/>
            <a:ext cx="8392886" cy="708660"/>
          </a:xfrm>
          <a:prstGeom prst="rect">
            <a:avLst/>
          </a:prstGeom>
          <a:noFill/>
          <a:ln w="9525">
            <a:noFill/>
            <a:miter lim="800000"/>
            <a:headEnd/>
            <a:tailEnd/>
          </a:ln>
        </p:spPr>
        <p:txBody>
          <a:bodyPr anchor="ctr"/>
          <a:lstStyle>
            <a:lvl1pPr>
              <a:defRPr b="1" baseline="0">
                <a:solidFill>
                  <a:srgbClr val="008000"/>
                </a:solidFill>
              </a:defRPr>
            </a:lvl1pPr>
          </a:lstStyle>
          <a:p>
            <a:pPr lvl="0"/>
            <a:r>
              <a:rPr lang="en-US" dirty="0"/>
              <a:t>Title</a:t>
            </a:r>
          </a:p>
        </p:txBody>
      </p:sp>
      <p:sp>
        <p:nvSpPr>
          <p:cNvPr id="40" name="Content Placeholder 10"/>
          <p:cNvSpPr>
            <a:spLocks noGrp="1"/>
          </p:cNvSpPr>
          <p:nvPr>
            <p:ph sz="quarter" idx="31" hasCustomPrompt="1"/>
          </p:nvPr>
        </p:nvSpPr>
        <p:spPr>
          <a:xfrm>
            <a:off x="13996" y="782956"/>
            <a:ext cx="3350984" cy="4771004"/>
          </a:xfrm>
          <a:prstGeom prst="rect">
            <a:avLst/>
          </a:prstGeom>
        </p:spPr>
        <p:txBody>
          <a:bodyPr/>
          <a:lstStyle>
            <a:lvl1pPr>
              <a:defRPr sz="1800" b="0" baseline="0">
                <a:solidFill>
                  <a:srgbClr val="008000"/>
                </a:solidFill>
              </a:defRPr>
            </a:lvl1pPr>
            <a:lvl2pPr>
              <a:defRPr sz="1400"/>
            </a:lvl2pPr>
          </a:lstStyle>
          <a:p>
            <a:pPr lvl="0"/>
            <a:r>
              <a:rPr lang="en-US" dirty="0"/>
              <a:t>Image and caption                      - Visually compelling figure(s) to explain the research               - Include legends and descriptive caption                     - DOE has the right to use published journal images per contractual funding agreements</a:t>
            </a:r>
          </a:p>
          <a:p>
            <a:pPr lvl="1"/>
            <a:endParaRPr lang="en-US" dirty="0"/>
          </a:p>
        </p:txBody>
      </p:sp>
      <p:sp>
        <p:nvSpPr>
          <p:cNvPr id="41" name="Text Placeholder 30"/>
          <p:cNvSpPr>
            <a:spLocks noGrp="1"/>
          </p:cNvSpPr>
          <p:nvPr>
            <p:ph type="body" sz="quarter" idx="26" hasCustomPrompt="1"/>
          </p:nvPr>
        </p:nvSpPr>
        <p:spPr>
          <a:xfrm>
            <a:off x="12700" y="5553960"/>
            <a:ext cx="3352280" cy="688293"/>
          </a:xfrm>
          <a:prstGeom prst="rect">
            <a:avLst/>
          </a:prstGeom>
        </p:spPr>
        <p:txBody>
          <a:bodyPr>
            <a:noAutofit/>
          </a:bodyPr>
          <a:lstStyle>
            <a:lvl1pPr algn="just">
              <a:lnSpc>
                <a:spcPts val="1000"/>
              </a:lnSpc>
              <a:spcBef>
                <a:spcPts val="0"/>
              </a:spcBef>
              <a:defRPr sz="1000" b="0"/>
            </a:lvl1pPr>
          </a:lstStyle>
          <a:p>
            <a:pPr lvl="0"/>
            <a:r>
              <a:rPr lang="en-US" dirty="0"/>
              <a:t>Last, F., F. Last, F. last and F. Last (</a:t>
            </a:r>
            <a:r>
              <a:rPr lang="en-US" dirty="0" err="1"/>
              <a:t>yyyy</a:t>
            </a:r>
            <a:r>
              <a:rPr lang="en-US" dirty="0"/>
              <a:t>), Title. Journal, Volume (Issue), pages, DOI: 10.xxxxx/</a:t>
            </a:r>
            <a:r>
              <a:rPr lang="en-US" dirty="0" err="1"/>
              <a:t>xxxxxx</a:t>
            </a:r>
            <a:endParaRPr lang="en-US" dirty="0"/>
          </a:p>
        </p:txBody>
      </p:sp>
      <p:sp>
        <p:nvSpPr>
          <p:cNvPr id="44" name="Text Placeholder 23"/>
          <p:cNvSpPr>
            <a:spLocks noGrp="1"/>
          </p:cNvSpPr>
          <p:nvPr>
            <p:ph type="body" sz="quarter" idx="30" hasCustomPrompt="1"/>
          </p:nvPr>
        </p:nvSpPr>
        <p:spPr>
          <a:xfrm>
            <a:off x="3387840" y="1079048"/>
            <a:ext cx="5786275" cy="1214209"/>
          </a:xfrm>
          <a:prstGeom prst="rect">
            <a:avLst/>
          </a:prstGeom>
        </p:spPr>
        <p:txBody>
          <a:bodyPr/>
          <a:lstStyle>
            <a:lvl1pPr marL="228600">
              <a:defRPr sz="1600" b="0">
                <a:solidFill>
                  <a:schemeClr val="tx1"/>
                </a:solidFill>
              </a:defRPr>
            </a:lvl1pPr>
          </a:lstStyle>
          <a:p>
            <a:pPr lvl="0"/>
            <a:r>
              <a:rPr lang="en-US" dirty="0"/>
              <a:t>50 words or less</a:t>
            </a:r>
          </a:p>
        </p:txBody>
      </p:sp>
      <p:sp>
        <p:nvSpPr>
          <p:cNvPr id="46" name="Text Placeholder 23"/>
          <p:cNvSpPr>
            <a:spLocks noGrp="1"/>
          </p:cNvSpPr>
          <p:nvPr>
            <p:ph type="body" sz="quarter" idx="34" hasCustomPrompt="1"/>
          </p:nvPr>
        </p:nvSpPr>
        <p:spPr>
          <a:xfrm>
            <a:off x="3387840" y="2641148"/>
            <a:ext cx="5786275" cy="1212396"/>
          </a:xfrm>
          <a:prstGeom prst="rect">
            <a:avLst/>
          </a:prstGeom>
        </p:spPr>
        <p:txBody>
          <a:bodyPr/>
          <a:lstStyle>
            <a:lvl1pPr marL="228600">
              <a:defRPr sz="1600" b="0">
                <a:solidFill>
                  <a:schemeClr val="tx1"/>
                </a:solidFill>
              </a:defRPr>
            </a:lvl1pPr>
          </a:lstStyle>
          <a:p>
            <a:pPr lvl="0"/>
            <a:r>
              <a:rPr lang="en-US" dirty="0"/>
              <a:t>50 words or less. Importance, relevance, or intriguing component of the finding to the field</a:t>
            </a:r>
          </a:p>
        </p:txBody>
      </p:sp>
      <p:sp>
        <p:nvSpPr>
          <p:cNvPr id="47" name="Text Placeholder 34"/>
          <p:cNvSpPr>
            <a:spLocks noGrp="1"/>
          </p:cNvSpPr>
          <p:nvPr>
            <p:ph type="body" sz="quarter" idx="35" hasCustomPrompt="1"/>
          </p:nvPr>
        </p:nvSpPr>
        <p:spPr>
          <a:xfrm>
            <a:off x="3387840" y="4214359"/>
            <a:ext cx="5786275" cy="2034041"/>
          </a:xfrm>
          <a:prstGeom prst="rect">
            <a:avLst/>
          </a:prstGeom>
        </p:spPr>
        <p:txBody>
          <a:bodyPr>
            <a:normAutofit/>
          </a:bodyPr>
          <a:lstStyle>
            <a:lvl1pPr marL="285750" indent="-285750">
              <a:buFont typeface="Arial" panose="020B0604020202020204" pitchFamily="34" charset="0"/>
              <a:buChar char="‒"/>
              <a:defRPr sz="1400" b="0">
                <a:solidFill>
                  <a:schemeClr val="tx1"/>
                </a:solidFill>
              </a:defRPr>
            </a:lvl1pPr>
          </a:lstStyle>
          <a:p>
            <a:pPr lvl="0"/>
            <a:r>
              <a:rPr lang="en-US" dirty="0"/>
              <a:t>Address the research approach in 2-4 bullet points</a:t>
            </a:r>
          </a:p>
          <a:p>
            <a:pPr lvl="0"/>
            <a:r>
              <a:rPr lang="en-US" dirty="0"/>
              <a:t>Only if needed: Give a ~175 word detailed explanation and/or additional description of figure if needed in the PowerPoint Notes section</a:t>
            </a:r>
          </a:p>
        </p:txBody>
      </p:sp>
      <p:pic>
        <p:nvPicPr>
          <p:cNvPr id="48" name="Picture 9" descr="horizontal-logo-green-text.jpg"/>
          <p:cNvPicPr>
            <a:picLocks noChangeAspect="1"/>
          </p:cNvPicPr>
          <p:nvPr userDrawn="1"/>
        </p:nvPicPr>
        <p:blipFill>
          <a:blip r:embed="rId3" cstate="print"/>
          <a:srcRect/>
          <a:stretch>
            <a:fillRect/>
          </a:stretch>
        </p:blipFill>
        <p:spPr bwMode="auto">
          <a:xfrm>
            <a:off x="457200" y="6354776"/>
            <a:ext cx="2438400" cy="407987"/>
          </a:xfrm>
          <a:prstGeom prst="rect">
            <a:avLst/>
          </a:prstGeom>
          <a:noFill/>
          <a:ln w="9525">
            <a:noFill/>
            <a:miter lim="800000"/>
            <a:headEnd/>
            <a:tailEnd/>
          </a:ln>
        </p:spPr>
      </p:pic>
      <p:sp>
        <p:nvSpPr>
          <p:cNvPr id="3" name="Text Placeholder 2"/>
          <p:cNvSpPr>
            <a:spLocks noGrp="1"/>
          </p:cNvSpPr>
          <p:nvPr>
            <p:ph type="body" sz="quarter" idx="36" hasCustomPrompt="1"/>
          </p:nvPr>
        </p:nvSpPr>
        <p:spPr>
          <a:xfrm>
            <a:off x="14288" y="5308600"/>
            <a:ext cx="3373437" cy="246063"/>
          </a:xfrm>
          <a:prstGeom prst="rect">
            <a:avLst/>
          </a:prstGeom>
        </p:spPr>
        <p:txBody>
          <a:bodyPr/>
          <a:lstStyle>
            <a:lvl1pPr>
              <a:defRPr sz="1000" baseline="0"/>
            </a:lvl1pPr>
          </a:lstStyle>
          <a:p>
            <a:pPr lvl="0"/>
            <a:r>
              <a:rPr lang="en-US" dirty="0"/>
              <a:t>Data available at (DOI):</a:t>
            </a:r>
          </a:p>
        </p:txBody>
      </p:sp>
      <p:sp>
        <p:nvSpPr>
          <p:cNvPr id="14" name="Picture Placeholder 51"/>
          <p:cNvSpPr>
            <a:spLocks noGrp="1"/>
          </p:cNvSpPr>
          <p:nvPr>
            <p:ph type="pic" sz="quarter" idx="37" hasCustomPrompt="1"/>
          </p:nvPr>
        </p:nvSpPr>
        <p:spPr>
          <a:xfrm>
            <a:off x="5789962" y="6337426"/>
            <a:ext cx="3187700" cy="439737"/>
          </a:xfrm>
          <a:prstGeom prst="rect">
            <a:avLst/>
          </a:prstGeom>
        </p:spPr>
        <p:txBody>
          <a:bodyPr/>
          <a:lstStyle>
            <a:lvl1pPr>
              <a:defRPr sz="1100" baseline="0">
                <a:solidFill>
                  <a:srgbClr val="E86E25"/>
                </a:solidFill>
              </a:defRPr>
            </a:lvl1pPr>
          </a:lstStyle>
          <a:p>
            <a:pPr lvl="0"/>
            <a:r>
              <a:rPr lang="en-US" dirty="0"/>
              <a:t>Optional - additional logos here (institutional logo, collaborators, etc.)</a:t>
            </a:r>
          </a:p>
        </p:txBody>
      </p:sp>
      <p:pic>
        <p:nvPicPr>
          <p:cNvPr id="17" name="Picture 16"/>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3634600" y="6354776"/>
            <a:ext cx="1416362" cy="441905"/>
          </a:xfrm>
          <a:prstGeom prst="rect">
            <a:avLst/>
          </a:prstGeom>
        </p:spPr>
      </p:pic>
    </p:spTree>
    <p:extLst>
      <p:ext uri="{BB962C8B-B14F-4D97-AF65-F5344CB8AC3E}">
        <p14:creationId xmlns:p14="http://schemas.microsoft.com/office/powerpoint/2010/main" val="488722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DOE-SC generic (BER or BES)">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6" name="Title Placeholder 1"/>
          <p:cNvSpPr>
            <a:spLocks noGrp="1"/>
          </p:cNvSpPr>
          <p:nvPr>
            <p:ph type="title" hasCustomPrompt="1"/>
          </p:nvPr>
        </p:nvSpPr>
        <p:spPr bwMode="auto">
          <a:xfrm>
            <a:off x="366486" y="-4627"/>
            <a:ext cx="8392886" cy="708660"/>
          </a:xfrm>
          <a:prstGeom prst="rect">
            <a:avLst/>
          </a:prstGeom>
          <a:noFill/>
          <a:ln w="9525">
            <a:noFill/>
            <a:miter lim="800000"/>
            <a:headEnd/>
            <a:tailEnd/>
          </a:ln>
        </p:spPr>
        <p:txBody>
          <a:bodyPr anchor="ctr"/>
          <a:lstStyle>
            <a:lvl1pPr>
              <a:defRPr b="1" baseline="0">
                <a:solidFill>
                  <a:srgbClr val="008000"/>
                </a:solidFill>
              </a:defRPr>
            </a:lvl1pPr>
          </a:lstStyle>
          <a:p>
            <a:pPr lvl="0"/>
            <a:r>
              <a:rPr lang="en-US" dirty="0"/>
              <a:t>Title</a:t>
            </a:r>
          </a:p>
        </p:txBody>
      </p:sp>
      <p:sp>
        <p:nvSpPr>
          <p:cNvPr id="40" name="Content Placeholder 10"/>
          <p:cNvSpPr>
            <a:spLocks noGrp="1"/>
          </p:cNvSpPr>
          <p:nvPr>
            <p:ph sz="quarter" idx="31" hasCustomPrompt="1"/>
          </p:nvPr>
        </p:nvSpPr>
        <p:spPr>
          <a:xfrm>
            <a:off x="4572000" y="762798"/>
            <a:ext cx="4532604" cy="2652919"/>
          </a:xfrm>
          <a:prstGeom prst="rect">
            <a:avLst/>
          </a:prstGeom>
        </p:spPr>
        <p:txBody>
          <a:bodyPr/>
          <a:lstStyle>
            <a:lvl1pPr>
              <a:defRPr sz="1800" b="0" baseline="0">
                <a:solidFill>
                  <a:srgbClr val="008000"/>
                </a:solidFill>
              </a:defRPr>
            </a:lvl1pPr>
            <a:lvl2pPr>
              <a:defRPr sz="1400"/>
            </a:lvl2pPr>
          </a:lstStyle>
          <a:p>
            <a:pPr lvl="0"/>
            <a:r>
              <a:rPr lang="en-US" dirty="0"/>
              <a:t>Image and caption</a:t>
            </a:r>
          </a:p>
          <a:p>
            <a:pPr lvl="0"/>
            <a:r>
              <a:rPr lang="en-US" dirty="0"/>
              <a:t>- Visually compelling figure(s) to explain the research</a:t>
            </a:r>
          </a:p>
          <a:p>
            <a:pPr lvl="0"/>
            <a:r>
              <a:rPr lang="en-US" dirty="0"/>
              <a:t>- Include legends and descriptive caption                     - DOE has the right to use published journal images per contractual funding agreements</a:t>
            </a:r>
          </a:p>
          <a:p>
            <a:pPr lvl="1"/>
            <a:endParaRPr lang="en-US" dirty="0"/>
          </a:p>
        </p:txBody>
      </p:sp>
      <p:sp>
        <p:nvSpPr>
          <p:cNvPr id="41" name="Text Placeholder 30"/>
          <p:cNvSpPr>
            <a:spLocks noGrp="1"/>
          </p:cNvSpPr>
          <p:nvPr>
            <p:ph type="body" sz="quarter" idx="26" hasCustomPrompt="1"/>
          </p:nvPr>
        </p:nvSpPr>
        <p:spPr>
          <a:xfrm>
            <a:off x="366486" y="5764793"/>
            <a:ext cx="8392886" cy="477460"/>
          </a:xfrm>
          <a:prstGeom prst="rect">
            <a:avLst/>
          </a:prstGeom>
        </p:spPr>
        <p:txBody>
          <a:bodyPr anchor="ctr">
            <a:noAutofit/>
          </a:bodyPr>
          <a:lstStyle>
            <a:lvl1pPr algn="ctr">
              <a:lnSpc>
                <a:spcPts val="1000"/>
              </a:lnSpc>
              <a:spcBef>
                <a:spcPts val="0"/>
              </a:spcBef>
              <a:defRPr sz="1000" b="0"/>
            </a:lvl1pPr>
          </a:lstStyle>
          <a:p>
            <a:pPr lvl="0"/>
            <a:r>
              <a:rPr lang="en-US" dirty="0"/>
              <a:t>Last, F., F. Last, F. last and F. Last (</a:t>
            </a:r>
            <a:r>
              <a:rPr lang="en-US" dirty="0" err="1"/>
              <a:t>yyyy</a:t>
            </a:r>
            <a:r>
              <a:rPr lang="en-US" dirty="0"/>
              <a:t>), Title. Journal, Volume (Issue), pages, DOI: 10.xxxxx/</a:t>
            </a:r>
            <a:r>
              <a:rPr lang="en-US" dirty="0" err="1"/>
              <a:t>xxxxxx</a:t>
            </a:r>
            <a:endParaRPr lang="en-US" dirty="0"/>
          </a:p>
        </p:txBody>
      </p:sp>
      <p:sp>
        <p:nvSpPr>
          <p:cNvPr id="44" name="Text Placeholder 23"/>
          <p:cNvSpPr>
            <a:spLocks noGrp="1"/>
          </p:cNvSpPr>
          <p:nvPr>
            <p:ph type="body" sz="quarter" idx="30" hasCustomPrompt="1"/>
          </p:nvPr>
        </p:nvSpPr>
        <p:spPr>
          <a:xfrm>
            <a:off x="0" y="1059206"/>
            <a:ext cx="4627515" cy="2356511"/>
          </a:xfrm>
          <a:prstGeom prst="rect">
            <a:avLst/>
          </a:prstGeom>
        </p:spPr>
        <p:txBody>
          <a:bodyPr/>
          <a:lstStyle>
            <a:lvl1pPr marL="228600" algn="just">
              <a:defRPr sz="1600" b="0">
                <a:solidFill>
                  <a:schemeClr val="tx1"/>
                </a:solidFill>
              </a:defRPr>
            </a:lvl1pPr>
          </a:lstStyle>
          <a:p>
            <a:pPr lvl="0"/>
            <a:r>
              <a:rPr lang="en-US" dirty="0"/>
              <a:t>50 words or less</a:t>
            </a:r>
          </a:p>
        </p:txBody>
      </p:sp>
      <p:sp>
        <p:nvSpPr>
          <p:cNvPr id="46" name="Text Placeholder 23"/>
          <p:cNvSpPr>
            <a:spLocks noGrp="1"/>
          </p:cNvSpPr>
          <p:nvPr>
            <p:ph type="body" sz="quarter" idx="34" hasCustomPrompt="1"/>
          </p:nvPr>
        </p:nvSpPr>
        <p:spPr>
          <a:xfrm>
            <a:off x="0" y="3730751"/>
            <a:ext cx="4627515" cy="2034041"/>
          </a:xfrm>
          <a:prstGeom prst="rect">
            <a:avLst/>
          </a:prstGeom>
        </p:spPr>
        <p:txBody>
          <a:bodyPr/>
          <a:lstStyle>
            <a:lvl1pPr marL="228600" algn="just">
              <a:defRPr sz="1600" b="0">
                <a:solidFill>
                  <a:schemeClr val="tx1"/>
                </a:solidFill>
              </a:defRPr>
            </a:lvl1pPr>
          </a:lstStyle>
          <a:p>
            <a:pPr lvl="0"/>
            <a:r>
              <a:rPr lang="en-US" dirty="0"/>
              <a:t>50 words or less. Importance, relevance, or intriguing component of the finding to the field</a:t>
            </a:r>
          </a:p>
        </p:txBody>
      </p:sp>
      <p:sp>
        <p:nvSpPr>
          <p:cNvPr id="47" name="Text Placeholder 34"/>
          <p:cNvSpPr>
            <a:spLocks noGrp="1"/>
          </p:cNvSpPr>
          <p:nvPr>
            <p:ph type="body" sz="quarter" idx="35" hasCustomPrompt="1"/>
          </p:nvPr>
        </p:nvSpPr>
        <p:spPr>
          <a:xfrm>
            <a:off x="4572000" y="3730752"/>
            <a:ext cx="4627515" cy="2034041"/>
          </a:xfrm>
          <a:prstGeom prst="rect">
            <a:avLst/>
          </a:prstGeom>
        </p:spPr>
        <p:txBody>
          <a:bodyPr>
            <a:normAutofit/>
          </a:bodyPr>
          <a:lstStyle>
            <a:lvl1pPr marL="285750" indent="-285750" algn="just">
              <a:buFont typeface="Arial" panose="020B0604020202020204" pitchFamily="34" charset="0"/>
              <a:buChar char="‒"/>
              <a:defRPr sz="1400" b="0">
                <a:solidFill>
                  <a:schemeClr val="tx1"/>
                </a:solidFill>
              </a:defRPr>
            </a:lvl1pPr>
          </a:lstStyle>
          <a:p>
            <a:pPr lvl="0"/>
            <a:r>
              <a:rPr lang="en-US" dirty="0"/>
              <a:t>Address the research approach in 2-4 bullet points</a:t>
            </a:r>
          </a:p>
          <a:p>
            <a:pPr lvl="0"/>
            <a:r>
              <a:rPr lang="en-US" dirty="0"/>
              <a:t>Only if needed: Give a ~175 word detailed explanation and/or additional description of figure if needed in the PowerPoint Notes section</a:t>
            </a:r>
          </a:p>
        </p:txBody>
      </p:sp>
      <p:pic>
        <p:nvPicPr>
          <p:cNvPr id="48" name="Picture 9" descr="horizontal-logo-green-text.jpg"/>
          <p:cNvPicPr>
            <a:picLocks noChangeAspect="1"/>
          </p:cNvPicPr>
          <p:nvPr userDrawn="1"/>
        </p:nvPicPr>
        <p:blipFill>
          <a:blip r:embed="rId3" cstate="print"/>
          <a:srcRect/>
          <a:stretch>
            <a:fillRect/>
          </a:stretch>
        </p:blipFill>
        <p:spPr bwMode="auto">
          <a:xfrm>
            <a:off x="457200" y="6354776"/>
            <a:ext cx="2438400" cy="407987"/>
          </a:xfrm>
          <a:prstGeom prst="rect">
            <a:avLst/>
          </a:prstGeom>
          <a:noFill/>
          <a:ln w="9525">
            <a:noFill/>
            <a:miter lim="800000"/>
            <a:headEnd/>
            <a:tailEnd/>
          </a:ln>
        </p:spPr>
      </p:pic>
      <p:sp>
        <p:nvSpPr>
          <p:cNvPr id="12" name="Picture Placeholder 51"/>
          <p:cNvSpPr>
            <a:spLocks noGrp="1"/>
          </p:cNvSpPr>
          <p:nvPr>
            <p:ph type="pic" sz="quarter" idx="36" hasCustomPrompt="1"/>
          </p:nvPr>
        </p:nvSpPr>
        <p:spPr>
          <a:xfrm>
            <a:off x="5789962" y="6337426"/>
            <a:ext cx="3187700" cy="439737"/>
          </a:xfrm>
          <a:prstGeom prst="rect">
            <a:avLst/>
          </a:prstGeom>
        </p:spPr>
        <p:txBody>
          <a:bodyPr/>
          <a:lstStyle>
            <a:lvl1pPr>
              <a:defRPr sz="1100" baseline="0">
                <a:solidFill>
                  <a:srgbClr val="E86E25"/>
                </a:solidFill>
              </a:defRPr>
            </a:lvl1pPr>
          </a:lstStyle>
          <a:p>
            <a:pPr lvl="0"/>
            <a:r>
              <a:rPr lang="en-US" dirty="0"/>
              <a:t>Optional - additional logos here (institutional logo, collaborators, etc.)</a:t>
            </a:r>
          </a:p>
        </p:txBody>
      </p:sp>
      <p:pic>
        <p:nvPicPr>
          <p:cNvPr id="13" name="Picture 12"/>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3634600" y="6354776"/>
            <a:ext cx="1416362" cy="441905"/>
          </a:xfrm>
          <a:prstGeom prst="rect">
            <a:avLst/>
          </a:prstGeom>
        </p:spPr>
      </p:pic>
    </p:spTree>
    <p:extLst>
      <p:ext uri="{BB962C8B-B14F-4D97-AF65-F5344CB8AC3E}">
        <p14:creationId xmlns:p14="http://schemas.microsoft.com/office/powerpoint/2010/main" val="25425565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Watershed Function SFA">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6" name="Title Placeholder 1"/>
          <p:cNvSpPr>
            <a:spLocks noGrp="1"/>
          </p:cNvSpPr>
          <p:nvPr>
            <p:ph type="title" hasCustomPrompt="1"/>
          </p:nvPr>
        </p:nvSpPr>
        <p:spPr bwMode="auto">
          <a:xfrm>
            <a:off x="366486" y="-4627"/>
            <a:ext cx="8392886" cy="708660"/>
          </a:xfrm>
          <a:prstGeom prst="rect">
            <a:avLst/>
          </a:prstGeom>
          <a:noFill/>
          <a:ln w="9525">
            <a:noFill/>
            <a:miter lim="800000"/>
            <a:headEnd/>
            <a:tailEnd/>
          </a:ln>
        </p:spPr>
        <p:txBody>
          <a:bodyPr anchor="ctr"/>
          <a:lstStyle>
            <a:lvl1pPr>
              <a:defRPr b="1" baseline="0">
                <a:solidFill>
                  <a:srgbClr val="008000"/>
                </a:solidFill>
              </a:defRPr>
            </a:lvl1pPr>
          </a:lstStyle>
          <a:p>
            <a:pPr lvl="0"/>
            <a:r>
              <a:rPr lang="en-US" dirty="0"/>
              <a:t>Title</a:t>
            </a:r>
          </a:p>
        </p:txBody>
      </p:sp>
      <p:pic>
        <p:nvPicPr>
          <p:cNvPr id="48" name="Picture 9" descr="horizontal-logo-green-text.jpg"/>
          <p:cNvPicPr>
            <a:picLocks noChangeAspect="1"/>
          </p:cNvPicPr>
          <p:nvPr userDrawn="1"/>
        </p:nvPicPr>
        <p:blipFill>
          <a:blip r:embed="rId3" cstate="print"/>
          <a:srcRect/>
          <a:stretch>
            <a:fillRect/>
          </a:stretch>
        </p:blipFill>
        <p:spPr bwMode="auto">
          <a:xfrm>
            <a:off x="457200" y="6354776"/>
            <a:ext cx="2438400" cy="407987"/>
          </a:xfrm>
          <a:prstGeom prst="rect">
            <a:avLst/>
          </a:prstGeom>
          <a:noFill/>
          <a:ln w="9525">
            <a:noFill/>
            <a:miter lim="800000"/>
            <a:headEnd/>
            <a:tailEnd/>
          </a:ln>
        </p:spPr>
      </p:pic>
      <p:sp>
        <p:nvSpPr>
          <p:cNvPr id="21" name="Content Placeholder 10"/>
          <p:cNvSpPr>
            <a:spLocks noGrp="1"/>
          </p:cNvSpPr>
          <p:nvPr>
            <p:ph sz="quarter" idx="31" hasCustomPrompt="1"/>
          </p:nvPr>
        </p:nvSpPr>
        <p:spPr>
          <a:xfrm>
            <a:off x="4572000" y="762798"/>
            <a:ext cx="4532604" cy="2652919"/>
          </a:xfrm>
          <a:prstGeom prst="rect">
            <a:avLst/>
          </a:prstGeom>
        </p:spPr>
        <p:txBody>
          <a:bodyPr/>
          <a:lstStyle>
            <a:lvl1pPr>
              <a:defRPr sz="1800" b="0" baseline="0">
                <a:solidFill>
                  <a:srgbClr val="008000"/>
                </a:solidFill>
              </a:defRPr>
            </a:lvl1pPr>
            <a:lvl2pPr>
              <a:defRPr sz="1400"/>
            </a:lvl2pPr>
          </a:lstStyle>
          <a:p>
            <a:pPr lvl="0"/>
            <a:r>
              <a:rPr lang="en-US" dirty="0"/>
              <a:t>Image and caption</a:t>
            </a:r>
          </a:p>
          <a:p>
            <a:pPr lvl="0"/>
            <a:r>
              <a:rPr lang="en-US" dirty="0"/>
              <a:t>- Visually compelling figure(s) to explain the research</a:t>
            </a:r>
          </a:p>
          <a:p>
            <a:pPr lvl="0"/>
            <a:r>
              <a:rPr lang="en-US" dirty="0"/>
              <a:t>- Include legends and descriptive caption                     - DOE has the right to use published journal images per contractual funding agreements</a:t>
            </a:r>
          </a:p>
          <a:p>
            <a:pPr lvl="1"/>
            <a:endParaRPr lang="en-US" dirty="0"/>
          </a:p>
        </p:txBody>
      </p:sp>
      <p:sp>
        <p:nvSpPr>
          <p:cNvPr id="22" name="Text Placeholder 30"/>
          <p:cNvSpPr>
            <a:spLocks noGrp="1"/>
          </p:cNvSpPr>
          <p:nvPr>
            <p:ph type="body" sz="quarter" idx="26" hasCustomPrompt="1"/>
          </p:nvPr>
        </p:nvSpPr>
        <p:spPr>
          <a:xfrm>
            <a:off x="366486" y="5764793"/>
            <a:ext cx="8392886" cy="477460"/>
          </a:xfrm>
          <a:prstGeom prst="rect">
            <a:avLst/>
          </a:prstGeom>
        </p:spPr>
        <p:txBody>
          <a:bodyPr anchor="ctr">
            <a:noAutofit/>
          </a:bodyPr>
          <a:lstStyle>
            <a:lvl1pPr algn="ctr">
              <a:lnSpc>
                <a:spcPts val="1000"/>
              </a:lnSpc>
              <a:spcBef>
                <a:spcPts val="0"/>
              </a:spcBef>
              <a:defRPr sz="1000" b="0"/>
            </a:lvl1pPr>
          </a:lstStyle>
          <a:p>
            <a:pPr lvl="0"/>
            <a:r>
              <a:rPr lang="en-US" dirty="0"/>
              <a:t>Last, F., F. Last, F. last and F. Last (</a:t>
            </a:r>
            <a:r>
              <a:rPr lang="en-US" dirty="0" err="1"/>
              <a:t>yyyy</a:t>
            </a:r>
            <a:r>
              <a:rPr lang="en-US" dirty="0"/>
              <a:t>), Title. Journal, Volume (Issue), pages, DOI: 10.xxxxx/</a:t>
            </a:r>
            <a:r>
              <a:rPr lang="en-US" dirty="0" err="1"/>
              <a:t>xxxxxx</a:t>
            </a:r>
            <a:endParaRPr lang="en-US" dirty="0"/>
          </a:p>
        </p:txBody>
      </p:sp>
      <p:sp>
        <p:nvSpPr>
          <p:cNvPr id="23" name="Text Placeholder 23"/>
          <p:cNvSpPr>
            <a:spLocks noGrp="1"/>
          </p:cNvSpPr>
          <p:nvPr>
            <p:ph type="body" sz="quarter" idx="30" hasCustomPrompt="1"/>
          </p:nvPr>
        </p:nvSpPr>
        <p:spPr>
          <a:xfrm>
            <a:off x="0" y="1059206"/>
            <a:ext cx="4627515" cy="2356511"/>
          </a:xfrm>
          <a:prstGeom prst="rect">
            <a:avLst/>
          </a:prstGeom>
        </p:spPr>
        <p:txBody>
          <a:bodyPr/>
          <a:lstStyle>
            <a:lvl1pPr marL="228600" algn="just">
              <a:defRPr sz="1600" b="0">
                <a:solidFill>
                  <a:schemeClr val="tx1"/>
                </a:solidFill>
              </a:defRPr>
            </a:lvl1pPr>
          </a:lstStyle>
          <a:p>
            <a:pPr lvl="0"/>
            <a:r>
              <a:rPr lang="en-US" dirty="0"/>
              <a:t>50 words or less</a:t>
            </a:r>
          </a:p>
        </p:txBody>
      </p:sp>
      <p:sp>
        <p:nvSpPr>
          <p:cNvPr id="24" name="Text Placeholder 23"/>
          <p:cNvSpPr>
            <a:spLocks noGrp="1"/>
          </p:cNvSpPr>
          <p:nvPr>
            <p:ph type="body" sz="quarter" idx="34" hasCustomPrompt="1"/>
          </p:nvPr>
        </p:nvSpPr>
        <p:spPr>
          <a:xfrm>
            <a:off x="0" y="3730751"/>
            <a:ext cx="4627515" cy="2034041"/>
          </a:xfrm>
          <a:prstGeom prst="rect">
            <a:avLst/>
          </a:prstGeom>
        </p:spPr>
        <p:txBody>
          <a:bodyPr/>
          <a:lstStyle>
            <a:lvl1pPr marL="228600" algn="just">
              <a:defRPr sz="1600" b="0">
                <a:solidFill>
                  <a:schemeClr val="tx1"/>
                </a:solidFill>
              </a:defRPr>
            </a:lvl1pPr>
          </a:lstStyle>
          <a:p>
            <a:pPr lvl="0"/>
            <a:r>
              <a:rPr lang="en-US" dirty="0"/>
              <a:t>50 words or less. Importance, relevance, or intriguing component of the finding to the field</a:t>
            </a:r>
          </a:p>
        </p:txBody>
      </p:sp>
      <p:sp>
        <p:nvSpPr>
          <p:cNvPr id="25" name="Text Placeholder 34"/>
          <p:cNvSpPr>
            <a:spLocks noGrp="1"/>
          </p:cNvSpPr>
          <p:nvPr>
            <p:ph type="body" sz="quarter" idx="35" hasCustomPrompt="1"/>
          </p:nvPr>
        </p:nvSpPr>
        <p:spPr>
          <a:xfrm>
            <a:off x="4572000" y="3730752"/>
            <a:ext cx="4627515" cy="2034041"/>
          </a:xfrm>
          <a:prstGeom prst="rect">
            <a:avLst/>
          </a:prstGeom>
        </p:spPr>
        <p:txBody>
          <a:bodyPr>
            <a:normAutofit/>
          </a:bodyPr>
          <a:lstStyle>
            <a:lvl1pPr marL="285750" indent="-285750" algn="just">
              <a:buFont typeface="Arial" panose="020B0604020202020204" pitchFamily="34" charset="0"/>
              <a:buChar char="‒"/>
              <a:defRPr sz="1400" b="0">
                <a:solidFill>
                  <a:schemeClr val="tx1"/>
                </a:solidFill>
              </a:defRPr>
            </a:lvl1pPr>
          </a:lstStyle>
          <a:p>
            <a:pPr lvl="0"/>
            <a:r>
              <a:rPr lang="en-US" dirty="0"/>
              <a:t>Address the research approach in 2-4 bullet points</a:t>
            </a:r>
          </a:p>
          <a:p>
            <a:pPr lvl="0"/>
            <a:r>
              <a:rPr lang="en-US" dirty="0"/>
              <a:t>Only if needed: Give a ~175 word detailed explanation and/or additional description of figure if needed in the PowerPoint Notes section</a:t>
            </a:r>
          </a:p>
        </p:txBody>
      </p:sp>
      <p:sp>
        <p:nvSpPr>
          <p:cNvPr id="26" name="Text Placeholder 2"/>
          <p:cNvSpPr>
            <a:spLocks noGrp="1"/>
          </p:cNvSpPr>
          <p:nvPr>
            <p:ph type="body" sz="quarter" idx="36" hasCustomPrompt="1"/>
          </p:nvPr>
        </p:nvSpPr>
        <p:spPr>
          <a:xfrm>
            <a:off x="3662319" y="6260098"/>
            <a:ext cx="2298257" cy="557595"/>
          </a:xfrm>
          <a:prstGeom prst="rect">
            <a:avLst/>
          </a:prstGeom>
        </p:spPr>
        <p:txBody>
          <a:bodyPr/>
          <a:lstStyle>
            <a:lvl1pPr>
              <a:defRPr sz="1000" baseline="0"/>
            </a:lvl1pPr>
          </a:lstStyle>
          <a:p>
            <a:pPr lvl="0"/>
            <a:r>
              <a:rPr lang="en-US" dirty="0"/>
              <a:t>Data available at (DOI):</a:t>
            </a:r>
          </a:p>
        </p:txBody>
      </p:sp>
      <p:pic>
        <p:nvPicPr>
          <p:cNvPr id="14" name="Picture 13"/>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7555672" y="6354776"/>
            <a:ext cx="1416362" cy="441905"/>
          </a:xfrm>
          <a:prstGeom prst="rect">
            <a:avLst/>
          </a:prstGeom>
        </p:spPr>
      </p:pic>
    </p:spTree>
    <p:extLst>
      <p:ext uri="{BB962C8B-B14F-4D97-AF65-F5344CB8AC3E}">
        <p14:creationId xmlns:p14="http://schemas.microsoft.com/office/powerpoint/2010/main" val="372463042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4.xml"/><Relationship Id="rId1" Type="http://schemas.openxmlformats.org/officeDocument/2006/relationships/slideLayout" Target="../slideLayouts/slideLayout3.xml"/></Relationships>
</file>

<file path=ppt/slideMasters/_rels/slideMaster3.xml.rels><?xml version="1.0" encoding="UTF-8" standalone="yes"?>
<Relationships xmlns="http://schemas.openxmlformats.org/package/2006/relationships"><Relationship Id="rId3" Type="http://schemas.openxmlformats.org/officeDocument/2006/relationships/theme" Target="../theme/theme3.xml"/><Relationship Id="rId2" Type="http://schemas.openxmlformats.org/officeDocument/2006/relationships/slideLayout" Target="../slideLayouts/slideLayout6.xml"/><Relationship Id="rId1" Type="http://schemas.openxmlformats.org/officeDocument/2006/relationships/slideLayout" Target="../slideLayouts/slideLayout5.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 name="Text Placeholder 21"/>
          <p:cNvSpPr txBox="1">
            <a:spLocks/>
          </p:cNvSpPr>
          <p:nvPr userDrawn="1"/>
        </p:nvSpPr>
        <p:spPr>
          <a:xfrm>
            <a:off x="3387840" y="3906839"/>
            <a:ext cx="5786275" cy="278130"/>
          </a:xfrm>
          <a:prstGeom prst="rect">
            <a:avLst/>
          </a:prstGeom>
        </p:spPr>
        <p:txBody>
          <a:bodyPr/>
          <a:lstStyle>
            <a:lvl1pPr marL="0" indent="0" algn="l" rtl="0" eaLnBrk="1" fontAlgn="base" hangingPunct="1">
              <a:spcBef>
                <a:spcPct val="20000"/>
              </a:spcBef>
              <a:spcAft>
                <a:spcPct val="0"/>
              </a:spcAft>
              <a:buFont typeface="Arial" charset="0"/>
              <a:buNone/>
              <a:defRPr sz="1800" b="1" kern="1200">
                <a:solidFill>
                  <a:srgbClr val="E86E25"/>
                </a:solidFill>
                <a:latin typeface="Arial" pitchFamily="34" charset="0"/>
                <a:ea typeface="+mn-ea"/>
                <a:cs typeface="Arial" pitchFamily="34" charset="0"/>
              </a:defRPr>
            </a:lvl1pPr>
            <a:lvl2pPr marL="456502" indent="0" algn="l" rtl="0" eaLnBrk="1" fontAlgn="base" hangingPunct="1">
              <a:spcBef>
                <a:spcPct val="20000"/>
              </a:spcBef>
              <a:spcAft>
                <a:spcPct val="0"/>
              </a:spcAft>
              <a:buFont typeface="Arial" charset="0"/>
              <a:buNone/>
              <a:defRPr sz="1800" kern="1200">
                <a:solidFill>
                  <a:srgbClr val="404040"/>
                </a:solidFill>
                <a:latin typeface="Arial" pitchFamily="34" charset="0"/>
                <a:ea typeface="+mn-ea"/>
                <a:cs typeface="Arial" pitchFamily="34" charset="0"/>
              </a:defRPr>
            </a:lvl2pPr>
            <a:lvl3pPr marL="1138095"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3pPr>
            <a:lvl4pPr marL="1594598"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4pPr>
            <a:lvl5pPr marL="2051104"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5pPr>
            <a:lvl6pPr marL="2507205"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63060"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18914"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74769"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defTabSz="914400"/>
            <a:r>
              <a:rPr lang="en-US" dirty="0"/>
              <a:t>Research Details</a:t>
            </a:r>
          </a:p>
        </p:txBody>
      </p:sp>
      <p:sp>
        <p:nvSpPr>
          <p:cNvPr id="6" name="Text Placeholder 21"/>
          <p:cNvSpPr txBox="1">
            <a:spLocks/>
          </p:cNvSpPr>
          <p:nvPr userDrawn="1"/>
        </p:nvSpPr>
        <p:spPr>
          <a:xfrm>
            <a:off x="3387840" y="2337119"/>
            <a:ext cx="5786275" cy="274638"/>
          </a:xfrm>
          <a:prstGeom prst="rect">
            <a:avLst/>
          </a:prstGeom>
        </p:spPr>
        <p:txBody>
          <a:bodyPr/>
          <a:lstStyle>
            <a:lvl1pPr marL="0" indent="0" algn="l" rtl="0" eaLnBrk="1" fontAlgn="base" hangingPunct="1">
              <a:spcBef>
                <a:spcPct val="20000"/>
              </a:spcBef>
              <a:spcAft>
                <a:spcPct val="0"/>
              </a:spcAft>
              <a:buFont typeface="Arial" charset="0"/>
              <a:buNone/>
              <a:defRPr sz="1800" b="1" kern="1200">
                <a:solidFill>
                  <a:srgbClr val="E86E25"/>
                </a:solidFill>
                <a:latin typeface="Arial" pitchFamily="34" charset="0"/>
                <a:ea typeface="+mn-ea"/>
                <a:cs typeface="Arial" pitchFamily="34" charset="0"/>
              </a:defRPr>
            </a:lvl1pPr>
            <a:lvl2pPr marL="456502" indent="0" algn="l" rtl="0" eaLnBrk="1" fontAlgn="base" hangingPunct="1">
              <a:spcBef>
                <a:spcPct val="20000"/>
              </a:spcBef>
              <a:spcAft>
                <a:spcPct val="0"/>
              </a:spcAft>
              <a:buFont typeface="Arial" charset="0"/>
              <a:buNone/>
              <a:defRPr sz="1800" kern="1200">
                <a:solidFill>
                  <a:srgbClr val="404040"/>
                </a:solidFill>
                <a:latin typeface="Arial" pitchFamily="34" charset="0"/>
                <a:ea typeface="+mn-ea"/>
                <a:cs typeface="Arial" pitchFamily="34" charset="0"/>
              </a:defRPr>
            </a:lvl2pPr>
            <a:lvl3pPr marL="1138095"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3pPr>
            <a:lvl4pPr marL="1594598"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4pPr>
            <a:lvl5pPr marL="2051104"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5pPr>
            <a:lvl6pPr marL="2507205"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63060"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18914"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74769"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defTabSz="914400"/>
            <a:r>
              <a:rPr lang="en-US" dirty="0"/>
              <a:t>Significance and Impact</a:t>
            </a:r>
          </a:p>
        </p:txBody>
      </p:sp>
      <p:sp>
        <p:nvSpPr>
          <p:cNvPr id="7" name="Text Placeholder 21"/>
          <p:cNvSpPr txBox="1">
            <a:spLocks/>
          </p:cNvSpPr>
          <p:nvPr userDrawn="1"/>
        </p:nvSpPr>
        <p:spPr>
          <a:xfrm>
            <a:off x="3387840" y="782639"/>
            <a:ext cx="5786275" cy="274638"/>
          </a:xfrm>
          <a:prstGeom prst="rect">
            <a:avLst/>
          </a:prstGeom>
        </p:spPr>
        <p:txBody>
          <a:bodyPr/>
          <a:lstStyle>
            <a:lvl1pPr marL="0" indent="0" algn="l" rtl="0" eaLnBrk="1" fontAlgn="base" hangingPunct="1">
              <a:spcBef>
                <a:spcPct val="20000"/>
              </a:spcBef>
              <a:spcAft>
                <a:spcPct val="0"/>
              </a:spcAft>
              <a:buFont typeface="Arial" charset="0"/>
              <a:buNone/>
              <a:defRPr sz="1800" b="1" kern="1200">
                <a:solidFill>
                  <a:srgbClr val="E86E25"/>
                </a:solidFill>
                <a:latin typeface="Arial" pitchFamily="34" charset="0"/>
                <a:ea typeface="+mn-ea"/>
                <a:cs typeface="Arial" pitchFamily="34" charset="0"/>
              </a:defRPr>
            </a:lvl1pPr>
            <a:lvl2pPr marL="456502" indent="0" algn="l" rtl="0" eaLnBrk="1" fontAlgn="base" hangingPunct="1">
              <a:spcBef>
                <a:spcPct val="20000"/>
              </a:spcBef>
              <a:spcAft>
                <a:spcPct val="0"/>
              </a:spcAft>
              <a:buFont typeface="Arial" charset="0"/>
              <a:buNone/>
              <a:defRPr sz="1800" kern="1200">
                <a:solidFill>
                  <a:srgbClr val="404040"/>
                </a:solidFill>
                <a:latin typeface="Arial" pitchFamily="34" charset="0"/>
                <a:ea typeface="+mn-ea"/>
                <a:cs typeface="Arial" pitchFamily="34" charset="0"/>
              </a:defRPr>
            </a:lvl2pPr>
            <a:lvl3pPr marL="1138095"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3pPr>
            <a:lvl4pPr marL="1594598"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4pPr>
            <a:lvl5pPr marL="2051104"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5pPr>
            <a:lvl6pPr marL="2507205"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63060"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18914"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74769"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defTabSz="914400"/>
            <a:r>
              <a:rPr lang="en-US" dirty="0"/>
              <a:t>Scientific Achievement</a:t>
            </a:r>
          </a:p>
        </p:txBody>
      </p:sp>
    </p:spTree>
    <p:extLst>
      <p:ext uri="{BB962C8B-B14F-4D97-AF65-F5344CB8AC3E}">
        <p14:creationId xmlns:p14="http://schemas.microsoft.com/office/powerpoint/2010/main" val="1840634342"/>
      </p:ext>
    </p:extLst>
  </p:cSld>
  <p:clrMap bg1="lt1" tx1="dk1" bg2="lt2" tx2="dk2" accent1="accent1" accent2="accent2" accent3="accent3" accent4="accent4" accent5="accent5" accent6="accent6" hlink="hlink" folHlink="folHlink"/>
  <p:sldLayoutIdLst>
    <p:sldLayoutId id="2147483686" r:id="rId1"/>
    <p:sldLayoutId id="2147483687" r:id="rId2"/>
  </p:sldLayoutIdLst>
  <p:hf hdr="0" dt="0"/>
  <p:txStyles>
    <p:titleStyle>
      <a:lvl1pPr algn="ctr" rtl="0" eaLnBrk="1" fontAlgn="base" hangingPunct="1">
        <a:spcBef>
          <a:spcPct val="0"/>
        </a:spcBef>
        <a:spcAft>
          <a:spcPct val="0"/>
        </a:spcAft>
        <a:defRPr sz="2400" kern="1200">
          <a:solidFill>
            <a:srgbClr val="008000"/>
          </a:solidFill>
          <a:latin typeface="Arial" pitchFamily="34" charset="0"/>
          <a:ea typeface="+mj-ea"/>
          <a:cs typeface="Arial" pitchFamily="34" charset="0"/>
        </a:defRPr>
      </a:lvl1pPr>
      <a:lvl2pPr algn="ctr" rtl="0" eaLnBrk="1" fontAlgn="base" hangingPunct="1">
        <a:spcBef>
          <a:spcPct val="0"/>
        </a:spcBef>
        <a:spcAft>
          <a:spcPct val="0"/>
        </a:spcAft>
        <a:defRPr sz="2400">
          <a:solidFill>
            <a:srgbClr val="106636"/>
          </a:solidFill>
          <a:latin typeface="Arial" charset="0"/>
          <a:cs typeface="Arial" charset="0"/>
        </a:defRPr>
      </a:lvl2pPr>
      <a:lvl3pPr algn="ctr" rtl="0" eaLnBrk="1" fontAlgn="base" hangingPunct="1">
        <a:spcBef>
          <a:spcPct val="0"/>
        </a:spcBef>
        <a:spcAft>
          <a:spcPct val="0"/>
        </a:spcAft>
        <a:defRPr sz="2400">
          <a:solidFill>
            <a:srgbClr val="106636"/>
          </a:solidFill>
          <a:latin typeface="Arial" charset="0"/>
          <a:cs typeface="Arial" charset="0"/>
        </a:defRPr>
      </a:lvl3pPr>
      <a:lvl4pPr algn="ctr" rtl="0" eaLnBrk="1" fontAlgn="base" hangingPunct="1">
        <a:spcBef>
          <a:spcPct val="0"/>
        </a:spcBef>
        <a:spcAft>
          <a:spcPct val="0"/>
        </a:spcAft>
        <a:defRPr sz="2400">
          <a:solidFill>
            <a:srgbClr val="106636"/>
          </a:solidFill>
          <a:latin typeface="Arial" charset="0"/>
          <a:cs typeface="Arial" charset="0"/>
        </a:defRPr>
      </a:lvl4pPr>
      <a:lvl5pPr algn="ctr" rtl="0" eaLnBrk="1" fontAlgn="base" hangingPunct="1">
        <a:spcBef>
          <a:spcPct val="0"/>
        </a:spcBef>
        <a:spcAft>
          <a:spcPct val="0"/>
        </a:spcAft>
        <a:defRPr sz="2400">
          <a:solidFill>
            <a:srgbClr val="106636"/>
          </a:solidFill>
          <a:latin typeface="Arial" charset="0"/>
          <a:cs typeface="Arial" charset="0"/>
        </a:defRPr>
      </a:lvl5pPr>
      <a:lvl6pPr marL="455855" algn="ctr" rtl="0" eaLnBrk="1" fontAlgn="base" hangingPunct="1">
        <a:spcBef>
          <a:spcPct val="0"/>
        </a:spcBef>
        <a:spcAft>
          <a:spcPct val="0"/>
        </a:spcAft>
        <a:defRPr sz="2400">
          <a:solidFill>
            <a:srgbClr val="106636"/>
          </a:solidFill>
          <a:latin typeface="Arial" charset="0"/>
          <a:cs typeface="Arial" charset="0"/>
        </a:defRPr>
      </a:lvl6pPr>
      <a:lvl7pPr marL="911711" algn="ctr" rtl="0" eaLnBrk="1" fontAlgn="base" hangingPunct="1">
        <a:spcBef>
          <a:spcPct val="0"/>
        </a:spcBef>
        <a:spcAft>
          <a:spcPct val="0"/>
        </a:spcAft>
        <a:defRPr sz="2400">
          <a:solidFill>
            <a:srgbClr val="106636"/>
          </a:solidFill>
          <a:latin typeface="Arial" charset="0"/>
          <a:cs typeface="Arial" charset="0"/>
        </a:defRPr>
      </a:lvl7pPr>
      <a:lvl8pPr marL="1367560" algn="ctr" rtl="0" eaLnBrk="1" fontAlgn="base" hangingPunct="1">
        <a:spcBef>
          <a:spcPct val="0"/>
        </a:spcBef>
        <a:spcAft>
          <a:spcPct val="0"/>
        </a:spcAft>
        <a:defRPr sz="2400">
          <a:solidFill>
            <a:srgbClr val="106636"/>
          </a:solidFill>
          <a:latin typeface="Arial" charset="0"/>
          <a:cs typeface="Arial" charset="0"/>
        </a:defRPr>
      </a:lvl8pPr>
      <a:lvl9pPr marL="1823420" algn="ctr" rtl="0" eaLnBrk="1" fontAlgn="base" hangingPunct="1">
        <a:spcBef>
          <a:spcPct val="0"/>
        </a:spcBef>
        <a:spcAft>
          <a:spcPct val="0"/>
        </a:spcAft>
        <a:defRPr sz="2400">
          <a:solidFill>
            <a:srgbClr val="106636"/>
          </a:solidFill>
          <a:latin typeface="Arial" charset="0"/>
          <a:cs typeface="Arial" charset="0"/>
        </a:defRPr>
      </a:lvl9pPr>
    </p:titleStyle>
    <p:bodyStyle>
      <a:lvl1pPr marL="0" indent="0" algn="l" rtl="0" eaLnBrk="1" fontAlgn="base" hangingPunct="1">
        <a:spcBef>
          <a:spcPct val="20000"/>
        </a:spcBef>
        <a:spcAft>
          <a:spcPct val="0"/>
        </a:spcAft>
        <a:buFont typeface="Arial" charset="0"/>
        <a:buNone/>
        <a:defRPr sz="1800" b="1" kern="1200">
          <a:solidFill>
            <a:srgbClr val="008000"/>
          </a:solidFill>
          <a:latin typeface="Arial" pitchFamily="34" charset="0"/>
          <a:ea typeface="+mn-ea"/>
          <a:cs typeface="Arial" pitchFamily="34" charset="0"/>
        </a:defRPr>
      </a:lvl1pPr>
      <a:lvl2pPr marL="456502" indent="0" algn="l" rtl="0" eaLnBrk="1" fontAlgn="base" hangingPunct="1">
        <a:spcBef>
          <a:spcPct val="20000"/>
        </a:spcBef>
        <a:spcAft>
          <a:spcPct val="0"/>
        </a:spcAft>
        <a:buFont typeface="Arial" charset="0"/>
        <a:buNone/>
        <a:defRPr sz="1800" kern="1200">
          <a:solidFill>
            <a:srgbClr val="404040"/>
          </a:solidFill>
          <a:latin typeface="Arial" pitchFamily="34" charset="0"/>
          <a:ea typeface="+mn-ea"/>
          <a:cs typeface="Arial" pitchFamily="34" charset="0"/>
        </a:defRPr>
      </a:lvl2pPr>
      <a:lvl3pPr marL="1138095"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3pPr>
      <a:lvl4pPr marL="1594598"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4pPr>
      <a:lvl5pPr marL="2051104"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5pPr>
      <a:lvl6pPr marL="2507205"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63060"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18914"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74769"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1711" rtl="0" eaLnBrk="1" latinLnBrk="0" hangingPunct="1">
        <a:defRPr sz="1800" kern="1200">
          <a:solidFill>
            <a:schemeClr val="tx1"/>
          </a:solidFill>
          <a:latin typeface="+mn-lt"/>
          <a:ea typeface="+mn-ea"/>
          <a:cs typeface="+mn-cs"/>
        </a:defRPr>
      </a:lvl1pPr>
      <a:lvl2pPr marL="455855" algn="l" defTabSz="911711" rtl="0" eaLnBrk="1" latinLnBrk="0" hangingPunct="1">
        <a:defRPr sz="1800" kern="1200">
          <a:solidFill>
            <a:schemeClr val="tx1"/>
          </a:solidFill>
          <a:latin typeface="+mn-lt"/>
          <a:ea typeface="+mn-ea"/>
          <a:cs typeface="+mn-cs"/>
        </a:defRPr>
      </a:lvl2pPr>
      <a:lvl3pPr marL="911711" algn="l" defTabSz="911711" rtl="0" eaLnBrk="1" latinLnBrk="0" hangingPunct="1">
        <a:defRPr sz="1800" kern="1200">
          <a:solidFill>
            <a:schemeClr val="tx1"/>
          </a:solidFill>
          <a:latin typeface="+mn-lt"/>
          <a:ea typeface="+mn-ea"/>
          <a:cs typeface="+mn-cs"/>
        </a:defRPr>
      </a:lvl3pPr>
      <a:lvl4pPr marL="1367560" algn="l" defTabSz="911711" rtl="0" eaLnBrk="1" latinLnBrk="0" hangingPunct="1">
        <a:defRPr sz="1800" kern="1200">
          <a:solidFill>
            <a:schemeClr val="tx1"/>
          </a:solidFill>
          <a:latin typeface="+mn-lt"/>
          <a:ea typeface="+mn-ea"/>
          <a:cs typeface="+mn-cs"/>
        </a:defRPr>
      </a:lvl4pPr>
      <a:lvl5pPr marL="1823420" algn="l" defTabSz="911711" rtl="0" eaLnBrk="1" latinLnBrk="0" hangingPunct="1">
        <a:defRPr sz="1800" kern="1200">
          <a:solidFill>
            <a:schemeClr val="tx1"/>
          </a:solidFill>
          <a:latin typeface="+mn-lt"/>
          <a:ea typeface="+mn-ea"/>
          <a:cs typeface="+mn-cs"/>
        </a:defRPr>
      </a:lvl5pPr>
      <a:lvl6pPr marL="2279273" algn="l" defTabSz="911711" rtl="0" eaLnBrk="1" latinLnBrk="0" hangingPunct="1">
        <a:defRPr sz="1800" kern="1200">
          <a:solidFill>
            <a:schemeClr val="tx1"/>
          </a:solidFill>
          <a:latin typeface="+mn-lt"/>
          <a:ea typeface="+mn-ea"/>
          <a:cs typeface="+mn-cs"/>
        </a:defRPr>
      </a:lvl6pPr>
      <a:lvl7pPr marL="2735129" algn="l" defTabSz="911711" rtl="0" eaLnBrk="1" latinLnBrk="0" hangingPunct="1">
        <a:defRPr sz="1800" kern="1200">
          <a:solidFill>
            <a:schemeClr val="tx1"/>
          </a:solidFill>
          <a:latin typeface="+mn-lt"/>
          <a:ea typeface="+mn-ea"/>
          <a:cs typeface="+mn-cs"/>
        </a:defRPr>
      </a:lvl7pPr>
      <a:lvl8pPr marL="3190987" algn="l" defTabSz="911711" rtl="0" eaLnBrk="1" latinLnBrk="0" hangingPunct="1">
        <a:defRPr sz="1800" kern="1200">
          <a:solidFill>
            <a:schemeClr val="tx1"/>
          </a:solidFill>
          <a:latin typeface="+mn-lt"/>
          <a:ea typeface="+mn-ea"/>
          <a:cs typeface="+mn-cs"/>
        </a:defRPr>
      </a:lvl8pPr>
      <a:lvl9pPr marL="3646842" algn="l" defTabSz="911711"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ext Placeholder 21"/>
          <p:cNvSpPr txBox="1">
            <a:spLocks/>
          </p:cNvSpPr>
          <p:nvPr userDrawn="1"/>
        </p:nvSpPr>
        <p:spPr>
          <a:xfrm>
            <a:off x="3387840" y="3906839"/>
            <a:ext cx="5786275" cy="278130"/>
          </a:xfrm>
          <a:prstGeom prst="rect">
            <a:avLst/>
          </a:prstGeom>
        </p:spPr>
        <p:txBody>
          <a:bodyPr/>
          <a:lstStyle>
            <a:lvl1pPr marL="0" indent="0" algn="l" rtl="0" eaLnBrk="1" fontAlgn="base" hangingPunct="1">
              <a:spcBef>
                <a:spcPct val="20000"/>
              </a:spcBef>
              <a:spcAft>
                <a:spcPct val="0"/>
              </a:spcAft>
              <a:buFont typeface="Arial" charset="0"/>
              <a:buNone/>
              <a:defRPr sz="1800" b="1" kern="1200">
                <a:solidFill>
                  <a:srgbClr val="008000"/>
                </a:solidFill>
                <a:latin typeface="Arial" pitchFamily="34" charset="0"/>
                <a:ea typeface="+mn-ea"/>
                <a:cs typeface="Arial" pitchFamily="34" charset="0"/>
              </a:defRPr>
            </a:lvl1pPr>
            <a:lvl2pPr marL="456502" indent="0" algn="l" rtl="0" eaLnBrk="1" fontAlgn="base" hangingPunct="1">
              <a:spcBef>
                <a:spcPct val="20000"/>
              </a:spcBef>
              <a:spcAft>
                <a:spcPct val="0"/>
              </a:spcAft>
              <a:buFont typeface="Arial" charset="0"/>
              <a:buNone/>
              <a:defRPr sz="1800" kern="1200">
                <a:solidFill>
                  <a:srgbClr val="404040"/>
                </a:solidFill>
                <a:latin typeface="Arial" pitchFamily="34" charset="0"/>
                <a:ea typeface="+mn-ea"/>
                <a:cs typeface="Arial" pitchFamily="34" charset="0"/>
              </a:defRPr>
            </a:lvl2pPr>
            <a:lvl3pPr marL="1138095"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3pPr>
            <a:lvl4pPr marL="1594598"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4pPr>
            <a:lvl5pPr marL="2051104"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5pPr>
            <a:lvl6pPr marL="2507205"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63060"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18914"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74769"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defTabSz="914400"/>
            <a:r>
              <a:rPr lang="en-US" dirty="0"/>
              <a:t>Research Details</a:t>
            </a:r>
          </a:p>
        </p:txBody>
      </p:sp>
      <p:sp>
        <p:nvSpPr>
          <p:cNvPr id="3" name="Text Placeholder 21"/>
          <p:cNvSpPr txBox="1">
            <a:spLocks/>
          </p:cNvSpPr>
          <p:nvPr userDrawn="1"/>
        </p:nvSpPr>
        <p:spPr>
          <a:xfrm>
            <a:off x="3387840" y="2337119"/>
            <a:ext cx="5786275" cy="274638"/>
          </a:xfrm>
          <a:prstGeom prst="rect">
            <a:avLst/>
          </a:prstGeom>
        </p:spPr>
        <p:txBody>
          <a:bodyPr/>
          <a:lstStyle>
            <a:lvl1pPr marL="0" indent="0" algn="l" rtl="0" eaLnBrk="1" fontAlgn="base" hangingPunct="1">
              <a:spcBef>
                <a:spcPct val="20000"/>
              </a:spcBef>
              <a:spcAft>
                <a:spcPct val="0"/>
              </a:spcAft>
              <a:buFont typeface="Arial" charset="0"/>
              <a:buNone/>
              <a:defRPr sz="1800" b="1" kern="1200">
                <a:solidFill>
                  <a:srgbClr val="008000"/>
                </a:solidFill>
                <a:latin typeface="Arial" pitchFamily="34" charset="0"/>
                <a:ea typeface="+mn-ea"/>
                <a:cs typeface="Arial" pitchFamily="34" charset="0"/>
              </a:defRPr>
            </a:lvl1pPr>
            <a:lvl2pPr marL="456502" indent="0" algn="l" rtl="0" eaLnBrk="1" fontAlgn="base" hangingPunct="1">
              <a:spcBef>
                <a:spcPct val="20000"/>
              </a:spcBef>
              <a:spcAft>
                <a:spcPct val="0"/>
              </a:spcAft>
              <a:buFont typeface="Arial" charset="0"/>
              <a:buNone/>
              <a:defRPr sz="1800" kern="1200">
                <a:solidFill>
                  <a:srgbClr val="404040"/>
                </a:solidFill>
                <a:latin typeface="Arial" pitchFamily="34" charset="0"/>
                <a:ea typeface="+mn-ea"/>
                <a:cs typeface="Arial" pitchFamily="34" charset="0"/>
              </a:defRPr>
            </a:lvl2pPr>
            <a:lvl3pPr marL="1138095"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3pPr>
            <a:lvl4pPr marL="1594598"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4pPr>
            <a:lvl5pPr marL="2051104"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5pPr>
            <a:lvl6pPr marL="2507205"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63060"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18914"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74769"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defTabSz="914400"/>
            <a:r>
              <a:rPr lang="en-US"/>
              <a:t>Significance and Impact</a:t>
            </a:r>
            <a:endParaRPr lang="en-US" dirty="0"/>
          </a:p>
        </p:txBody>
      </p:sp>
      <p:sp>
        <p:nvSpPr>
          <p:cNvPr id="4" name="Text Placeholder 21"/>
          <p:cNvSpPr txBox="1">
            <a:spLocks/>
          </p:cNvSpPr>
          <p:nvPr userDrawn="1"/>
        </p:nvSpPr>
        <p:spPr>
          <a:xfrm>
            <a:off x="3387840" y="782639"/>
            <a:ext cx="5786275" cy="274638"/>
          </a:xfrm>
          <a:prstGeom prst="rect">
            <a:avLst/>
          </a:prstGeom>
        </p:spPr>
        <p:txBody>
          <a:bodyPr/>
          <a:lstStyle>
            <a:lvl1pPr marL="0" indent="0" algn="l" rtl="0" eaLnBrk="1" fontAlgn="base" hangingPunct="1">
              <a:spcBef>
                <a:spcPct val="20000"/>
              </a:spcBef>
              <a:spcAft>
                <a:spcPct val="0"/>
              </a:spcAft>
              <a:buFont typeface="Arial" charset="0"/>
              <a:buNone/>
              <a:defRPr sz="1800" b="1" kern="1200">
                <a:solidFill>
                  <a:srgbClr val="008000"/>
                </a:solidFill>
                <a:latin typeface="Arial" pitchFamily="34" charset="0"/>
                <a:ea typeface="+mn-ea"/>
                <a:cs typeface="Arial" pitchFamily="34" charset="0"/>
              </a:defRPr>
            </a:lvl1pPr>
            <a:lvl2pPr marL="456502" indent="0" algn="l" rtl="0" eaLnBrk="1" fontAlgn="base" hangingPunct="1">
              <a:spcBef>
                <a:spcPct val="20000"/>
              </a:spcBef>
              <a:spcAft>
                <a:spcPct val="0"/>
              </a:spcAft>
              <a:buFont typeface="Arial" charset="0"/>
              <a:buNone/>
              <a:defRPr sz="1800" kern="1200">
                <a:solidFill>
                  <a:srgbClr val="404040"/>
                </a:solidFill>
                <a:latin typeface="Arial" pitchFamily="34" charset="0"/>
                <a:ea typeface="+mn-ea"/>
                <a:cs typeface="Arial" pitchFamily="34" charset="0"/>
              </a:defRPr>
            </a:lvl2pPr>
            <a:lvl3pPr marL="1138095"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3pPr>
            <a:lvl4pPr marL="1594598"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4pPr>
            <a:lvl5pPr marL="2051104"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5pPr>
            <a:lvl6pPr marL="2507205"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63060"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18914"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74769"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defTabSz="914400"/>
            <a:r>
              <a:rPr lang="en-US"/>
              <a:t>Scientific Achievement</a:t>
            </a:r>
            <a:endParaRPr lang="en-US" dirty="0"/>
          </a:p>
        </p:txBody>
      </p:sp>
    </p:spTree>
    <p:extLst>
      <p:ext uri="{BB962C8B-B14F-4D97-AF65-F5344CB8AC3E}">
        <p14:creationId xmlns:p14="http://schemas.microsoft.com/office/powerpoint/2010/main" val="3024818570"/>
      </p:ext>
    </p:extLst>
  </p:cSld>
  <p:clrMap bg1="lt1" tx1="dk1" bg2="lt2" tx2="dk2" accent1="accent1" accent2="accent2" accent3="accent3" accent4="accent4" accent5="accent5" accent6="accent6" hlink="hlink" folHlink="folHlink"/>
  <p:sldLayoutIdLst>
    <p:sldLayoutId id="2147483689" r:id="rId1"/>
    <p:sldLayoutId id="2147483690" r:id="rId2"/>
  </p:sldLayoutIdLst>
  <p:hf hdr="0" dt="0"/>
  <p:txStyles>
    <p:titleStyle>
      <a:lvl1pPr algn="ctr" rtl="0" eaLnBrk="1" fontAlgn="base" hangingPunct="1">
        <a:spcBef>
          <a:spcPct val="0"/>
        </a:spcBef>
        <a:spcAft>
          <a:spcPct val="0"/>
        </a:spcAft>
        <a:defRPr sz="2400" kern="1200">
          <a:solidFill>
            <a:srgbClr val="008000"/>
          </a:solidFill>
          <a:latin typeface="Arial" pitchFamily="34" charset="0"/>
          <a:ea typeface="+mj-ea"/>
          <a:cs typeface="Arial" pitchFamily="34" charset="0"/>
        </a:defRPr>
      </a:lvl1pPr>
      <a:lvl2pPr algn="ctr" rtl="0" eaLnBrk="1" fontAlgn="base" hangingPunct="1">
        <a:spcBef>
          <a:spcPct val="0"/>
        </a:spcBef>
        <a:spcAft>
          <a:spcPct val="0"/>
        </a:spcAft>
        <a:defRPr sz="2400">
          <a:solidFill>
            <a:srgbClr val="106636"/>
          </a:solidFill>
          <a:latin typeface="Arial" charset="0"/>
          <a:cs typeface="Arial" charset="0"/>
        </a:defRPr>
      </a:lvl2pPr>
      <a:lvl3pPr algn="ctr" rtl="0" eaLnBrk="1" fontAlgn="base" hangingPunct="1">
        <a:spcBef>
          <a:spcPct val="0"/>
        </a:spcBef>
        <a:spcAft>
          <a:spcPct val="0"/>
        </a:spcAft>
        <a:defRPr sz="2400">
          <a:solidFill>
            <a:srgbClr val="106636"/>
          </a:solidFill>
          <a:latin typeface="Arial" charset="0"/>
          <a:cs typeface="Arial" charset="0"/>
        </a:defRPr>
      </a:lvl3pPr>
      <a:lvl4pPr algn="ctr" rtl="0" eaLnBrk="1" fontAlgn="base" hangingPunct="1">
        <a:spcBef>
          <a:spcPct val="0"/>
        </a:spcBef>
        <a:spcAft>
          <a:spcPct val="0"/>
        </a:spcAft>
        <a:defRPr sz="2400">
          <a:solidFill>
            <a:srgbClr val="106636"/>
          </a:solidFill>
          <a:latin typeface="Arial" charset="0"/>
          <a:cs typeface="Arial" charset="0"/>
        </a:defRPr>
      </a:lvl4pPr>
      <a:lvl5pPr algn="ctr" rtl="0" eaLnBrk="1" fontAlgn="base" hangingPunct="1">
        <a:spcBef>
          <a:spcPct val="0"/>
        </a:spcBef>
        <a:spcAft>
          <a:spcPct val="0"/>
        </a:spcAft>
        <a:defRPr sz="2400">
          <a:solidFill>
            <a:srgbClr val="106636"/>
          </a:solidFill>
          <a:latin typeface="Arial" charset="0"/>
          <a:cs typeface="Arial" charset="0"/>
        </a:defRPr>
      </a:lvl5pPr>
      <a:lvl6pPr marL="455855" algn="ctr" rtl="0" eaLnBrk="1" fontAlgn="base" hangingPunct="1">
        <a:spcBef>
          <a:spcPct val="0"/>
        </a:spcBef>
        <a:spcAft>
          <a:spcPct val="0"/>
        </a:spcAft>
        <a:defRPr sz="2400">
          <a:solidFill>
            <a:srgbClr val="106636"/>
          </a:solidFill>
          <a:latin typeface="Arial" charset="0"/>
          <a:cs typeface="Arial" charset="0"/>
        </a:defRPr>
      </a:lvl6pPr>
      <a:lvl7pPr marL="911711" algn="ctr" rtl="0" eaLnBrk="1" fontAlgn="base" hangingPunct="1">
        <a:spcBef>
          <a:spcPct val="0"/>
        </a:spcBef>
        <a:spcAft>
          <a:spcPct val="0"/>
        </a:spcAft>
        <a:defRPr sz="2400">
          <a:solidFill>
            <a:srgbClr val="106636"/>
          </a:solidFill>
          <a:latin typeface="Arial" charset="0"/>
          <a:cs typeface="Arial" charset="0"/>
        </a:defRPr>
      </a:lvl7pPr>
      <a:lvl8pPr marL="1367560" algn="ctr" rtl="0" eaLnBrk="1" fontAlgn="base" hangingPunct="1">
        <a:spcBef>
          <a:spcPct val="0"/>
        </a:spcBef>
        <a:spcAft>
          <a:spcPct val="0"/>
        </a:spcAft>
        <a:defRPr sz="2400">
          <a:solidFill>
            <a:srgbClr val="106636"/>
          </a:solidFill>
          <a:latin typeface="Arial" charset="0"/>
          <a:cs typeface="Arial" charset="0"/>
        </a:defRPr>
      </a:lvl8pPr>
      <a:lvl9pPr marL="1823420" algn="ctr" rtl="0" eaLnBrk="1" fontAlgn="base" hangingPunct="1">
        <a:spcBef>
          <a:spcPct val="0"/>
        </a:spcBef>
        <a:spcAft>
          <a:spcPct val="0"/>
        </a:spcAft>
        <a:defRPr sz="2400">
          <a:solidFill>
            <a:srgbClr val="106636"/>
          </a:solidFill>
          <a:latin typeface="Arial" charset="0"/>
          <a:cs typeface="Arial" charset="0"/>
        </a:defRPr>
      </a:lvl9pPr>
    </p:titleStyle>
    <p:bodyStyle>
      <a:lvl1pPr marL="0" indent="0" algn="l" rtl="0" eaLnBrk="1" fontAlgn="base" hangingPunct="1">
        <a:spcBef>
          <a:spcPct val="20000"/>
        </a:spcBef>
        <a:spcAft>
          <a:spcPct val="0"/>
        </a:spcAft>
        <a:buFont typeface="Arial" charset="0"/>
        <a:buNone/>
        <a:defRPr sz="1800" b="1" kern="1200">
          <a:solidFill>
            <a:srgbClr val="008000"/>
          </a:solidFill>
          <a:latin typeface="Arial" pitchFamily="34" charset="0"/>
          <a:ea typeface="+mn-ea"/>
          <a:cs typeface="Arial" pitchFamily="34" charset="0"/>
        </a:defRPr>
      </a:lvl1pPr>
      <a:lvl2pPr marL="456502" indent="0" algn="l" rtl="0" eaLnBrk="1" fontAlgn="base" hangingPunct="1">
        <a:spcBef>
          <a:spcPct val="20000"/>
        </a:spcBef>
        <a:spcAft>
          <a:spcPct val="0"/>
        </a:spcAft>
        <a:buFont typeface="Arial" charset="0"/>
        <a:buNone/>
        <a:defRPr sz="1800" kern="1200">
          <a:solidFill>
            <a:srgbClr val="404040"/>
          </a:solidFill>
          <a:latin typeface="Arial" pitchFamily="34" charset="0"/>
          <a:ea typeface="+mn-ea"/>
          <a:cs typeface="Arial" pitchFamily="34" charset="0"/>
        </a:defRPr>
      </a:lvl2pPr>
      <a:lvl3pPr marL="1138095"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3pPr>
      <a:lvl4pPr marL="1594598"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4pPr>
      <a:lvl5pPr marL="2051104"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5pPr>
      <a:lvl6pPr marL="2507205"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63060"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18914"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74769"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1711" rtl="0" eaLnBrk="1" latinLnBrk="0" hangingPunct="1">
        <a:defRPr sz="1800" kern="1200">
          <a:solidFill>
            <a:schemeClr val="tx1"/>
          </a:solidFill>
          <a:latin typeface="+mn-lt"/>
          <a:ea typeface="+mn-ea"/>
          <a:cs typeface="+mn-cs"/>
        </a:defRPr>
      </a:lvl1pPr>
      <a:lvl2pPr marL="455855" algn="l" defTabSz="911711" rtl="0" eaLnBrk="1" latinLnBrk="0" hangingPunct="1">
        <a:defRPr sz="1800" kern="1200">
          <a:solidFill>
            <a:schemeClr val="tx1"/>
          </a:solidFill>
          <a:latin typeface="+mn-lt"/>
          <a:ea typeface="+mn-ea"/>
          <a:cs typeface="+mn-cs"/>
        </a:defRPr>
      </a:lvl2pPr>
      <a:lvl3pPr marL="911711" algn="l" defTabSz="911711" rtl="0" eaLnBrk="1" latinLnBrk="0" hangingPunct="1">
        <a:defRPr sz="1800" kern="1200">
          <a:solidFill>
            <a:schemeClr val="tx1"/>
          </a:solidFill>
          <a:latin typeface="+mn-lt"/>
          <a:ea typeface="+mn-ea"/>
          <a:cs typeface="+mn-cs"/>
        </a:defRPr>
      </a:lvl3pPr>
      <a:lvl4pPr marL="1367560" algn="l" defTabSz="911711" rtl="0" eaLnBrk="1" latinLnBrk="0" hangingPunct="1">
        <a:defRPr sz="1800" kern="1200">
          <a:solidFill>
            <a:schemeClr val="tx1"/>
          </a:solidFill>
          <a:latin typeface="+mn-lt"/>
          <a:ea typeface="+mn-ea"/>
          <a:cs typeface="+mn-cs"/>
        </a:defRPr>
      </a:lvl4pPr>
      <a:lvl5pPr marL="1823420" algn="l" defTabSz="911711" rtl="0" eaLnBrk="1" latinLnBrk="0" hangingPunct="1">
        <a:defRPr sz="1800" kern="1200">
          <a:solidFill>
            <a:schemeClr val="tx1"/>
          </a:solidFill>
          <a:latin typeface="+mn-lt"/>
          <a:ea typeface="+mn-ea"/>
          <a:cs typeface="+mn-cs"/>
        </a:defRPr>
      </a:lvl5pPr>
      <a:lvl6pPr marL="2279273" algn="l" defTabSz="911711" rtl="0" eaLnBrk="1" latinLnBrk="0" hangingPunct="1">
        <a:defRPr sz="1800" kern="1200">
          <a:solidFill>
            <a:schemeClr val="tx1"/>
          </a:solidFill>
          <a:latin typeface="+mn-lt"/>
          <a:ea typeface="+mn-ea"/>
          <a:cs typeface="+mn-cs"/>
        </a:defRPr>
      </a:lvl6pPr>
      <a:lvl7pPr marL="2735129" algn="l" defTabSz="911711" rtl="0" eaLnBrk="1" latinLnBrk="0" hangingPunct="1">
        <a:defRPr sz="1800" kern="1200">
          <a:solidFill>
            <a:schemeClr val="tx1"/>
          </a:solidFill>
          <a:latin typeface="+mn-lt"/>
          <a:ea typeface="+mn-ea"/>
          <a:cs typeface="+mn-cs"/>
        </a:defRPr>
      </a:lvl7pPr>
      <a:lvl8pPr marL="3190987" algn="l" defTabSz="911711" rtl="0" eaLnBrk="1" latinLnBrk="0" hangingPunct="1">
        <a:defRPr sz="1800" kern="1200">
          <a:solidFill>
            <a:schemeClr val="tx1"/>
          </a:solidFill>
          <a:latin typeface="+mn-lt"/>
          <a:ea typeface="+mn-ea"/>
          <a:cs typeface="+mn-cs"/>
        </a:defRPr>
      </a:lvl8pPr>
      <a:lvl9pPr marL="3646842" algn="l" defTabSz="911711"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 name="Text Placeholder 21"/>
          <p:cNvSpPr txBox="1">
            <a:spLocks/>
          </p:cNvSpPr>
          <p:nvPr userDrawn="1"/>
        </p:nvSpPr>
        <p:spPr>
          <a:xfrm>
            <a:off x="4572000" y="3429000"/>
            <a:ext cx="4627515" cy="278130"/>
          </a:xfrm>
          <a:prstGeom prst="rect">
            <a:avLst/>
          </a:prstGeom>
        </p:spPr>
        <p:txBody>
          <a:bodyPr/>
          <a:lstStyle>
            <a:lvl1pPr marL="0" indent="0" algn="l" rtl="0" eaLnBrk="1" fontAlgn="base" hangingPunct="1">
              <a:spcBef>
                <a:spcPct val="20000"/>
              </a:spcBef>
              <a:spcAft>
                <a:spcPct val="0"/>
              </a:spcAft>
              <a:buFont typeface="Arial" charset="0"/>
              <a:buNone/>
              <a:defRPr sz="1800" b="1" kern="1200">
                <a:solidFill>
                  <a:srgbClr val="008000"/>
                </a:solidFill>
                <a:latin typeface="Arial" pitchFamily="34" charset="0"/>
                <a:ea typeface="+mn-ea"/>
                <a:cs typeface="Arial" pitchFamily="34" charset="0"/>
              </a:defRPr>
            </a:lvl1pPr>
            <a:lvl2pPr marL="456502" indent="0" algn="l" rtl="0" eaLnBrk="1" fontAlgn="base" hangingPunct="1">
              <a:spcBef>
                <a:spcPct val="20000"/>
              </a:spcBef>
              <a:spcAft>
                <a:spcPct val="0"/>
              </a:spcAft>
              <a:buFont typeface="Arial" charset="0"/>
              <a:buNone/>
              <a:defRPr sz="1800" kern="1200">
                <a:solidFill>
                  <a:srgbClr val="404040"/>
                </a:solidFill>
                <a:latin typeface="Arial" pitchFamily="34" charset="0"/>
                <a:ea typeface="+mn-ea"/>
                <a:cs typeface="Arial" pitchFamily="34" charset="0"/>
              </a:defRPr>
            </a:lvl2pPr>
            <a:lvl3pPr marL="1138095"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3pPr>
            <a:lvl4pPr marL="1594598"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4pPr>
            <a:lvl5pPr marL="2051104"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5pPr>
            <a:lvl6pPr marL="2507205"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63060"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18914"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74769"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defTabSz="914400"/>
            <a:r>
              <a:rPr lang="en-US" dirty="0"/>
              <a:t>Research Details</a:t>
            </a:r>
          </a:p>
        </p:txBody>
      </p:sp>
      <p:sp>
        <p:nvSpPr>
          <p:cNvPr id="6" name="Text Placeholder 21"/>
          <p:cNvSpPr txBox="1">
            <a:spLocks/>
          </p:cNvSpPr>
          <p:nvPr userDrawn="1"/>
        </p:nvSpPr>
        <p:spPr>
          <a:xfrm>
            <a:off x="0" y="3429000"/>
            <a:ext cx="4627515" cy="274638"/>
          </a:xfrm>
          <a:prstGeom prst="rect">
            <a:avLst/>
          </a:prstGeom>
        </p:spPr>
        <p:txBody>
          <a:bodyPr/>
          <a:lstStyle>
            <a:lvl1pPr marL="0" indent="0" algn="l" rtl="0" eaLnBrk="1" fontAlgn="base" hangingPunct="1">
              <a:spcBef>
                <a:spcPct val="20000"/>
              </a:spcBef>
              <a:spcAft>
                <a:spcPct val="0"/>
              </a:spcAft>
              <a:buFont typeface="Arial" charset="0"/>
              <a:buNone/>
              <a:defRPr sz="1800" b="1" kern="1200">
                <a:solidFill>
                  <a:srgbClr val="008000"/>
                </a:solidFill>
                <a:latin typeface="Arial" pitchFamily="34" charset="0"/>
                <a:ea typeface="+mn-ea"/>
                <a:cs typeface="Arial" pitchFamily="34" charset="0"/>
              </a:defRPr>
            </a:lvl1pPr>
            <a:lvl2pPr marL="456502" indent="0" algn="l" rtl="0" eaLnBrk="1" fontAlgn="base" hangingPunct="1">
              <a:spcBef>
                <a:spcPct val="20000"/>
              </a:spcBef>
              <a:spcAft>
                <a:spcPct val="0"/>
              </a:spcAft>
              <a:buFont typeface="Arial" charset="0"/>
              <a:buNone/>
              <a:defRPr sz="1800" kern="1200">
                <a:solidFill>
                  <a:srgbClr val="404040"/>
                </a:solidFill>
                <a:latin typeface="Arial" pitchFamily="34" charset="0"/>
                <a:ea typeface="+mn-ea"/>
                <a:cs typeface="Arial" pitchFamily="34" charset="0"/>
              </a:defRPr>
            </a:lvl2pPr>
            <a:lvl3pPr marL="1138095"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3pPr>
            <a:lvl4pPr marL="1594598"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4pPr>
            <a:lvl5pPr marL="2051104"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5pPr>
            <a:lvl6pPr marL="2507205"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63060"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18914"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74769"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defTabSz="914400"/>
            <a:r>
              <a:rPr lang="en-US" dirty="0"/>
              <a:t>Significance and Impact</a:t>
            </a:r>
          </a:p>
        </p:txBody>
      </p:sp>
      <p:sp>
        <p:nvSpPr>
          <p:cNvPr id="7" name="Text Placeholder 21"/>
          <p:cNvSpPr txBox="1">
            <a:spLocks/>
          </p:cNvSpPr>
          <p:nvPr userDrawn="1"/>
        </p:nvSpPr>
        <p:spPr>
          <a:xfrm>
            <a:off x="0" y="762797"/>
            <a:ext cx="4627515" cy="274638"/>
          </a:xfrm>
          <a:prstGeom prst="rect">
            <a:avLst/>
          </a:prstGeom>
        </p:spPr>
        <p:txBody>
          <a:bodyPr/>
          <a:lstStyle>
            <a:lvl1pPr marL="0" indent="0" algn="l" rtl="0" eaLnBrk="1" fontAlgn="base" hangingPunct="1">
              <a:spcBef>
                <a:spcPct val="20000"/>
              </a:spcBef>
              <a:spcAft>
                <a:spcPct val="0"/>
              </a:spcAft>
              <a:buFont typeface="Arial" charset="0"/>
              <a:buNone/>
              <a:defRPr sz="1800" b="1" kern="1200">
                <a:solidFill>
                  <a:srgbClr val="008000"/>
                </a:solidFill>
                <a:latin typeface="Arial" pitchFamily="34" charset="0"/>
                <a:ea typeface="+mn-ea"/>
                <a:cs typeface="Arial" pitchFamily="34" charset="0"/>
              </a:defRPr>
            </a:lvl1pPr>
            <a:lvl2pPr marL="456502" indent="0" algn="l" rtl="0" eaLnBrk="1" fontAlgn="base" hangingPunct="1">
              <a:spcBef>
                <a:spcPct val="20000"/>
              </a:spcBef>
              <a:spcAft>
                <a:spcPct val="0"/>
              </a:spcAft>
              <a:buFont typeface="Arial" charset="0"/>
              <a:buNone/>
              <a:defRPr sz="1800" kern="1200">
                <a:solidFill>
                  <a:srgbClr val="404040"/>
                </a:solidFill>
                <a:latin typeface="Arial" pitchFamily="34" charset="0"/>
                <a:ea typeface="+mn-ea"/>
                <a:cs typeface="Arial" pitchFamily="34" charset="0"/>
              </a:defRPr>
            </a:lvl2pPr>
            <a:lvl3pPr marL="1138095"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3pPr>
            <a:lvl4pPr marL="1594598"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4pPr>
            <a:lvl5pPr marL="2051104"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5pPr>
            <a:lvl6pPr marL="2507205"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63060"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18914"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74769"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defTabSz="914400"/>
            <a:r>
              <a:rPr lang="en-US" dirty="0"/>
              <a:t>Scientific Achievement</a:t>
            </a:r>
          </a:p>
        </p:txBody>
      </p:sp>
    </p:spTree>
    <p:extLst>
      <p:ext uri="{BB962C8B-B14F-4D97-AF65-F5344CB8AC3E}">
        <p14:creationId xmlns:p14="http://schemas.microsoft.com/office/powerpoint/2010/main" val="846587891"/>
      </p:ext>
    </p:extLst>
  </p:cSld>
  <p:clrMap bg1="lt1" tx1="dk1" bg2="lt2" tx2="dk2" accent1="accent1" accent2="accent2" accent3="accent3" accent4="accent4" accent5="accent5" accent6="accent6" hlink="hlink" folHlink="folHlink"/>
  <p:sldLayoutIdLst>
    <p:sldLayoutId id="2147483692" r:id="rId1"/>
    <p:sldLayoutId id="2147483693" r:id="rId2"/>
  </p:sldLayoutIdLst>
  <p:hf hdr="0" dt="0"/>
  <p:txStyles>
    <p:titleStyle>
      <a:lvl1pPr algn="ctr" rtl="0" eaLnBrk="1" fontAlgn="base" hangingPunct="1">
        <a:spcBef>
          <a:spcPct val="0"/>
        </a:spcBef>
        <a:spcAft>
          <a:spcPct val="0"/>
        </a:spcAft>
        <a:defRPr sz="2400" kern="1200">
          <a:solidFill>
            <a:srgbClr val="008000"/>
          </a:solidFill>
          <a:latin typeface="Arial" pitchFamily="34" charset="0"/>
          <a:ea typeface="+mj-ea"/>
          <a:cs typeface="Arial" pitchFamily="34" charset="0"/>
        </a:defRPr>
      </a:lvl1pPr>
      <a:lvl2pPr algn="ctr" rtl="0" eaLnBrk="1" fontAlgn="base" hangingPunct="1">
        <a:spcBef>
          <a:spcPct val="0"/>
        </a:spcBef>
        <a:spcAft>
          <a:spcPct val="0"/>
        </a:spcAft>
        <a:defRPr sz="2400">
          <a:solidFill>
            <a:srgbClr val="106636"/>
          </a:solidFill>
          <a:latin typeface="Arial" charset="0"/>
          <a:cs typeface="Arial" charset="0"/>
        </a:defRPr>
      </a:lvl2pPr>
      <a:lvl3pPr algn="ctr" rtl="0" eaLnBrk="1" fontAlgn="base" hangingPunct="1">
        <a:spcBef>
          <a:spcPct val="0"/>
        </a:spcBef>
        <a:spcAft>
          <a:spcPct val="0"/>
        </a:spcAft>
        <a:defRPr sz="2400">
          <a:solidFill>
            <a:srgbClr val="106636"/>
          </a:solidFill>
          <a:latin typeface="Arial" charset="0"/>
          <a:cs typeface="Arial" charset="0"/>
        </a:defRPr>
      </a:lvl3pPr>
      <a:lvl4pPr algn="ctr" rtl="0" eaLnBrk="1" fontAlgn="base" hangingPunct="1">
        <a:spcBef>
          <a:spcPct val="0"/>
        </a:spcBef>
        <a:spcAft>
          <a:spcPct val="0"/>
        </a:spcAft>
        <a:defRPr sz="2400">
          <a:solidFill>
            <a:srgbClr val="106636"/>
          </a:solidFill>
          <a:latin typeface="Arial" charset="0"/>
          <a:cs typeface="Arial" charset="0"/>
        </a:defRPr>
      </a:lvl4pPr>
      <a:lvl5pPr algn="ctr" rtl="0" eaLnBrk="1" fontAlgn="base" hangingPunct="1">
        <a:spcBef>
          <a:spcPct val="0"/>
        </a:spcBef>
        <a:spcAft>
          <a:spcPct val="0"/>
        </a:spcAft>
        <a:defRPr sz="2400">
          <a:solidFill>
            <a:srgbClr val="106636"/>
          </a:solidFill>
          <a:latin typeface="Arial" charset="0"/>
          <a:cs typeface="Arial" charset="0"/>
        </a:defRPr>
      </a:lvl5pPr>
      <a:lvl6pPr marL="455855" algn="ctr" rtl="0" eaLnBrk="1" fontAlgn="base" hangingPunct="1">
        <a:spcBef>
          <a:spcPct val="0"/>
        </a:spcBef>
        <a:spcAft>
          <a:spcPct val="0"/>
        </a:spcAft>
        <a:defRPr sz="2400">
          <a:solidFill>
            <a:srgbClr val="106636"/>
          </a:solidFill>
          <a:latin typeface="Arial" charset="0"/>
          <a:cs typeface="Arial" charset="0"/>
        </a:defRPr>
      </a:lvl6pPr>
      <a:lvl7pPr marL="911711" algn="ctr" rtl="0" eaLnBrk="1" fontAlgn="base" hangingPunct="1">
        <a:spcBef>
          <a:spcPct val="0"/>
        </a:spcBef>
        <a:spcAft>
          <a:spcPct val="0"/>
        </a:spcAft>
        <a:defRPr sz="2400">
          <a:solidFill>
            <a:srgbClr val="106636"/>
          </a:solidFill>
          <a:latin typeface="Arial" charset="0"/>
          <a:cs typeface="Arial" charset="0"/>
        </a:defRPr>
      </a:lvl7pPr>
      <a:lvl8pPr marL="1367560" algn="ctr" rtl="0" eaLnBrk="1" fontAlgn="base" hangingPunct="1">
        <a:spcBef>
          <a:spcPct val="0"/>
        </a:spcBef>
        <a:spcAft>
          <a:spcPct val="0"/>
        </a:spcAft>
        <a:defRPr sz="2400">
          <a:solidFill>
            <a:srgbClr val="106636"/>
          </a:solidFill>
          <a:latin typeface="Arial" charset="0"/>
          <a:cs typeface="Arial" charset="0"/>
        </a:defRPr>
      </a:lvl8pPr>
      <a:lvl9pPr marL="1823420" algn="ctr" rtl="0" eaLnBrk="1" fontAlgn="base" hangingPunct="1">
        <a:spcBef>
          <a:spcPct val="0"/>
        </a:spcBef>
        <a:spcAft>
          <a:spcPct val="0"/>
        </a:spcAft>
        <a:defRPr sz="2400">
          <a:solidFill>
            <a:srgbClr val="106636"/>
          </a:solidFill>
          <a:latin typeface="Arial" charset="0"/>
          <a:cs typeface="Arial" charset="0"/>
        </a:defRPr>
      </a:lvl9pPr>
    </p:titleStyle>
    <p:bodyStyle>
      <a:lvl1pPr marL="0" indent="0" algn="l" rtl="0" eaLnBrk="1" fontAlgn="base" hangingPunct="1">
        <a:spcBef>
          <a:spcPct val="20000"/>
        </a:spcBef>
        <a:spcAft>
          <a:spcPct val="0"/>
        </a:spcAft>
        <a:buFont typeface="Arial" charset="0"/>
        <a:buNone/>
        <a:defRPr sz="1800" b="1" kern="1200">
          <a:solidFill>
            <a:srgbClr val="008000"/>
          </a:solidFill>
          <a:latin typeface="Arial" pitchFamily="34" charset="0"/>
          <a:ea typeface="+mn-ea"/>
          <a:cs typeface="Arial" pitchFamily="34" charset="0"/>
        </a:defRPr>
      </a:lvl1pPr>
      <a:lvl2pPr marL="456502" indent="0" algn="l" rtl="0" eaLnBrk="1" fontAlgn="base" hangingPunct="1">
        <a:spcBef>
          <a:spcPct val="20000"/>
        </a:spcBef>
        <a:spcAft>
          <a:spcPct val="0"/>
        </a:spcAft>
        <a:buFont typeface="Arial" charset="0"/>
        <a:buNone/>
        <a:defRPr sz="1800" kern="1200">
          <a:solidFill>
            <a:srgbClr val="404040"/>
          </a:solidFill>
          <a:latin typeface="Arial" pitchFamily="34" charset="0"/>
          <a:ea typeface="+mn-ea"/>
          <a:cs typeface="Arial" pitchFamily="34" charset="0"/>
        </a:defRPr>
      </a:lvl2pPr>
      <a:lvl3pPr marL="1138095"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3pPr>
      <a:lvl4pPr marL="1594598"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4pPr>
      <a:lvl5pPr marL="2051104"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5pPr>
      <a:lvl6pPr marL="2507205"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63060"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18914"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74769"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1711" rtl="0" eaLnBrk="1" latinLnBrk="0" hangingPunct="1">
        <a:defRPr sz="1800" kern="1200">
          <a:solidFill>
            <a:schemeClr val="tx1"/>
          </a:solidFill>
          <a:latin typeface="+mn-lt"/>
          <a:ea typeface="+mn-ea"/>
          <a:cs typeface="+mn-cs"/>
        </a:defRPr>
      </a:lvl1pPr>
      <a:lvl2pPr marL="455855" algn="l" defTabSz="911711" rtl="0" eaLnBrk="1" latinLnBrk="0" hangingPunct="1">
        <a:defRPr sz="1800" kern="1200">
          <a:solidFill>
            <a:schemeClr val="tx1"/>
          </a:solidFill>
          <a:latin typeface="+mn-lt"/>
          <a:ea typeface="+mn-ea"/>
          <a:cs typeface="+mn-cs"/>
        </a:defRPr>
      </a:lvl2pPr>
      <a:lvl3pPr marL="911711" algn="l" defTabSz="911711" rtl="0" eaLnBrk="1" latinLnBrk="0" hangingPunct="1">
        <a:defRPr sz="1800" kern="1200">
          <a:solidFill>
            <a:schemeClr val="tx1"/>
          </a:solidFill>
          <a:latin typeface="+mn-lt"/>
          <a:ea typeface="+mn-ea"/>
          <a:cs typeface="+mn-cs"/>
        </a:defRPr>
      </a:lvl3pPr>
      <a:lvl4pPr marL="1367560" algn="l" defTabSz="911711" rtl="0" eaLnBrk="1" latinLnBrk="0" hangingPunct="1">
        <a:defRPr sz="1800" kern="1200">
          <a:solidFill>
            <a:schemeClr val="tx1"/>
          </a:solidFill>
          <a:latin typeface="+mn-lt"/>
          <a:ea typeface="+mn-ea"/>
          <a:cs typeface="+mn-cs"/>
        </a:defRPr>
      </a:lvl4pPr>
      <a:lvl5pPr marL="1823420" algn="l" defTabSz="911711" rtl="0" eaLnBrk="1" latinLnBrk="0" hangingPunct="1">
        <a:defRPr sz="1800" kern="1200">
          <a:solidFill>
            <a:schemeClr val="tx1"/>
          </a:solidFill>
          <a:latin typeface="+mn-lt"/>
          <a:ea typeface="+mn-ea"/>
          <a:cs typeface="+mn-cs"/>
        </a:defRPr>
      </a:lvl5pPr>
      <a:lvl6pPr marL="2279273" algn="l" defTabSz="911711" rtl="0" eaLnBrk="1" latinLnBrk="0" hangingPunct="1">
        <a:defRPr sz="1800" kern="1200">
          <a:solidFill>
            <a:schemeClr val="tx1"/>
          </a:solidFill>
          <a:latin typeface="+mn-lt"/>
          <a:ea typeface="+mn-ea"/>
          <a:cs typeface="+mn-cs"/>
        </a:defRPr>
      </a:lvl6pPr>
      <a:lvl7pPr marL="2735129" algn="l" defTabSz="911711" rtl="0" eaLnBrk="1" latinLnBrk="0" hangingPunct="1">
        <a:defRPr sz="1800" kern="1200">
          <a:solidFill>
            <a:schemeClr val="tx1"/>
          </a:solidFill>
          <a:latin typeface="+mn-lt"/>
          <a:ea typeface="+mn-ea"/>
          <a:cs typeface="+mn-cs"/>
        </a:defRPr>
      </a:lvl7pPr>
      <a:lvl8pPr marL="3190987" algn="l" defTabSz="911711" rtl="0" eaLnBrk="1" latinLnBrk="0" hangingPunct="1">
        <a:defRPr sz="1800" kern="1200">
          <a:solidFill>
            <a:schemeClr val="tx1"/>
          </a:solidFill>
          <a:latin typeface="+mn-lt"/>
          <a:ea typeface="+mn-ea"/>
          <a:cs typeface="+mn-cs"/>
        </a:defRPr>
      </a:lvl8pPr>
      <a:lvl9pPr marL="3646842" algn="l" defTabSz="911711"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doi.org/10.1002/2017EF000789" TargetMode="External"/><Relationship Id="rId2" Type="http://schemas.openxmlformats.org/officeDocument/2006/relationships/image" Target="../media/image4.png"/><Relationship Id="rId1" Type="http://schemas.openxmlformats.org/officeDocument/2006/relationships/slideLayout" Target="../slideLayouts/slideLayout3.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DFD78CFB-B9B4-4C4B-A1D4-94A5BB4674BA}"/>
              </a:ext>
            </a:extLst>
          </p:cNvPr>
          <p:cNvPicPr>
            <a:picLocks noChangeAspect="1"/>
          </p:cNvPicPr>
          <p:nvPr/>
        </p:nvPicPr>
        <p:blipFill>
          <a:blip r:embed="rId2"/>
          <a:stretch>
            <a:fillRect/>
          </a:stretch>
        </p:blipFill>
        <p:spPr>
          <a:xfrm>
            <a:off x="383163" y="911304"/>
            <a:ext cx="2652311" cy="2366199"/>
          </a:xfrm>
          <a:prstGeom prst="rect">
            <a:avLst/>
          </a:prstGeom>
        </p:spPr>
      </p:pic>
      <p:sp>
        <p:nvSpPr>
          <p:cNvPr id="9" name="Title 8"/>
          <p:cNvSpPr>
            <a:spLocks noGrp="1"/>
          </p:cNvSpPr>
          <p:nvPr>
            <p:ph type="title"/>
          </p:nvPr>
        </p:nvSpPr>
        <p:spPr>
          <a:xfrm>
            <a:off x="366486" y="136447"/>
            <a:ext cx="8611176" cy="446581"/>
          </a:xfrm>
        </p:spPr>
        <p:txBody>
          <a:bodyPr/>
          <a:lstStyle/>
          <a:p>
            <a:r>
              <a:rPr lang="en-US" sz="1800" dirty="0"/>
              <a:t>Improving the Simulation of Snowpack: </a:t>
            </a:r>
            <a:br>
              <a:rPr lang="en-US" sz="1800" dirty="0"/>
            </a:br>
            <a:r>
              <a:rPr lang="en-US" sz="1800" dirty="0"/>
              <a:t>Elucidating Error in Modeled Snow Processes</a:t>
            </a:r>
          </a:p>
        </p:txBody>
      </p:sp>
      <p:sp>
        <p:nvSpPr>
          <p:cNvPr id="10" name="Text Placeholder 9"/>
          <p:cNvSpPr>
            <a:spLocks noGrp="1"/>
          </p:cNvSpPr>
          <p:nvPr>
            <p:ph type="body" sz="quarter" idx="26"/>
          </p:nvPr>
        </p:nvSpPr>
        <p:spPr>
          <a:xfrm>
            <a:off x="3634085" y="5815765"/>
            <a:ext cx="5509915" cy="317673"/>
          </a:xfrm>
        </p:spPr>
        <p:txBody>
          <a:bodyPr/>
          <a:lstStyle/>
          <a:p>
            <a:pPr algn="l"/>
            <a:r>
              <a:rPr lang="en-US" dirty="0"/>
              <a:t>A. M. Rhoades, A. D. Jones, and P. A. Ullrich. 2018. “Assessing Mountains as Natural Reservoirs with a Multi‐Metric Framework.” </a:t>
            </a:r>
            <a:r>
              <a:rPr lang="en-US" i="1" dirty="0"/>
              <a:t>Earth’s Future </a:t>
            </a:r>
            <a:r>
              <a:rPr lang="en-US" dirty="0"/>
              <a:t>6(9): 1221-1241. </a:t>
            </a:r>
            <a:r>
              <a:rPr lang="en-US" dirty="0">
                <a:hlinkClick r:id="rId3"/>
              </a:rPr>
              <a:t>https://doi.org/10.1002/2017EF000789</a:t>
            </a:r>
            <a:r>
              <a:rPr lang="en-US" dirty="0"/>
              <a:t>.</a:t>
            </a:r>
          </a:p>
        </p:txBody>
      </p:sp>
      <p:sp>
        <p:nvSpPr>
          <p:cNvPr id="11" name="Text Placeholder 10"/>
          <p:cNvSpPr>
            <a:spLocks noGrp="1"/>
          </p:cNvSpPr>
          <p:nvPr>
            <p:ph type="body" sz="quarter" idx="30"/>
          </p:nvPr>
        </p:nvSpPr>
        <p:spPr>
          <a:xfrm>
            <a:off x="3290454" y="2643641"/>
            <a:ext cx="5706366" cy="1214209"/>
          </a:xfrm>
        </p:spPr>
        <p:txBody>
          <a:bodyPr/>
          <a:lstStyle/>
          <a:p>
            <a:pPr>
              <a:spcBef>
                <a:spcPts val="0"/>
              </a:spcBef>
            </a:pPr>
            <a:r>
              <a:rPr lang="en-US" sz="1400" dirty="0">
                <a:latin typeface="+mn-lt"/>
              </a:rPr>
              <a:t>All snow products analyzed show variation across the various SWE triangle metrics, even within observationally constrained snow products. This spread was especially shown in spring season melt rates. Due to the importance of snowmelt in reservoir management, addressing melt rate biases in climate models will be critical to maximize climate simulation utility for water stakeholders.</a:t>
            </a:r>
          </a:p>
        </p:txBody>
      </p:sp>
      <p:sp>
        <p:nvSpPr>
          <p:cNvPr id="13" name="Text Placeholder 12"/>
          <p:cNvSpPr>
            <a:spLocks noGrp="1"/>
          </p:cNvSpPr>
          <p:nvPr>
            <p:ph type="body" sz="quarter" idx="34"/>
          </p:nvPr>
        </p:nvSpPr>
        <p:spPr>
          <a:xfrm>
            <a:off x="3255425" y="1038526"/>
            <a:ext cx="5706205" cy="1212396"/>
          </a:xfrm>
        </p:spPr>
        <p:txBody>
          <a:bodyPr/>
          <a:lstStyle/>
          <a:p>
            <a:pPr>
              <a:spcBef>
                <a:spcPts val="0"/>
              </a:spcBef>
            </a:pPr>
            <a:r>
              <a:rPr lang="en-US" sz="1400" dirty="0">
                <a:latin typeface="+mn-lt"/>
              </a:rPr>
              <a:t>Developed a multi-metric framework, the snow water equivalent (SWE) triangle, that helps to describe snowpack characteristics associated with total water volume build‐up, peak water availability, and the rate of water release. This approach can be applied across a wide-range of available snow products and highlights compensating errors that would not be reflected in conventional large‐scale spatiotemporal analysis.</a:t>
            </a:r>
          </a:p>
        </p:txBody>
      </p:sp>
      <p:sp>
        <p:nvSpPr>
          <p:cNvPr id="14" name="Text Placeholder 13"/>
          <p:cNvSpPr>
            <a:spLocks noGrp="1"/>
          </p:cNvSpPr>
          <p:nvPr>
            <p:ph type="body" sz="quarter" idx="35"/>
          </p:nvPr>
        </p:nvSpPr>
        <p:spPr>
          <a:xfrm>
            <a:off x="3467747" y="4214359"/>
            <a:ext cx="5509915" cy="1823769"/>
          </a:xfrm>
        </p:spPr>
        <p:txBody>
          <a:bodyPr>
            <a:normAutofit/>
          </a:bodyPr>
          <a:lstStyle/>
          <a:p>
            <a:pPr>
              <a:spcBef>
                <a:spcPts val="0"/>
              </a:spcBef>
              <a:buFont typeface="Arial" panose="020B0604020202020204" pitchFamily="34" charset="0"/>
              <a:buChar char="•"/>
            </a:pPr>
            <a:r>
              <a:rPr lang="en-US" sz="1050" dirty="0"/>
              <a:t>Four observationally constrained snow products were intercompared for water years 1985-2005 in 10 reservoir headwater regions in California.</a:t>
            </a:r>
          </a:p>
          <a:p>
            <a:pPr>
              <a:spcBef>
                <a:spcPts val="0"/>
              </a:spcBef>
              <a:buFont typeface="Arial" panose="020B0604020202020204" pitchFamily="34" charset="0"/>
              <a:buChar char="•"/>
            </a:pPr>
            <a:r>
              <a:rPr lang="en-US" sz="1050" dirty="0"/>
              <a:t>Similarly, eight (nine) atmospheric reanalysis (global climate model) driven regional climate model simulations from NA-CORDEX were juxtaposed to the observational products.</a:t>
            </a:r>
          </a:p>
          <a:p>
            <a:pPr>
              <a:spcBef>
                <a:spcPts val="0"/>
              </a:spcBef>
              <a:buFont typeface="Arial" panose="020B0604020202020204" pitchFamily="34" charset="0"/>
              <a:buChar char="•"/>
            </a:pPr>
            <a:r>
              <a:rPr lang="en-US" sz="1050" dirty="0"/>
              <a:t>For the eight atmospheric reanalysis driven climate simulations, a general low accumulation rate and peak water volume along with too early of a peak timing and high melt rate was found.</a:t>
            </a:r>
          </a:p>
          <a:p>
            <a:pPr>
              <a:spcBef>
                <a:spcPts val="0"/>
              </a:spcBef>
              <a:buFont typeface="Arial" panose="020B0604020202020204" pitchFamily="34" charset="0"/>
              <a:buChar char="•"/>
            </a:pPr>
            <a:r>
              <a:rPr lang="en-US" sz="1050" dirty="0"/>
              <a:t>For the nine global climate model driven regional climate simulations, melt rate biases became even worse than atmospheric reanalysis driven simulations.</a:t>
            </a:r>
          </a:p>
        </p:txBody>
      </p:sp>
      <p:pic>
        <p:nvPicPr>
          <p:cNvPr id="17" name="Picture 7">
            <a:extLst>
              <a:ext uri="{FF2B5EF4-FFF2-40B4-BE49-F238E27FC236}">
                <a16:creationId xmlns:a16="http://schemas.microsoft.com/office/drawing/2014/main" id="{AF9D62F5-9DF7-46CA-86CD-E0FB1073F342}"/>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13887" y="6343853"/>
            <a:ext cx="1669142" cy="425068"/>
          </a:xfrm>
          <a:prstGeom prst="rect">
            <a:avLst/>
          </a:prstGeom>
          <a:noFill/>
          <a:ln>
            <a:noFill/>
          </a:ln>
          <a:effectLst/>
          <a:extLst>
            <a:ext uri="{909E8E84-426E-40dd-AFC4-6F175D3DCCD1}">
              <a14:hiddenFill xmlns:a14="http://schemas.microsoft.com/office/drawing/2010/main" xmlns="">
                <a:blipFill dpi="0" rotWithShape="0">
                  <a:blip/>
                  <a:srcRect/>
                  <a:stretch>
                    <a:fillRect/>
                  </a:stretch>
                </a:blipFill>
              </a14:hiddenFill>
            </a:ext>
            <a:ext uri="{91240B29-F687-4f45-9708-019B960494DF}">
              <a14:hiddenLine xmlns:a14="http://schemas.microsoft.com/office/drawing/2010/main" xmlns="" w="9525" cap="flat">
                <a:solidFill>
                  <a:srgbClr val="80808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pic>
      <p:pic>
        <p:nvPicPr>
          <p:cNvPr id="18" name="Picture 17">
            <a:extLst>
              <a:ext uri="{FF2B5EF4-FFF2-40B4-BE49-F238E27FC236}">
                <a16:creationId xmlns:a16="http://schemas.microsoft.com/office/drawing/2014/main" id="{4F65EA5C-9B67-4E21-A998-6CB86E500FF8}"/>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7107668" y="6343853"/>
            <a:ext cx="1738000" cy="430556"/>
          </a:xfrm>
          <a:prstGeom prst="rect">
            <a:avLst/>
          </a:prstGeom>
        </p:spPr>
      </p:pic>
      <p:sp>
        <p:nvSpPr>
          <p:cNvPr id="26" name="Rectangle 25">
            <a:extLst>
              <a:ext uri="{FF2B5EF4-FFF2-40B4-BE49-F238E27FC236}">
                <a16:creationId xmlns:a16="http://schemas.microsoft.com/office/drawing/2014/main" id="{0D8DD9F5-F993-4329-BA75-633FA7B04A63}"/>
              </a:ext>
            </a:extLst>
          </p:cNvPr>
          <p:cNvSpPr/>
          <p:nvPr/>
        </p:nvSpPr>
        <p:spPr>
          <a:xfrm>
            <a:off x="501046" y="848922"/>
            <a:ext cx="2502814" cy="12476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b="1" dirty="0">
                <a:solidFill>
                  <a:schemeClr val="tx1"/>
                </a:solidFill>
              </a:rPr>
              <a:t>SWE triangle</a:t>
            </a:r>
          </a:p>
        </p:txBody>
      </p:sp>
      <p:pic>
        <p:nvPicPr>
          <p:cNvPr id="6" name="Picture 5">
            <a:extLst>
              <a:ext uri="{FF2B5EF4-FFF2-40B4-BE49-F238E27FC236}">
                <a16:creationId xmlns:a16="http://schemas.microsoft.com/office/drawing/2014/main" id="{2BF6E0CD-8807-4DE3-9933-3F27F59CD910}"/>
              </a:ext>
            </a:extLst>
          </p:cNvPr>
          <p:cNvPicPr>
            <a:picLocks noChangeAspect="1"/>
          </p:cNvPicPr>
          <p:nvPr/>
        </p:nvPicPr>
        <p:blipFill>
          <a:blip r:embed="rId6">
            <a:clrChange>
              <a:clrFrom>
                <a:srgbClr val="FFFFFF"/>
              </a:clrFrom>
              <a:clrTo>
                <a:srgbClr val="FFFFFF">
                  <a:alpha val="0"/>
                </a:srgbClr>
              </a:clrTo>
            </a:clrChange>
          </a:blip>
          <a:stretch>
            <a:fillRect/>
          </a:stretch>
        </p:blipFill>
        <p:spPr>
          <a:xfrm>
            <a:off x="37158" y="3446752"/>
            <a:ext cx="3430590" cy="2801648"/>
          </a:xfrm>
          <a:prstGeom prst="rect">
            <a:avLst/>
          </a:prstGeom>
        </p:spPr>
      </p:pic>
      <p:sp>
        <p:nvSpPr>
          <p:cNvPr id="54" name="Rectangle 53">
            <a:extLst>
              <a:ext uri="{FF2B5EF4-FFF2-40B4-BE49-F238E27FC236}">
                <a16:creationId xmlns:a16="http://schemas.microsoft.com/office/drawing/2014/main" id="{65AA1406-03B6-4095-8E52-A75C2406FF07}"/>
              </a:ext>
            </a:extLst>
          </p:cNvPr>
          <p:cNvSpPr/>
          <p:nvPr/>
        </p:nvSpPr>
        <p:spPr>
          <a:xfrm>
            <a:off x="0" y="3153964"/>
            <a:ext cx="3657600" cy="37184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b="1" dirty="0">
                <a:solidFill>
                  <a:schemeClr val="tx1"/>
                </a:solidFill>
              </a:rPr>
              <a:t>Error in snowpack measure - </a:t>
            </a:r>
            <a:r>
              <a:rPr lang="en-US" sz="1200" b="1" dirty="0">
                <a:solidFill>
                  <a:srgbClr val="00B0F0"/>
                </a:solidFill>
              </a:rPr>
              <a:t>too low </a:t>
            </a:r>
            <a:r>
              <a:rPr lang="en-US" sz="1200" b="1" dirty="0">
                <a:solidFill>
                  <a:schemeClr val="tx1"/>
                </a:solidFill>
              </a:rPr>
              <a:t>(</a:t>
            </a:r>
            <a:r>
              <a:rPr lang="en-US" sz="1200" b="1" dirty="0">
                <a:solidFill>
                  <a:srgbClr val="FF0000"/>
                </a:solidFill>
              </a:rPr>
              <a:t>too high</a:t>
            </a:r>
            <a:r>
              <a:rPr lang="en-US" sz="1200" b="1" dirty="0">
                <a:solidFill>
                  <a:schemeClr val="tx1"/>
                </a:solidFill>
              </a:rPr>
              <a:t>)</a:t>
            </a:r>
          </a:p>
        </p:txBody>
      </p:sp>
    </p:spTree>
    <p:extLst>
      <p:ext uri="{BB962C8B-B14F-4D97-AF65-F5344CB8AC3E}">
        <p14:creationId xmlns:p14="http://schemas.microsoft.com/office/powerpoint/2010/main" val="2093965413"/>
      </p:ext>
    </p:extLst>
  </p:cSld>
  <p:clrMapOvr>
    <a:masterClrMapping/>
  </p:clrMapOvr>
</p:sld>
</file>

<file path=ppt/theme/theme1.xml><?xml version="1.0" encoding="utf-8"?>
<a:theme xmlns:a="http://schemas.openxmlformats.org/drawingml/2006/main" name="Other EESA Highlights (not DOE-SC)">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DOE-SC EESA Highlights">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Horizonal Img_DOE-SC EESA Highlights">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2021</TotalTime>
  <Words>298</Words>
  <Application>Microsoft Office PowerPoint</Application>
  <PresentationFormat>On-screen Show (4:3)</PresentationFormat>
  <Paragraphs>10</Paragraphs>
  <Slides>1</Slides>
  <Notes>0</Notes>
  <HiddenSlides>0</HiddenSlides>
  <MMClips>0</MMClips>
  <ScaleCrop>false</ScaleCrop>
  <HeadingPairs>
    <vt:vector size="6" baseType="variant">
      <vt:variant>
        <vt:lpstr>Fonts Used</vt:lpstr>
      </vt:variant>
      <vt:variant>
        <vt:i4>2</vt:i4>
      </vt:variant>
      <vt:variant>
        <vt:lpstr>Theme</vt:lpstr>
      </vt:variant>
      <vt:variant>
        <vt:i4>3</vt:i4>
      </vt:variant>
      <vt:variant>
        <vt:lpstr>Slide Titles</vt:lpstr>
      </vt:variant>
      <vt:variant>
        <vt:i4>1</vt:i4>
      </vt:variant>
    </vt:vector>
  </HeadingPairs>
  <TitlesOfParts>
    <vt:vector size="6" baseType="lpstr">
      <vt:lpstr>Arial</vt:lpstr>
      <vt:lpstr>Calibri</vt:lpstr>
      <vt:lpstr>Other EESA Highlights (not DOE-SC)</vt:lpstr>
      <vt:lpstr>DOE-SC EESA Highlights</vt:lpstr>
      <vt:lpstr>Horizonal Img_DOE-SC EESA Highlights</vt:lpstr>
      <vt:lpstr>Improving the Simulation of Snowpack:  Elucidating Error in Modeled Snow Processes</vt:lpstr>
    </vt:vector>
  </TitlesOfParts>
  <Company>LBNL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Maryann Villavert</dc:creator>
  <cp:lastModifiedBy>Shim, Edward</cp:lastModifiedBy>
  <cp:revision>117</cp:revision>
  <dcterms:created xsi:type="dcterms:W3CDTF">2016-02-10T19:06:12Z</dcterms:created>
  <dcterms:modified xsi:type="dcterms:W3CDTF">2019-07-10T05:53:22Z</dcterms:modified>
</cp:coreProperties>
</file>