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/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128" d="100"/>
          <a:sy n="128" d="100"/>
        </p:scale>
        <p:origin x="2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doi.org/10.21642/jgea.020203a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Efficient assessment of environmental impacts on crop yields at the regional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>
                <a:solidFill>
                  <a:srgbClr val="003300"/>
                </a:solidFill>
                <a:latin typeface="+mj-lt"/>
              </a:rPr>
              <a:t>Extend computationally efficient crop-model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emulators to produce estimates at the regional level, and further advance integrated assessment research addressing land-use change.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24" y="3405283"/>
            <a:ext cx="3352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This method provides an efficient, reliable method for emulating more complex, computationally demanding globally gridded crop models to provide </a:t>
            </a:r>
            <a:r>
              <a:rPr lang="en-US" sz="1400">
                <a:solidFill>
                  <a:srgbClr val="003300"/>
                </a:solidFill>
                <a:latin typeface="Myriad Pro"/>
              </a:rPr>
              <a:t>yield estimates at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the national or regional level—and to use those estimates to support land-use change analysis.  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395" y="2148770"/>
            <a:ext cx="32492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New toolset of crop-yield emulators provides researchers with simple, fast way to estimate crop yields of rain-fed maize, rice, soybean and wheat at the national or regional level.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Blanc, E. (2017). Aggregation of Gridded Emulated Rainfed Crop Yield Projections at the National or Regional Level. Journal of Global Economic Analysis, 2(2), 112-127. </a:t>
            </a:r>
            <a:r>
              <a:rPr lang="en-US" sz="800" b="1" i="1" dirty="0">
                <a:solidFill>
                  <a:schemeClr val="bg1"/>
                </a:solidFill>
                <a:hlinkClick r:id="rId2"/>
              </a:rPr>
              <a:t>https://doi.org/10.21642/jgea.020203af</a:t>
            </a:r>
            <a:endParaRPr lang="en-US" sz="800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4383489"/>
            <a:ext cx="52016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Changes in maize yields (in percentage terms) at the country level between the periods 2001-2010 and 2091-2100 projected using one crop-model emulator under an RCP8.5 global environmental change scenario. 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31" y="1240372"/>
            <a:ext cx="4833969" cy="350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18582</TotalTime>
  <Words>189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Efficient assessment of environmental impacts on crop yields at the regional level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Shim, Edward</cp:lastModifiedBy>
  <cp:revision>332</cp:revision>
  <cp:lastPrinted>2017-04-18T15:49:00Z</cp:lastPrinted>
  <dcterms:created xsi:type="dcterms:W3CDTF">2012-12-03T21:38:29Z</dcterms:created>
  <dcterms:modified xsi:type="dcterms:W3CDTF">2019-07-05T18:16:00Z</dcterms:modified>
</cp:coreProperties>
</file>