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2910" y="-16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DA7A7-90D0-47AD-826D-8DC3548F28E5}" type="datetimeFigureOut">
              <a:rPr lang="en-US" smtClean="0"/>
              <a:t>7/4/2019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A685A-99EE-4381-A239-82DCC396E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83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F3EC71-2F01-4597-B375-97A3DE4E2084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480357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04590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C58800-338D-445B-AE65-85B5E8996986}" type="datetimeFigureOut">
              <a:rPr lang="en-US"/>
              <a:pPr>
                <a:defRPr/>
              </a:pPr>
              <a:t>7/4/2019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C8392BF-B06E-4E46-80D5-0467F0160E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857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99550" y="1064068"/>
            <a:ext cx="4472449" cy="5468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Understand how probable maximum precipitation and flood (PMP and PMF) will change in future climate and land use land cover (LULC) conditions.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Approach</a:t>
            </a:r>
            <a:endParaRPr lang="en-US" sz="1600" b="1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Establish a numerical modeling framework to simulate depth-area-duration relationships of current and future PMP events.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An increase in the deterministic probable maximum precipitation (PMP) storm upper bound in a warming environment is projected through two different modeling approaches.</a:t>
            </a:r>
          </a:p>
          <a:p>
            <a:pPr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600" dirty="0">
                <a:solidFill>
                  <a:srgbClr val="000000"/>
                </a:solidFill>
              </a:rPr>
              <a:t>PMP is the largest rainfall depth that could physically occur under a series of adverse atmospheric conditions.  It is the design standard of highly important energy-water infrastructures such as dams and nuclear power plants.  The increase of PMP has significant implication on our energy-water security.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63692" y="7426"/>
            <a:ext cx="904220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solidFill>
                  <a:srgbClr val="000000"/>
                </a:solidFill>
              </a:rPr>
              <a:t>Understanding the Effects of </a:t>
            </a:r>
            <a:r>
              <a:rPr lang="en-US" altLang="en-US" sz="3200" b="1">
                <a:solidFill>
                  <a:srgbClr val="000000"/>
                </a:solidFill>
              </a:rPr>
              <a:t>Climate on </a:t>
            </a:r>
            <a:r>
              <a:rPr lang="en-US" altLang="en-US" sz="3200" b="1" dirty="0">
                <a:solidFill>
                  <a:srgbClr val="000000"/>
                </a:solidFill>
              </a:rPr>
              <a:t>Probable Maximum Precipitation and Flood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758054" y="4974884"/>
            <a:ext cx="4114800" cy="86177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Rastogi, D., Kao, S.-C., Ashfaq, M., Mei, R.,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Kabela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E. D.,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Gangrade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S.,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Naz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B. S., Preston, B. L., Singh, N., &amp;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Ananthraraj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V. G. (2017). Effects of climate change on probable maximum precipitation: A sensitivity study over the Alabama-Coosa-Tallapoosa River Basin. Journal of Geophysical Research: Atmospheres, 122(9), 4808-4828. https://doi.org/10.1002/2016jd026001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11690" y="4033972"/>
            <a:ext cx="4114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buNone/>
            </a:pP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Simulation of extreme precipitation event over the Alabama-Coosa-Tallapoosa River Basin for October 3-5, 1995.</a:t>
            </a: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467100" y="4101933"/>
            <a:ext cx="5562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381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381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pic>
        <p:nvPicPr>
          <p:cNvPr id="10" name="Picture 2" descr="C:\Users\Kao\Dropbox (ORNL)\PMP\Kao\FY14\WRF-NARR-sen18-d01-19951002-19951006.png">
            <a:extLst>
              <a:ext uri="{FF2B5EF4-FFF2-40B4-BE49-F238E27FC236}">
                <a16:creationId xmlns:a16="http://schemas.microsoft.com/office/drawing/2014/main" id="{EC976155-F584-48C2-8ED3-B2F68F9066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8333"/>
          <a:stretch>
            <a:fillRect/>
          </a:stretch>
        </p:blipFill>
        <p:spPr bwMode="auto">
          <a:xfrm>
            <a:off x="4758054" y="1156216"/>
            <a:ext cx="4081722" cy="28061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1952977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Burleyson-etal-GridStress-AppliedEnergy-October2017-f</Presentation>
    <Funding xmlns="98b00cf3-a6ce-40de-8923-f140beb786e9">IAR (IM3)</Funding>
  </documentManagement>
</p:properties>
</file>

<file path=customXml/itemProps1.xml><?xml version="1.0" encoding="utf-8"?>
<ds:datastoreItem xmlns:ds="http://schemas.openxmlformats.org/officeDocument/2006/customXml" ds:itemID="{F66CD97F-98D5-4B44-9196-234C9C6ACA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A341A39-212C-44A0-A080-1B285DFFEE0B}">
  <ds:schemaRefs>
    <ds:schemaRef ds:uri="http://www.w3.org/XML/1998/namespace"/>
    <ds:schemaRef ds:uri="http://purl.org/dc/dcmitype/"/>
    <ds:schemaRef ds:uri="http://schemas.openxmlformats.org/package/2006/metadata/core-properties"/>
    <ds:schemaRef ds:uri="http://purl.org/dc/terms/"/>
    <ds:schemaRef ds:uri="http://purl.org/dc/elements/1.1/"/>
    <ds:schemaRef ds:uri="98b00cf3-a6ce-40de-8923-f140beb786e9"/>
    <ds:schemaRef ds:uri="http://schemas.microsoft.com/office/2006/documentManagement/types"/>
    <ds:schemaRef ds:uri="http://schemas.microsoft.com/sharepoint/v3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Grid_Stress_Paper_Highlight_Slide</Template>
  <TotalTime>396</TotalTime>
  <Words>238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Burleyson-etal-GridStress-AppliedEnergy-October2017-f</dc:title>
  <dc:creator>Burleyson, Casey D</dc:creator>
  <cp:lastModifiedBy>Shim, Edward</cp:lastModifiedBy>
  <cp:revision>30</cp:revision>
  <cp:lastPrinted>2011-05-11T17:30:12Z</cp:lastPrinted>
  <dcterms:created xsi:type="dcterms:W3CDTF">2017-09-29T17:31:44Z</dcterms:created>
  <dcterms:modified xsi:type="dcterms:W3CDTF">2019-07-04T19:47:20Z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IAR (IM3)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Burleyson-etal-GridStress-AppliedEnergy-October2017-f</vt:lpwstr>
  </property>
  <property fmtid="{D5CDD505-2E9C-101B-9397-08002B2CF9AE}" pid="8" name="SlideDescription">
    <vt:lpwstr/>
  </property>
</Properties>
</file>