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/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28" d="100"/>
          <a:sy n="128" d="100"/>
        </p:scale>
        <p:origin x="26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A simpler, faster way to assess environmental impacts on crop yields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Develop a reliable, more computationally efficient alternative </a:t>
            </a:r>
            <a:r>
              <a:rPr lang="en-US" sz="1400">
                <a:solidFill>
                  <a:srgbClr val="003300"/>
                </a:solidFill>
                <a:latin typeface="+mj-lt"/>
              </a:rPr>
              <a:t>to globally-gridded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crop models (GGCMs) that can advance integrated </a:t>
            </a:r>
            <a:r>
              <a:rPr lang="en-US" sz="1400">
                <a:solidFill>
                  <a:srgbClr val="003300"/>
                </a:solidFill>
                <a:latin typeface="+mj-lt"/>
              </a:rPr>
              <a:t>assessment research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addressing land-use change.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This method provides a reliable method for incorporating environmental effects on crop yields and to study structural uncertainty in land-use change analysis. 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Using a suite of statistical models to predict responses of different crop yields to variations in temperature and precipitation, the study found good agreement between predictions from the statistical emulators and GGCMs.</a:t>
            </a: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Blanc, E. (2017). Statistical emulators of maize, rice, soybean and wheat yields from global gridded crop models. Agriculture and Forest Meteorology, 236, 145-161. https://</a:t>
            </a:r>
            <a:r>
              <a:rPr lang="en-US" sz="800" b="1" i="1" dirty="0" err="1">
                <a:solidFill>
                  <a:schemeClr val="bg1"/>
                </a:solidFill>
              </a:rPr>
              <a:t>doi.org</a:t>
            </a:r>
            <a:r>
              <a:rPr lang="en-US" sz="800" b="1" i="1" dirty="0">
                <a:solidFill>
                  <a:schemeClr val="bg1"/>
                </a:solidFill>
              </a:rPr>
              <a:t>/10.1016/j.agrformet.2016.12.022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Changes in wheat yields from 2000s to 2090s estimated by the statistical emulators (S1fpintsoil specification) and GGCMs and comparison (log ratio).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982" y="1379912"/>
            <a:ext cx="4856018" cy="345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18537</TotalTime>
  <Words>171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A simpler, faster way to assess environmental impacts on crop yields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Shim, Edward</cp:lastModifiedBy>
  <cp:revision>323</cp:revision>
  <cp:lastPrinted>2017-04-18T15:49:00Z</cp:lastPrinted>
  <dcterms:created xsi:type="dcterms:W3CDTF">2012-12-03T21:38:29Z</dcterms:created>
  <dcterms:modified xsi:type="dcterms:W3CDTF">2019-07-03T16:55:36Z</dcterms:modified>
</cp:coreProperties>
</file>