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/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doi.org/10.1029/2018ms00127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Efficient Earth System Model for Analysis of Energy, Water and Land Resources and Dynamics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Objective</a:t>
            </a:r>
            <a:r>
              <a:rPr lang="en-US" sz="1400" b="1">
                <a:solidFill>
                  <a:srgbClr val="002D62"/>
                </a:solidFill>
                <a:latin typeface="Myriad Pro"/>
              </a:rPr>
              <a:t>: </a:t>
            </a:r>
            <a:r>
              <a:rPr lang="en-US" sz="1400">
                <a:solidFill>
                  <a:srgbClr val="003300"/>
                </a:solidFill>
                <a:latin typeface="+mj-lt"/>
              </a:rPr>
              <a:t>Improve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MIT Earth System Model (MESM) to provide fast, low-cost, actionable projections of climate change and climate risk to energy, water and land resources.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The MESM provides an  effective tool for modeling the climate system, quantifying uncertainty and analyzing climate risk to global and regional energy, water and land resources.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The computational efficiency of this model allows researchers to run large ensembles of simulations for robust uncertainty quantification within a short time frame—and generate comparable results to those produced by more computationally intensive models.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Sokolov, A., </a:t>
            </a:r>
            <a:r>
              <a:rPr lang="en-US" sz="800" b="1" i="1" dirty="0" err="1">
                <a:solidFill>
                  <a:schemeClr val="bg1"/>
                </a:solidFill>
              </a:rPr>
              <a:t>Kicklighter</a:t>
            </a:r>
            <a:r>
              <a:rPr lang="en-US" sz="800" b="1" i="1" dirty="0">
                <a:solidFill>
                  <a:schemeClr val="bg1"/>
                </a:solidFill>
              </a:rPr>
              <a:t>, D., Schlosser, A., Wang, C., </a:t>
            </a:r>
            <a:r>
              <a:rPr lang="en-US" sz="800" b="1" i="1" dirty="0" err="1">
                <a:solidFill>
                  <a:schemeClr val="bg1"/>
                </a:solidFill>
              </a:rPr>
              <a:t>Monier</a:t>
            </a:r>
            <a:r>
              <a:rPr lang="en-US" sz="800" b="1" i="1" dirty="0">
                <a:solidFill>
                  <a:schemeClr val="bg1"/>
                </a:solidFill>
              </a:rPr>
              <a:t>, E., Brown-Steiner, B., Ronald, P., Forest, C., Gao, X., </a:t>
            </a:r>
            <a:r>
              <a:rPr lang="en-US" sz="800" b="1" i="1" dirty="0" err="1">
                <a:solidFill>
                  <a:schemeClr val="bg1"/>
                </a:solidFill>
              </a:rPr>
              <a:t>Libardoni</a:t>
            </a:r>
            <a:r>
              <a:rPr lang="en-US" sz="800" b="1" i="1" dirty="0">
                <a:solidFill>
                  <a:schemeClr val="bg1"/>
                </a:solidFill>
              </a:rPr>
              <a:t>, A. &amp; Eastham, S. (2018). Description and Evaluation of the MIT Earth System Model (MESM). Journal of Advances in Modeling Earth Systems, 10(8), 1759-1789. </a:t>
            </a:r>
            <a:r>
              <a:rPr lang="en-US" sz="800" b="1" i="1" dirty="0">
                <a:solidFill>
                  <a:schemeClr val="bg1"/>
                </a:solidFill>
                <a:hlinkClick r:id="rId2"/>
              </a:rPr>
              <a:t>https://doi.org</a:t>
            </a:r>
            <a:r>
              <a:rPr lang="en-US" sz="800" b="1" i="1">
                <a:solidFill>
                  <a:schemeClr val="bg1"/>
                </a:solidFill>
                <a:hlinkClick r:id="rId2"/>
              </a:rPr>
              <a:t>/10.1029/2018ms001277</a:t>
            </a:r>
            <a:endParaRPr lang="en-US" sz="800" b="1" i="1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7474" y="4370963"/>
            <a:ext cx="52016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r>
              <a:rPr lang="en-US" sz="1200"/>
              <a:t>The </a:t>
            </a:r>
            <a:r>
              <a:rPr lang="en-US" sz="1200" dirty="0"/>
              <a:t>MESM belongs to the class of Earth system models of intermediate complexity, which occupy a place between simple conceptual models and comprehensive global </a:t>
            </a:r>
            <a:r>
              <a:rPr lang="en-US" sz="1200"/>
              <a:t>circulation models. </a:t>
            </a:r>
            <a:r>
              <a:rPr lang="en-US" sz="1200" dirty="0"/>
              <a:t>(Source: MIT Joint Program on the Science and Policy of Global Change)</a:t>
            </a:r>
            <a:endParaRPr lang="en-US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067301"/>
            <a:ext cx="5022938" cy="4043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18633</TotalTime>
  <Words>239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Efficient Earth System Model for Analysis of Energy, Water and Land Resources and Dynamics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Shim, Edward</cp:lastModifiedBy>
  <cp:revision>349</cp:revision>
  <cp:lastPrinted>2017-04-18T15:49:00Z</cp:lastPrinted>
  <dcterms:created xsi:type="dcterms:W3CDTF">2012-12-03T21:38:29Z</dcterms:created>
  <dcterms:modified xsi:type="dcterms:W3CDTF">2019-07-05T19:03:24Z</dcterms:modified>
</cp:coreProperties>
</file>