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/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28" d="100"/>
          <a:sy n="128" d="100"/>
        </p:scale>
        <p:origin x="2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i.org/10.5914/acp-18-8373-201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Maximizing ozone signals among chemical, meteorological,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and climatological variability across space </a:t>
            </a:r>
            <a:r>
              <a:rPr lang="en-US" sz="2400">
                <a:solidFill>
                  <a:schemeClr val="bg1"/>
                </a:solidFill>
              </a:rPr>
              <a:t>and time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Develop method to detect, within selected regions and timeframes, air quality change signals, whose magnitude can be smaller than that of underlying natural variations in atmospheric conditions.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This method could improve researchers’ understanding of and ability </a:t>
            </a:r>
            <a:r>
              <a:rPr lang="en-US" sz="1400">
                <a:solidFill>
                  <a:srgbClr val="003300"/>
                </a:solidFill>
                <a:latin typeface="Myriad Pro"/>
              </a:rPr>
              <a:t>to track air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quality trends, and is applicable not only to surface ozone data but also to a wide range of modeled or observational data.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70"/>
            <a:ext cx="32492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>
                <a:solidFill>
                  <a:srgbClr val="003300"/>
                </a:solidFill>
                <a:latin typeface="+mj-lt"/>
              </a:rPr>
              <a:t>MIT researchers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developed a way to systematically identify a data set’s “sweet spot”—the number of kilometers and years over which to average the data so as to detect the signal most efficiently.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Brown-Steiner, B., Selin, N. E., </a:t>
            </a:r>
            <a:r>
              <a:rPr lang="en-US" sz="800" b="1" i="1" dirty="0" err="1">
                <a:solidFill>
                  <a:schemeClr val="bg1"/>
                </a:solidFill>
              </a:rPr>
              <a:t>Prinn</a:t>
            </a:r>
            <a:r>
              <a:rPr lang="en-US" sz="800" b="1" i="1" dirty="0">
                <a:solidFill>
                  <a:schemeClr val="bg1"/>
                </a:solidFill>
              </a:rPr>
              <a:t>, R. G., </a:t>
            </a:r>
            <a:r>
              <a:rPr lang="en-US" sz="800" b="1" i="1" dirty="0" err="1">
                <a:solidFill>
                  <a:schemeClr val="bg1"/>
                </a:solidFill>
              </a:rPr>
              <a:t>Monier</a:t>
            </a:r>
            <a:r>
              <a:rPr lang="en-US" sz="800" b="1" i="1" dirty="0">
                <a:solidFill>
                  <a:schemeClr val="bg1"/>
                </a:solidFill>
              </a:rPr>
              <a:t>, E., </a:t>
            </a:r>
            <a:r>
              <a:rPr lang="en-US" sz="800" b="1" i="1" dirty="0" err="1">
                <a:solidFill>
                  <a:schemeClr val="bg1"/>
                </a:solidFill>
              </a:rPr>
              <a:t>Tilmes</a:t>
            </a:r>
            <a:r>
              <a:rPr lang="en-US" sz="800" b="1" i="1" dirty="0">
                <a:solidFill>
                  <a:schemeClr val="bg1"/>
                </a:solidFill>
              </a:rPr>
              <a:t>, S., Emmons, L., &amp; Garcia-Menendez, F. (2018). Maximizing ozone signals among chemical, meteorological, and climatological variability. Atmospheric Chemistry and Physics, 18(11),  8373-8388. </a:t>
            </a:r>
            <a:r>
              <a:rPr lang="en-US" sz="800" b="1" i="1" dirty="0">
                <a:solidFill>
                  <a:schemeClr val="bg1"/>
                </a:solidFill>
                <a:hlinkClick r:id="rId2"/>
              </a:rPr>
              <a:t>https://doi.org/10.5914/acp-18-8373-2018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4383489"/>
            <a:ext cx="52016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endParaRPr lang="en-US" sz="1200"/>
          </a:p>
          <a:p>
            <a:r>
              <a:rPr lang="en-US" sz="1200"/>
              <a:t>Combined </a:t>
            </a:r>
            <a:r>
              <a:rPr lang="en-US" sz="1200" dirty="0"/>
              <a:t>impact of various temporal averaging windows (columns, 1, 5, 10, and 20 years) and various spatial averaging sizes (rows, ranging from a single grid cell, top row, to an average extending out 4 grid cells in either direction, bottom row) on the percent likelihood that the estimate of surface ozone is greater than 0.5 ppb away from the actual, long-term value. 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918" y="855480"/>
            <a:ext cx="5246763" cy="377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18615</TotalTime>
  <Words>260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Maximizing ozone signals among chemical, meteorological, and climatological variability across space and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Shim, Edward</cp:lastModifiedBy>
  <cp:revision>341</cp:revision>
  <cp:lastPrinted>2017-04-18T15:49:00Z</cp:lastPrinted>
  <dcterms:created xsi:type="dcterms:W3CDTF">2012-12-03T21:38:29Z</dcterms:created>
  <dcterms:modified xsi:type="dcterms:W3CDTF">2019-07-05T18:46:40Z</dcterms:modified>
</cp:coreProperties>
</file>