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DA7A7-90D0-47AD-826D-8DC3548F28E5}" type="datetimeFigureOut">
              <a:rPr lang="en-US" smtClean="0"/>
              <a:t>7/5/19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A685A-99EE-4381-A239-82DCC39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A5F9B-112F-4B33-9264-283BB9E251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73ED-BC22-4B29-B059-131574738A7F}" type="datetimeFigureOut">
              <a:rPr lang="en-US" smtClean="0"/>
              <a:t>7/5/19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1C72-33E6-4D32-AAD6-6E99FFF3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58800-338D-445B-AE65-85B5E8996986}" type="datetimeFigureOut">
              <a:rPr lang="en-US"/>
              <a:pPr>
                <a:defRPr/>
              </a:pPr>
              <a:t>7/5/19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C8392BF-B06E-4E46-80D5-0467F0160E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5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8/1748-9326/aa88d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" y="3371850"/>
            <a:ext cx="25717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7953" y="981717"/>
            <a:ext cx="3743329" cy="54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831" indent="-173831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14313" indent="-214313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consequences of restricting unrenewable irrigation withdrawals for land use, terrestrial carbon and food security  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14313" indent="-214313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Developed a grid-resolving partial equilibrium economic model SIMPLE-G and coupled it with Water Balance Model to assess the extent of unsustainable irrigation at the sub-basin level in 2050</a:t>
            </a:r>
          </a:p>
          <a:p>
            <a:pPr marL="214313" indent="-214313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Simulated the outcomes of eliminating unsustainable irrigation under two adaptation scenarios: inter-basin water transfers and international market integration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Impact</a:t>
            </a:r>
          </a:p>
          <a:p>
            <a:pPr marL="214313" indent="-214313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Our research shows that the pursuit of the UN sustainable development goals should not be done in isolation due to the potential tradeoffs across land, water, food and energy resources</a:t>
            </a:r>
          </a:p>
          <a:p>
            <a:pPr marL="214313" indent="-214313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This multi-scale modeling approach reveals heterogeneous local responses to system stresses, and can support more effective decision making. </a:t>
            </a:r>
          </a:p>
          <a:p>
            <a:pPr marL="214313" indent="-214313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altLang="en-US" sz="1400" dirty="0">
              <a:solidFill>
                <a:srgbClr val="000000"/>
              </a:solidFill>
            </a:endParaRPr>
          </a:p>
          <a:p>
            <a:pPr marL="214313" indent="-214313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7953" y="150720"/>
            <a:ext cx="84462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</a:rPr>
              <a:t>Achieving Sustainable Irrigation Water Withdrawals: </a:t>
            </a:r>
          </a:p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</a:rPr>
              <a:t>Global Impacts on Food Production and Land Use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57329" y="4163001"/>
            <a:ext cx="1108719" cy="17081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750" dirty="0"/>
              <a:t>Liu, J., Hertel, T.W., Lammers, R. B., </a:t>
            </a:r>
            <a:r>
              <a:rPr lang="en-US" sz="750" dirty="0" err="1"/>
              <a:t>Prusevich</a:t>
            </a:r>
            <a:r>
              <a:rPr lang="en-US" sz="750" dirty="0"/>
              <a:t>, A., </a:t>
            </a:r>
            <a:r>
              <a:rPr lang="en-US" sz="750" dirty="0" err="1"/>
              <a:t>Baldos</a:t>
            </a:r>
            <a:r>
              <a:rPr lang="en-US" sz="750" dirty="0"/>
              <a:t>, U. L. C., Grogan, D. S., and </a:t>
            </a:r>
            <a:r>
              <a:rPr lang="en-US" sz="750" dirty="0" err="1"/>
              <a:t>Frolking</a:t>
            </a:r>
            <a:r>
              <a:rPr lang="en-US" sz="750" dirty="0"/>
              <a:t>, S., (2017) Achieving sustainable irrigation withdrawals: global impacts on food security and land use. Environmental Research Letters, 12(10). </a:t>
            </a:r>
            <a:r>
              <a:rPr lang="en-US" sz="750" dirty="0">
                <a:hlinkClick r:id="rId3"/>
              </a:rPr>
              <a:t>https://</a:t>
            </a:r>
            <a:r>
              <a:rPr lang="en-US" sz="750" dirty="0" err="1">
                <a:hlinkClick r:id="rId3"/>
              </a:rPr>
              <a:t>doi.org</a:t>
            </a:r>
            <a:r>
              <a:rPr lang="en-US" sz="750" dirty="0">
                <a:hlinkClick r:id="rId3"/>
              </a:rPr>
              <a:t>/10.1088/1748-9326/aa88db</a:t>
            </a:r>
            <a:endParaRPr lang="en-US" altLang="en-US" sz="75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00325" y="3933700"/>
            <a:ext cx="41719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6275" y="1718790"/>
            <a:ext cx="4656656" cy="23213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4933" y="4099164"/>
            <a:ext cx="3572396" cy="169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5151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Burleyson-etal-GridStress-AppliedEnergy-October2017-f</Presentation>
    <Funding xmlns="98b00cf3-a6ce-40de-8923-f140beb786e9">IAR (IM3)</Funding>
  </documentManagement>
</p:properties>
</file>

<file path=customXml/itemProps1.xml><?xml version="1.0" encoding="utf-8"?>
<ds:datastoreItem xmlns:ds="http://schemas.openxmlformats.org/officeDocument/2006/customXml" ds:itemID="{F66CD97F-98D5-4B44-9196-234C9C6ACA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341A39-212C-44A0-A080-1B285DFFEE0B}">
  <ds:schemaRefs>
    <ds:schemaRef ds:uri="http://schemas.openxmlformats.org/package/2006/metadata/core-properties"/>
    <ds:schemaRef ds:uri="98b00cf3-a6ce-40de-8923-f140beb786e9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Grid_Stress_Paper_Highlight_Slide</Template>
  <TotalTime>1065</TotalTime>
  <Words>204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Burleyson-etal-GridStress-AppliedEnergy-October2017-f</dc:title>
  <dc:creator>Burleyson, Casey D</dc:creator>
  <cp:lastModifiedBy>Shim, Edward</cp:lastModifiedBy>
  <cp:revision>77</cp:revision>
  <cp:lastPrinted>2017-10-10T15:55:54Z</cp:lastPrinted>
  <dcterms:created xsi:type="dcterms:W3CDTF">2017-09-29T17:31:44Z</dcterms:created>
  <dcterms:modified xsi:type="dcterms:W3CDTF">2019-07-05T16:45:05Z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 (IM3)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Burleyson-etal-GridStress-AppliedEnergy-October2017-f</vt:lpwstr>
  </property>
  <property fmtid="{D5CDD505-2E9C-101B-9397-08002B2CF9AE}" pid="8" name="SlideDescription">
    <vt:lpwstr/>
  </property>
</Properties>
</file>