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9"/>
    <p:restoredTop sz="94618"/>
  </p:normalViewPr>
  <p:slideViewPr>
    <p:cSldViewPr snapToGrid="0" snapToObjects="1">
      <p:cViewPr>
        <p:scale>
          <a:sx n="100" d="100"/>
          <a:sy n="100" d="100"/>
        </p:scale>
        <p:origin x="-2256" y="-2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D7894-25B9-5B46-B87E-B9DBCA7A77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E49055-917D-A14A-B20A-DDADA4F34F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7A8E1-0531-6B40-86F7-D75066A11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92FF-7E96-624A-9F15-9F9C768C1A5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F57EDB-9B63-F644-A08A-2DF07D0BE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B3B36C-F3EC-D545-B831-9409EEEFC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24F0E-2F32-6A49-8925-59EE39380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50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DBBE9-B65A-BE4D-878E-50A68D790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BA3351-632E-2E43-9011-0904B6B980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83042A-3348-9E44-B301-8305BD080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92FF-7E96-624A-9F15-9F9C768C1A5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100926-9127-8941-8CE9-00A03676A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2DE2E4-DEF1-364B-9C06-CB3922EED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24F0E-2F32-6A49-8925-59EE39380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6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4289E2-CF47-1C42-9E48-CE85E541ED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FD86F5-9088-CE4F-8CE8-A1479B389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0A949-AE7F-464C-AFF0-3B4A0A908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92FF-7E96-624A-9F15-9F9C768C1A5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B6F597-19F5-834A-BFA2-1D8EEA9EB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B2193-F175-804A-8C14-CFE868DC5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24F0E-2F32-6A49-8925-59EE39380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29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BC577-5CC1-1C46-A42B-0C9058583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E1772-6DA9-194A-8F5F-8F7CCFE7C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4AA65-2962-FF47-9073-1E1952F8D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92FF-7E96-624A-9F15-9F9C768C1A5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FDB524-3095-3744-99C9-44444316A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5D1556-F4D8-C349-B99E-6B236069D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24F0E-2F32-6A49-8925-59EE39380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973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B51EA-EFD0-1D41-8E3F-DD2476E67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A8A1B5-216A-B142-B295-F2C7D0076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CBC07-0C48-B546-86E5-25B1E76F4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92FF-7E96-624A-9F15-9F9C768C1A5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556E0-6DF4-5D43-ADA2-BBC669943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64899-EE29-4A45-A9F3-37EED3F86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24F0E-2F32-6A49-8925-59EE39380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224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36A3B-790C-B641-AE07-70852D6A6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B7714-633A-3149-8BBF-A84D900AD2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AEC7CE-4EA4-D848-AC91-D68DF0D82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24FD2C-6019-BA43-8F05-3174DF6CD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92FF-7E96-624A-9F15-9F9C768C1A5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6ACC87-DE48-F342-908B-3C1FFA5B4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9A922-C8D6-3244-A5CC-6C924A41E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24F0E-2F32-6A49-8925-59EE39380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353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B417C-4F96-C640-89B5-EF5B8466A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E7AB0E-5DC5-FA4F-A185-90A994C8DD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84233F-4079-4544-ABDB-3B268B59B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316E78-6BA3-FF4A-A6DD-AC5F6852AF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8B2CE-6EED-684A-9125-09D83E6654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ACF43F-BACD-5A4E-BC3B-BB16E9389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92FF-7E96-624A-9F15-9F9C768C1A5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9AFA2B-B714-D842-A2BB-32ACBB316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E0EB0D-6F21-E244-A5F8-8264271D7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24F0E-2F32-6A49-8925-59EE39380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33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FC36-1724-1546-87C6-4B2586806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59F285-DE6B-5843-86A8-E7BF953BD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92FF-7E96-624A-9F15-9F9C768C1A5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D1925C-8F42-F04C-B8EF-822C3DB69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93EC32-6464-5C46-96FD-8594725C6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24F0E-2F32-6A49-8925-59EE39380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31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244825-8008-3143-A8D0-677244715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92FF-7E96-624A-9F15-9F9C768C1A5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6716FF-54F4-6E4A-8799-4BC1CA2DF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162BB4-6647-004D-8CD5-68A25712F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24F0E-2F32-6A49-8925-59EE39380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797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D045D-EE8C-C842-93FE-2A6F1536D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1D12E-FB53-DD45-B2D6-382A72A72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0AD963-7A04-B941-B7BC-DE462B20C3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582C6-7C43-D94E-889B-F9D90B365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92FF-7E96-624A-9F15-9F9C768C1A5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F2C8AC-EEB0-DF40-A97D-A79ECA085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3196A-FC7F-A849-AA8C-AC7A4C4EF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24F0E-2F32-6A49-8925-59EE39380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369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6A50C-A72E-9946-889C-F41BEE006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0B020F-FD57-C74F-9C27-7422F25645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54AE39-CF49-4443-A32D-F3EB09E7DD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D984CE-4EB1-AA4A-B389-0A39C7B02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92FF-7E96-624A-9F15-9F9C768C1A5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B22222-3214-A045-81BE-EE8D469A7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0A2449-7A3F-5141-9FF3-A1EC69BE8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24F0E-2F32-6A49-8925-59EE39380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482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25A4F2-7007-6441-9902-B3B0F98F4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F9E570-78FB-0644-A415-5C8EC78C8C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B9B2C2-5CD9-A244-AF22-B498745871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C92FF-7E96-624A-9F15-9F9C768C1A5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2369F-C137-B743-B43A-E7BCC59883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E046E-FE5D-9F4D-A87D-1CE9C1F97F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24F0E-2F32-6A49-8925-59EE39380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82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07/s00382-018-4434-6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ttachment.jpeg">
            <a:extLst>
              <a:ext uri="{FF2B5EF4-FFF2-40B4-BE49-F238E27FC236}">
                <a16:creationId xmlns:a16="http://schemas.microsoft.com/office/drawing/2014/main" id="{BD09BEDC-789F-B044-9D7C-9E205202A2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3454"/>
            <a:ext cx="12192000" cy="448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D4453D7-E14C-0349-BF8A-B771CF20733B}"/>
              </a:ext>
            </a:extLst>
          </p:cNvPr>
          <p:cNvSpPr/>
          <p:nvPr/>
        </p:nvSpPr>
        <p:spPr>
          <a:xfrm>
            <a:off x="363682" y="6102389"/>
            <a:ext cx="1163781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Panel </a:t>
            </a:r>
            <a:r>
              <a:rPr lang="en-US" sz="1100" b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shows the variance distribution of the SST-driven 10-m wind speed anomalies inferred from HR data and </a:t>
            </a:r>
            <a:r>
              <a:rPr lang="en-US" sz="1100" b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the meridional profile of its zonally-averaged values (red line) compared with that from satellite observations (black):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Laurindo, L. C., L. Siqueira, A. J. Mariano, and B. P. Kirtman, 2018. “Cross-spectral analysis of the SST/10-m wind speed coupling resolved by satellite products and climate model simulations.” </a:t>
            </a:r>
            <a:r>
              <a:rPr lang="en-US" sz="1100" i="1">
                <a:latin typeface="Arial" panose="020B0604020202020204" pitchFamily="34" charset="0"/>
                <a:cs typeface="Arial" panose="020B0604020202020204" pitchFamily="34" charset="0"/>
              </a:rPr>
              <a:t>Climate Dynamics.</a:t>
            </a:r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https://doi.org/10.1007/s00382-018-4434-6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949755-DFAC-C04B-903E-9A1A2728EDC0}"/>
              </a:ext>
            </a:extLst>
          </p:cNvPr>
          <p:cNvSpPr txBox="1"/>
          <p:nvPr/>
        </p:nvSpPr>
        <p:spPr>
          <a:xfrm>
            <a:off x="827809" y="767775"/>
            <a:ext cx="105363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Coherent ocean eddies drive air–sea coupling characteristics</a:t>
            </a:r>
            <a:r>
              <a:rPr lang="en-U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as revealed in 10-m wind speed anomalies. Resolved ocean eddy coupled simulations (HR) capture observed active regions that are absent in typical IPCC class models.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861D2F-8F32-6B4F-BDEF-BAA4CF707B75}"/>
              </a:ext>
            </a:extLst>
          </p:cNvPr>
          <p:cNvSpPr txBox="1"/>
          <p:nvPr/>
        </p:nvSpPr>
        <p:spPr>
          <a:xfrm>
            <a:off x="3231573" y="176539"/>
            <a:ext cx="494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</a:rPr>
              <a:t>Ocean Eddy Air-Sea Interactions</a:t>
            </a:r>
          </a:p>
        </p:txBody>
      </p:sp>
    </p:spTree>
    <p:extLst>
      <p:ext uri="{BB962C8B-B14F-4D97-AF65-F5344CB8AC3E}">
        <p14:creationId xmlns:p14="http://schemas.microsoft.com/office/powerpoint/2010/main" val="1360584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139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Kirtman, Benjamin</dc:creator>
  <cp:lastModifiedBy>Shim, Edward</cp:lastModifiedBy>
  <cp:revision>4</cp:revision>
  <dcterms:created xsi:type="dcterms:W3CDTF">2019-06-28T17:46:35Z</dcterms:created>
  <dcterms:modified xsi:type="dcterms:W3CDTF">2019-07-10T16:40:03Z</dcterms:modified>
</cp:coreProperties>
</file>