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69" autoAdjust="0"/>
    <p:restoredTop sz="94626" autoAdjust="0"/>
  </p:normalViewPr>
  <p:slideViewPr>
    <p:cSldViewPr snapToGrid="0" snapToObjects="1">
      <p:cViewPr varScale="1">
        <p:scale>
          <a:sx n="121" d="100"/>
          <a:sy n="121" d="100"/>
        </p:scale>
        <p:origin x="1992" y="184"/>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7/3/19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7/3/19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3.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3.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14"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24"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5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
        <p:nvSpPr>
          <p:cNvPr id="14" name="Picture Placeholder 51"/>
          <p:cNvSpPr>
            <a:spLocks noGrp="1"/>
          </p:cNvSpPr>
          <p:nvPr>
            <p:ph type="pic" sz="quarter" idx="37"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7" name="Picture 1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1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a:t>Data available at (DOI):</a:t>
            </a:r>
          </a:p>
        </p:txBody>
      </p:sp>
      <p:pic>
        <p:nvPicPr>
          <p:cNvPr id="14" name="Picture 1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55672" y="6354776"/>
            <a:ext cx="1416362" cy="441905"/>
          </a:xfrm>
          <a:prstGeom prst="rect">
            <a:avLst/>
          </a:prstGeom>
        </p:spPr>
      </p:pic>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3"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Significance and Impact</a:t>
            </a:r>
            <a:endParaRPr lang="en-US" dirty="0"/>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Scientific Achievement</a:t>
            </a:r>
            <a:endParaRPr lang="en-US" dirty="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Anthropogenic Warming Impacts on Today’s Sierra Nevada</a:t>
            </a:r>
            <a:br>
              <a:rPr lang="en-US" b="0" dirty="0"/>
            </a:br>
            <a:r>
              <a:rPr lang="en-US" b="0" dirty="0"/>
              <a:t>Snowpack and Flood Risk</a:t>
            </a:r>
            <a:endParaRPr lang="en-US" dirty="0"/>
          </a:p>
        </p:txBody>
      </p:sp>
      <p:pic>
        <p:nvPicPr>
          <p:cNvPr id="12" name="Content Placeholder 11" descr="Fig1.jpg"/>
          <p:cNvPicPr>
            <a:picLocks noGrp="1" noChangeAspect="1"/>
          </p:cNvPicPr>
          <p:nvPr>
            <p:ph sz="quarter" idx="31"/>
          </p:nvPr>
        </p:nvPicPr>
        <p:blipFill rotWithShape="1">
          <a:blip r:embed="rId2">
            <a:extLst>
              <a:ext uri="{28A0092B-C50C-407E-A947-70E740481C1C}">
                <a14:useLocalDpi xmlns:a14="http://schemas.microsoft.com/office/drawing/2010/main" val="0"/>
              </a:ext>
            </a:extLst>
          </a:blip>
          <a:srcRect l="4560" t="17641" r="4560" b="16211"/>
          <a:stretch/>
        </p:blipFill>
        <p:spPr>
          <a:xfrm>
            <a:off x="13996" y="915020"/>
            <a:ext cx="3350984" cy="3155894"/>
          </a:xfrm>
        </p:spPr>
      </p:pic>
      <p:sp>
        <p:nvSpPr>
          <p:cNvPr id="4" name="Text Placeholder 3"/>
          <p:cNvSpPr>
            <a:spLocks noGrp="1"/>
          </p:cNvSpPr>
          <p:nvPr>
            <p:ph type="body" sz="quarter" idx="26"/>
          </p:nvPr>
        </p:nvSpPr>
        <p:spPr>
          <a:xfrm>
            <a:off x="13996" y="5569773"/>
            <a:ext cx="3375140" cy="688293"/>
          </a:xfrm>
        </p:spPr>
        <p:txBody>
          <a:bodyPr/>
          <a:lstStyle/>
          <a:p>
            <a:pPr algn="l"/>
            <a:r>
              <a:rPr lang="en-US" dirty="0"/>
              <a:t>Huang, X., Hall, A. D., &amp; Berg, N. (2018). Anthropogenic Warming Impacts on Today’s Sierra Nevada Snowpack and Flood Risk. Geophysical Research Letters, 45(12), 6215-6222. https://</a:t>
            </a:r>
            <a:r>
              <a:rPr lang="en-US" dirty="0" err="1"/>
              <a:t>doi.org</a:t>
            </a:r>
            <a:r>
              <a:rPr lang="en-US"/>
              <a:t>/10.1029/2018gl077432</a:t>
            </a:r>
            <a:endParaRPr lang="en-US" dirty="0"/>
          </a:p>
        </p:txBody>
      </p:sp>
      <p:sp>
        <p:nvSpPr>
          <p:cNvPr id="5" name="Text Placeholder 4"/>
          <p:cNvSpPr>
            <a:spLocks noGrp="1"/>
          </p:cNvSpPr>
          <p:nvPr>
            <p:ph type="body" sz="quarter" idx="30"/>
          </p:nvPr>
        </p:nvSpPr>
        <p:spPr>
          <a:xfrm>
            <a:off x="3357725" y="1122558"/>
            <a:ext cx="5786275" cy="1214209"/>
          </a:xfrm>
        </p:spPr>
        <p:txBody>
          <a:bodyPr/>
          <a:lstStyle/>
          <a:p>
            <a:pPr>
              <a:spcBef>
                <a:spcPts val="1824"/>
              </a:spcBef>
            </a:pPr>
            <a:r>
              <a:rPr lang="en-US" dirty="0">
                <a:latin typeface="Arial"/>
                <a:cs typeface="Arial"/>
              </a:rPr>
              <a:t>This study investigates temperature impacts to snowpack and runoff-driven flood risk over the Sierra Nevada during the extremely wet year of 2016-2017. Significant findings have been revealed related to recent public-aware precipitation extremes.</a:t>
            </a:r>
          </a:p>
          <a:p>
            <a:endParaRPr lang="en-US" dirty="0"/>
          </a:p>
        </p:txBody>
      </p:sp>
      <p:sp>
        <p:nvSpPr>
          <p:cNvPr id="6" name="Text Placeholder 5"/>
          <p:cNvSpPr>
            <a:spLocks noGrp="1"/>
          </p:cNvSpPr>
          <p:nvPr>
            <p:ph type="body" sz="quarter" idx="34"/>
          </p:nvPr>
        </p:nvSpPr>
        <p:spPr/>
        <p:txBody>
          <a:bodyPr/>
          <a:lstStyle/>
          <a:p>
            <a:r>
              <a:rPr lang="en-US" dirty="0"/>
              <a:t>Revealing the existing impacts of the Sierra Nevada hydrology by human-induced warming and continuing impact under future warming. Current wet year put in the future will be almost like a nowadays' dry year. Intensified flood risk due to increased runoff over heavy-rainy days. </a:t>
            </a:r>
          </a:p>
        </p:txBody>
      </p:sp>
      <p:sp>
        <p:nvSpPr>
          <p:cNvPr id="7" name="Text Placeholder 6"/>
          <p:cNvSpPr>
            <a:spLocks noGrp="1"/>
          </p:cNvSpPr>
          <p:nvPr>
            <p:ph type="body" sz="quarter" idx="35"/>
          </p:nvPr>
        </p:nvSpPr>
        <p:spPr>
          <a:xfrm>
            <a:off x="3364980" y="4298461"/>
            <a:ext cx="5786275" cy="1943791"/>
          </a:xfrm>
        </p:spPr>
        <p:txBody>
          <a:bodyPr>
            <a:normAutofit lnSpcReduction="10000"/>
          </a:bodyPr>
          <a:lstStyle/>
          <a:p>
            <a:r>
              <a:rPr lang="en-US" dirty="0"/>
              <a:t>By perturbing near-surface temperatures from a 9 km dynamically downscaled simulation, a series of offline land surface model experiments explore how Sierra Nevada hydrology has already been impacted by historical anthropogenic warming and how these impacts evolve under future warming scenarios.</a:t>
            </a:r>
          </a:p>
          <a:p>
            <a:r>
              <a:rPr lang="en-US" dirty="0"/>
              <a:t>The added warming is derived from simulated average monthly temperature increases in California by the end of the 21st century under Representative Concentration Pathway (RCP) emissions scenarios 4.5 and 8.5, i.e. RCP4.5 and RCP8.5</a:t>
            </a:r>
          </a:p>
        </p:txBody>
      </p:sp>
      <p:sp>
        <p:nvSpPr>
          <p:cNvPr id="8" name="Text Placeholder 7"/>
          <p:cNvSpPr>
            <a:spLocks noGrp="1"/>
          </p:cNvSpPr>
          <p:nvPr>
            <p:ph type="body" sz="quarter" idx="36"/>
          </p:nvPr>
        </p:nvSpPr>
        <p:spPr>
          <a:xfrm>
            <a:off x="14403" y="5247927"/>
            <a:ext cx="3373437" cy="246063"/>
          </a:xfrm>
        </p:spPr>
        <p:txBody>
          <a:bodyPr/>
          <a:lstStyle/>
          <a:p>
            <a:r>
              <a:rPr lang="en-US" sz="900" b="0" dirty="0"/>
              <a:t>Shared Data: http://</a:t>
            </a:r>
            <a:r>
              <a:rPr lang="en-US" sz="900" b="0" dirty="0" err="1"/>
              <a:t>portal.nersc.gov</a:t>
            </a:r>
            <a:r>
              <a:rPr lang="en-US" sz="900" b="0" dirty="0"/>
              <a:t>/project/m2637/snowpack/</a:t>
            </a:r>
            <a:endParaRPr lang="en-US" sz="900" dirty="0"/>
          </a:p>
        </p:txBody>
      </p:sp>
      <p:pic>
        <p:nvPicPr>
          <p:cNvPr id="11" name="Picture Placeholder 10"/>
          <p:cNvPicPr>
            <a:picLocks noGrp="1" noChangeAspect="1"/>
          </p:cNvPicPr>
          <p:nvPr>
            <p:ph type="pic" sz="quarter" idx="37"/>
          </p:nvPr>
        </p:nvPicPr>
        <p:blipFill>
          <a:blip r:embed="rId3"/>
          <a:srcRect l="-122770" r="-122770"/>
          <a:stretch>
            <a:fillRect/>
          </a:stretch>
        </p:blipFill>
        <p:spPr>
          <a:xfrm>
            <a:off x="4695051" y="6347325"/>
            <a:ext cx="3701928" cy="510675"/>
          </a:xfrm>
        </p:spPr>
      </p:pic>
      <p:pic>
        <p:nvPicPr>
          <p:cNvPr id="13" name="Picture 12"/>
          <p:cNvPicPr>
            <a:picLocks noChangeAspect="1"/>
          </p:cNvPicPr>
          <p:nvPr/>
        </p:nvPicPr>
        <p:blipFill>
          <a:blip r:embed="rId4"/>
          <a:stretch>
            <a:fillRect/>
          </a:stretch>
        </p:blipFill>
        <p:spPr>
          <a:xfrm>
            <a:off x="18676" y="3966126"/>
            <a:ext cx="3193514" cy="1281801"/>
          </a:xfrm>
          <a:prstGeom prst="rect">
            <a:avLst/>
          </a:prstGeom>
        </p:spPr>
      </p:pic>
    </p:spTree>
    <p:extLst>
      <p:ext uri="{BB962C8B-B14F-4D97-AF65-F5344CB8AC3E}">
        <p14:creationId xmlns:p14="http://schemas.microsoft.com/office/powerpoint/2010/main" val="328065791"/>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1985</TotalTime>
  <Words>234</Words>
  <Application>Microsoft Macintosh PowerPoint</Application>
  <PresentationFormat>On-screen Show (4:3)</PresentationFormat>
  <Paragraphs>7</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Other EESA Highlights (not DOE-SC)</vt:lpstr>
      <vt:lpstr>DOE-SC EESA Highlights</vt:lpstr>
      <vt:lpstr>Horizonal Img_DOE-SC EESA Highlights</vt:lpstr>
      <vt:lpstr>Anthropogenic Warming Impacts on Today’s Sierra Nevada Snowpack and Flood Risk</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Shim, Edward</cp:lastModifiedBy>
  <cp:revision>106</cp:revision>
  <dcterms:created xsi:type="dcterms:W3CDTF">2016-02-10T19:06:12Z</dcterms:created>
  <dcterms:modified xsi:type="dcterms:W3CDTF">2019-07-03T17:55:46Z</dcterms:modified>
</cp:coreProperties>
</file>