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ngul Lee" initials="" lastIdx="0" clrIdx="0"/>
  <p:cmAuthor id="1" name="Henry Chen" initials="HC" lastIdx="1" clrIdx="1"/>
  <p:cmAuthor id="2" name="Benjamin Grandey" initials="" lastIdx="4" clrIdx="2"/>
  <p:cmAuthor id="3" name="Brown-Steiner, Benjamin" initials="BB" lastIdx="2" clrIdx="3">
    <p:extLst>
      <p:ext uri="{19B8F6BF-5375-455C-9EA6-DF929625EA0E}">
        <p15:presenceInfo xmlns:p15="http://schemas.microsoft.com/office/powerpoint/2012/main" userId="8679ec97-94eb-4d09-a9e9-b4a74eb79f3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4721" autoAdjust="0"/>
    <p:restoredTop sz="98068" autoAdjust="0"/>
  </p:normalViewPr>
  <p:slideViewPr>
    <p:cSldViewPr snapToGrid="0">
      <p:cViewPr varScale="1">
        <p:scale>
          <a:sx n="128" d="100"/>
          <a:sy n="128" d="100"/>
        </p:scale>
        <p:origin x="26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48"/>
            <a:ext cx="9144000" cy="74886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3962400"/>
            <a:ext cx="1828800" cy="228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16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21553-AB35-4C80-B778-5B6C6508EDD4}" type="slidenum">
              <a:rPr lang="en-US">
                <a:solidFill>
                  <a:srgbClr val="002D62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9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9204"/>
            <a:ext cx="9144000" cy="838200"/>
          </a:xfrm>
          <a:prstGeom prst="rect">
            <a:avLst/>
          </a:prstGeom>
          <a:gradFill>
            <a:gsLst>
              <a:gs pos="94000">
                <a:schemeClr val="tx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6769"/>
            <a:ext cx="838200" cy="7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 rot="10800000" flipV="1">
            <a:off x="847725" y="6644504"/>
            <a:ext cx="8001000" cy="36576"/>
          </a:xfrm>
          <a:prstGeom prst="rect">
            <a:avLst/>
          </a:prstGeom>
          <a:gradFill flip="none" rotWithShape="1">
            <a:gsLst>
              <a:gs pos="66000">
                <a:schemeClr val="accent1"/>
              </a:gs>
              <a:gs pos="1000">
                <a:schemeClr val="tx1"/>
              </a:gs>
              <a:gs pos="0">
                <a:schemeClr val="tx1"/>
              </a:gs>
              <a:gs pos="100000">
                <a:schemeClr val="bg1">
                  <a:lumMod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D6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664450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6325"/>
                </a:solidFill>
              </a:rPr>
              <a:t>http://</a:t>
            </a:r>
            <a:r>
              <a:rPr lang="en-US" sz="1000" dirty="0">
                <a:solidFill>
                  <a:srgbClr val="006325"/>
                </a:solidFill>
                <a:ea typeface="Verdana" pitchFamily="34" charset="0"/>
                <a:cs typeface="Verdana" pitchFamily="34" charset="0"/>
              </a:rPr>
              <a:t>globalchange.mit.edu</a:t>
            </a:r>
            <a:r>
              <a:rPr lang="en-US" sz="1000" dirty="0">
                <a:solidFill>
                  <a:srgbClr val="006325"/>
                </a:solidFill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35838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doi.org/10.1016/j.eneco.2019.01.03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5395" y="0"/>
            <a:ext cx="8610600" cy="601249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More realistic simulation of new energy technology penetration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292459" y="855480"/>
            <a:ext cx="34553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Objective: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Devise strategy to represent the penetration of new energy technologies within a global energy-economic model, assuming that technology penetration rates and constraints depend on economic incentives.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92459" y="2992531"/>
            <a:ext cx="3352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Impact</a:t>
            </a:r>
            <a:r>
              <a:rPr lang="en-US" sz="1400" b="1" dirty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This new capability could enable more accurate projections of the likely contribution of new technologies to the future energy mix and thus improve multi-sector risk assessment.</a:t>
            </a:r>
            <a:endParaRPr lang="en-US" sz="14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44258" y="1831618"/>
            <a:ext cx="324920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Findings</a:t>
            </a:r>
            <a:r>
              <a:rPr lang="en-US" sz="1400" b="1" dirty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Consistent with a large body of economic theory, modeling approach leads to a set of results that is consistent with observation.</a:t>
            </a:r>
          </a:p>
          <a:p>
            <a:endParaRPr lang="en-US" sz="1400" dirty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6800" y="6170531"/>
            <a:ext cx="7696200" cy="33855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/>
            <a:r>
              <a:rPr lang="en-US" sz="800" b="1" i="1" dirty="0">
                <a:solidFill>
                  <a:schemeClr val="bg1"/>
                </a:solidFill>
              </a:rPr>
              <a:t>Morris, J. F., Reilly, J. M., &amp; Chen, Y.-H. H. (2019). Advanced technologies in energy-economy models for climate change assessment. Energy Economics, 80, 476-490. </a:t>
            </a:r>
            <a:r>
              <a:rPr lang="en-US" sz="800" b="1" i="1" dirty="0">
                <a:solidFill>
                  <a:schemeClr val="bg1"/>
                </a:solidFill>
                <a:hlinkClick r:id="rId2"/>
              </a:rPr>
              <a:t>https://doi.org/10.1016/j.eneco.2019.01.034</a:t>
            </a:r>
            <a:endParaRPr lang="en-US" sz="800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97474" y="4421203"/>
            <a:ext cx="52016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Electricity mix under an energy sector transformation </a:t>
            </a:r>
            <a:r>
              <a:rPr lang="en-US" sz="1200"/>
              <a:t>scenario when all </a:t>
            </a:r>
            <a:r>
              <a:rPr lang="en-US" sz="1200" dirty="0"/>
              <a:t>advanced technologies are available: (a) advanced nuclear costs 1.47 times the cost of conventional coal, and (b) advanced nuclear costs 1.55 times the cost of conventional coal.</a:t>
            </a:r>
            <a:endParaRPr lang="en-US" sz="1200" dirty="0">
              <a:solidFill>
                <a:srgbClr val="003300"/>
              </a:solidFill>
              <a:latin typeface="Arial" panose="020B0604020202020204" pitchFamily="34" charset="0"/>
            </a:endParaRPr>
          </a:p>
        </p:txBody>
      </p:sp>
      <p:pic>
        <p:nvPicPr>
          <p:cNvPr id="1028" name="Picture 4" descr="https://ars.els-cdn.com/content/image/1-s2.0-S0140988319300490-gr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258" y="1354304"/>
            <a:ext cx="5498742" cy="3276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77382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Joint Program on Global Change Template Colors">
      <a:dk1>
        <a:srgbClr val="002D62"/>
      </a:dk1>
      <a:lt1>
        <a:srgbClr val="FFFFFF"/>
      </a:lt1>
      <a:dk2>
        <a:srgbClr val="006325"/>
      </a:dk2>
      <a:lt2>
        <a:srgbClr val="FFFFFF"/>
      </a:lt2>
      <a:accent1>
        <a:srgbClr val="005288"/>
      </a:accent1>
      <a:accent2>
        <a:srgbClr val="78A22F"/>
      </a:accent2>
      <a:accent3>
        <a:srgbClr val="B30838"/>
      </a:accent3>
      <a:accent4>
        <a:srgbClr val="AB650D"/>
      </a:accent4>
      <a:accent5>
        <a:srgbClr val="F7A51C"/>
      </a:accent5>
      <a:accent6>
        <a:srgbClr val="00958F"/>
      </a:accent6>
      <a:hlink>
        <a:srgbClr val="C7D6EE"/>
      </a:hlink>
      <a:folHlink>
        <a:srgbClr val="999999"/>
      </a:folHlink>
    </a:clrScheme>
    <a:fontScheme name="Joint Program on Global Change Template Fonts">
      <a:majorFont>
        <a:latin typeface="Myriad Pro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18715</TotalTime>
  <Words>190</Words>
  <Application>Microsoft Macintosh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Myriad Pro</vt:lpstr>
      <vt:lpstr>Verdana</vt:lpstr>
      <vt:lpstr>1_Office Theme</vt:lpstr>
      <vt:lpstr>More realistic simulation of new energy technology penetration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Emissions Leakage</dc:title>
  <dc:creator>Mark Dwortzan</dc:creator>
  <cp:lastModifiedBy>Shim, Edward</cp:lastModifiedBy>
  <cp:revision>361</cp:revision>
  <cp:lastPrinted>2017-04-18T15:49:00Z</cp:lastPrinted>
  <dcterms:created xsi:type="dcterms:W3CDTF">2012-12-03T21:38:29Z</dcterms:created>
  <dcterms:modified xsi:type="dcterms:W3CDTF">2019-07-05T19:20:54Z</dcterms:modified>
</cp:coreProperties>
</file>