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8" r:id="rId4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isse, Jessica M" initials="WJM" lastIdx="6" clrIdx="0">
    <p:extLst>
      <p:ext uri="{19B8F6BF-5375-455C-9EA6-DF929625EA0E}">
        <p15:presenceInfo xmlns:p15="http://schemas.microsoft.com/office/powerpoint/2012/main" userId="S::jessica.wisse@pnnl.gov::d37bffa0-4af3-44a8-9a61-9a46fb8d8a6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553" autoAdjust="0"/>
    <p:restoredTop sz="94625" autoAdjust="0"/>
  </p:normalViewPr>
  <p:slideViewPr>
    <p:cSldViewPr>
      <p:cViewPr varScale="1">
        <p:scale>
          <a:sx n="74" d="100"/>
          <a:sy n="74" d="100"/>
        </p:scale>
        <p:origin x="36" y="7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7/13/2020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/>
              <a:t>http://www.pnnl.gov/science/highlights/highlights.asp?division=749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27296823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7/13/2020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7/13/2020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7/13/2020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7/13/2020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7/13/2020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7/13/2020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7/13/2020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47034" y="1082814"/>
            <a:ext cx="4310668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Evaluate fundamental behavior of simple climate models (SCMs) by examining their response to a suite of standardized impulse tests</a:t>
            </a:r>
          </a:p>
          <a:p>
            <a:pPr>
              <a:spcBef>
                <a:spcPct val="15000"/>
              </a:spcBef>
              <a:defRPr/>
            </a:pPr>
            <a:endParaRPr lang="en-US" sz="900" b="1" dirty="0">
              <a:solidFill>
                <a:prstClr val="black"/>
              </a:solidFill>
            </a:endParaRPr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Evaluate how five simple climate models respond to a set of emission and concentration perturbations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Impulse (a one-year perturbation) and step (multi-year increase) changes were used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These standardized tests allow comparisons between simple models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>
                <a:solidFill>
                  <a:prstClr val="black"/>
                </a:solidFill>
              </a:rPr>
              <a:t>For some responses, the tests also allow comparisons between SCMs and more complex Earth </a:t>
            </a:r>
            <a:r>
              <a:rPr lang="en-US" sz="1400">
                <a:solidFill>
                  <a:prstClr val="black"/>
                </a:solidFill>
              </a:rPr>
              <a:t>system models</a:t>
            </a:r>
          </a:p>
          <a:p>
            <a:pPr>
              <a:spcBef>
                <a:spcPct val="15000"/>
              </a:spcBef>
              <a:defRPr/>
            </a:pPr>
            <a:endParaRPr lang="en-US" sz="1400" dirty="0">
              <a:solidFill>
                <a:prstClr val="black"/>
              </a:solidFill>
            </a:endParaRPr>
          </a:p>
          <a:p>
            <a:pPr algn="ctr">
              <a:spcBef>
                <a:spcPct val="15000"/>
              </a:spcBef>
              <a:defRPr/>
            </a:pPr>
            <a:r>
              <a:rPr lang="en-US" altLang="en-US" sz="1400" b="1" dirty="0">
                <a:solidFill>
                  <a:srgbClr val="000000"/>
                </a:solidFill>
              </a:rPr>
              <a:t>Impact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>
                <a:solidFill>
                  <a:prstClr val="black"/>
                </a:solidFill>
              </a:rPr>
              <a:t>The responses reveal fundamental model behavior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Tests reveal differences in behavior between SCMs including their temperatures response to forcing and gas-cycle responses to emissions</a:t>
            </a:r>
          </a:p>
          <a:p>
            <a:pPr marL="283464" indent="-283464" eaLnBrk="1" hangingPunct="1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altLang="en-US" sz="1400" dirty="0">
                <a:solidFill>
                  <a:srgbClr val="000000"/>
                </a:solidFill>
              </a:rPr>
              <a:t>Tests can be used to diagnose the impact of future model changes on fundamental behavior</a:t>
            </a:r>
          </a:p>
          <a:p>
            <a:pPr marL="283464" indent="-283464">
              <a:spcBef>
                <a:spcPct val="15000"/>
              </a:spcBef>
              <a:buFont typeface="Arial" panose="020B0604020202020204" pitchFamily="34" charset="0"/>
              <a:buChar char="●"/>
            </a:pPr>
            <a:r>
              <a:rPr lang="en-US" sz="1400" dirty="0"/>
              <a:t>This work reveals opportunities for improving SCMs</a:t>
            </a:r>
          </a:p>
          <a:p>
            <a:pPr eaLnBrk="1" hangingPunct="1">
              <a:spcBef>
                <a:spcPct val="15000"/>
              </a:spcBef>
            </a:pPr>
            <a:endParaRPr lang="en-US" altLang="en-US" sz="1400" dirty="0">
              <a:solidFill>
                <a:srgbClr val="000000"/>
              </a:solidFill>
            </a:endParaRP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9" y="112713"/>
            <a:ext cx="8852625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sz="3000" b="1" dirty="0">
                <a:latin typeface="Arial" panose="020B0604020202020204" pitchFamily="34" charset="0"/>
              </a:rPr>
              <a:t>Evaluating Climate Model Emulators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4463066" y="5999202"/>
            <a:ext cx="4572000" cy="707886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Schwarber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A, SJ Smith, CA </a:t>
            </a:r>
            <a:r>
              <a:rPr lang="en-US" altLang="en-US" sz="1000" dirty="0" err="1">
                <a:solidFill>
                  <a:srgbClr val="000000"/>
                </a:solidFill>
                <a:latin typeface="+mn-lt"/>
              </a:rPr>
              <a:t>Hartin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BA Vega-Westhoff, and R Sriver. 2019. “Evaluating Climate Emulation: Fundamental Impulse Testing of Simple Climate Models,”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Earth System Dynamics, 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10: 729–739.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DOI: 10.5194/esd-10-729-2019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4602062" y="4495800"/>
            <a:ext cx="424012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This figure shows the integrated temperature response to a one-year concentration impulse for five simple climate models. The three process-based SCMs (Hector and MAGICC 5.3, 6.0) respond in a similar manner. Idealized SCMs (FAIR, AR5-IR) can show biases in responses.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1A45BA-A400-4D42-9BF9-3FA2D94AAB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63066" y="1371600"/>
            <a:ext cx="4500563" cy="2872359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DD0966E738D64E49B965032E22FBBBFF" ma:contentTypeVersion="4" ma:contentTypeDescription="Microsoft PowerPoint Slide" ma:contentTypeScope="" ma:versionID="b3474de98243c38ca447bb66c1087723">
  <xsd:schema xmlns:xsd="http://www.w3.org/2001/XMLSchema" xmlns:xs="http://www.w3.org/2001/XMLSchema" xmlns:p="http://schemas.microsoft.com/office/2006/metadata/properties" xmlns:ns1="http://schemas.microsoft.com/sharepoint/v3" xmlns:ns3="3f367a74-7294-440b-bcf2-615eafc1d48f" targetNamespace="http://schemas.microsoft.com/office/2006/metadata/properties" ma:root="true" ma:fieldsID="9b034228d1307b28e45b372313e8c5d5" ns1:_="" ns3:_="">
    <xsd:import namespace="http://schemas.microsoft.com/sharepoint/v3"/>
    <xsd:import namespace="3f367a74-7294-440b-bcf2-615eafc1d48f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3:Funding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0" nillable="true" ma:displayName="Presentation" ma:internalName="Presentation">
      <xsd:simpleType>
        <xsd:restriction base="dms:Text"/>
      </xsd:simpleType>
    </xsd:element>
    <xsd:element name="SlideDescription" ma:index="1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367a74-7294-440b-bcf2-615eafc1d48f" elementFormDefault="qualified">
    <xsd:import namespace="http://schemas.microsoft.com/office/2006/documentManagement/types"/>
    <xsd:import namespace="http://schemas.microsoft.com/office/infopath/2007/PartnerControls"/>
    <xsd:element name="Funding" ma:index="7" nillable="true" ma:displayName="Funding" ma:description="Funding Soure" ma:internalName="Funding" ma:readOnly="false">
      <xsd:simpleType>
        <xsd:restriction base="dms:Note">
          <xsd:maxLength value="255"/>
        </xsd:restriction>
      </xsd:simple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index="2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ntation xmlns="http://schemas.microsoft.com/sharepoint/v3" xsi:nil="true"/>
    <Funding xmlns="3f367a74-7294-440b-bcf2-615eafc1d48f" xsi:nil="true"/>
    <SlideDescription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F475CEC6-789C-465E-9563-8C3E50E235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3f367a74-7294-440b-bcf2-615eafc1d4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57D9F0-2B85-430B-8843-0027C0E6F07C}">
  <ds:schemaRefs>
    <ds:schemaRef ds:uri="http://schemas.openxmlformats.org/package/2006/metadata/core-properties"/>
    <ds:schemaRef ds:uri="http://purl.org/dc/terms/"/>
    <ds:schemaRef ds:uri="http://schemas.microsoft.com/office/2006/metadata/properties"/>
    <ds:schemaRef ds:uri="3f367a74-7294-440b-bcf2-615eafc1d48f"/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schemas.microsoft.com/office/infopath/2007/PartnerControl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5973</TotalTime>
  <Words>236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Hejazi, Mohamad I</cp:lastModifiedBy>
  <cp:revision>19</cp:revision>
  <cp:lastPrinted>2011-05-11T17:30:12Z</cp:lastPrinted>
  <dcterms:created xsi:type="dcterms:W3CDTF">2017-11-02T21:19:41Z</dcterms:created>
  <dcterms:modified xsi:type="dcterms:W3CDTF">2020-07-13T14:30:26Z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0x010100A22E315B1F3C42B49A0E90D2F9AB5AB100DD0966E738D64E49B965032E22FBBBFF</vt:lpwstr>
  </property>
</Properties>
</file>