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sse, Jessica M" initials="WJM" lastIdx="6" clrIdx="0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53" autoAdjust="0"/>
    <p:restoredTop sz="94625" autoAdjust="0"/>
  </p:normalViewPr>
  <p:slideViewPr>
    <p:cSldViewPr>
      <p:cViewPr varScale="1">
        <p:scale>
          <a:sx n="74" d="100"/>
          <a:sy n="74" d="100"/>
        </p:scale>
        <p:origin x="36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47034" y="1082814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fundamental behavior of simple climate models (SCMs) by examining their response to a suite of standardized impulse tests</a:t>
            </a:r>
          </a:p>
          <a:p>
            <a:pPr>
              <a:spcBef>
                <a:spcPct val="15000"/>
              </a:spcBef>
              <a:defRPr/>
            </a:pPr>
            <a:endParaRPr lang="en-US" sz="9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how five simple climate models respond to a set of emission and concentration perturbations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Impulse (a one-year perturbation) and step (multi-year increase) changes were used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These standardized tests allow comparisons between simple models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For some responses, the tests also allow comparisons between SCMs and more complex Earth </a:t>
            </a:r>
            <a:r>
              <a:rPr lang="en-US" sz="1400">
                <a:solidFill>
                  <a:prstClr val="black"/>
                </a:solidFill>
              </a:rPr>
              <a:t>system models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>
              <a:spcBef>
                <a:spcPct val="15000"/>
              </a:spcBef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</a:rPr>
              <a:t>The responses reveal fundamental model behavior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Tests reveal differences in behavior between SCMs including their temperatures response to forcing and gas-cycle responses to emissions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Tests can be used to diagnose the impact of future model changes on fundamental behavior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This work reveals opportunities for improving SCMs</a:t>
            </a:r>
          </a:p>
          <a:p>
            <a:pPr eaLnBrk="1" hangingPunct="1">
              <a:spcBef>
                <a:spcPct val="15000"/>
              </a:spcBef>
            </a:pP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000" b="1" dirty="0">
                <a:latin typeface="Arial" panose="020B0604020202020204" pitchFamily="34" charset="0"/>
              </a:rPr>
              <a:t>Evaluating Climate Model Emulators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63066" y="5999202"/>
            <a:ext cx="45720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Schwarber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A, SJ Smith, CA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Hartin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BA Vega-Westhoff, and R Sriver. 2019. “Evaluating Climate Emulation: Fundamental Impulse Testing of Simple Climate Models,”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Earth System Dynamics,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10: 729–739.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10.5194/esd-10-729-2019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4495800"/>
            <a:ext cx="424012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This figure shows the integrated temperature response to a one-year concentration impulse for five simple climate models. The three process-based SCMs (Hector and MAGICC 5.3, 6.0) respond in a similar manner. Idealized SCMs (FAIR, AR5-IR) can show biases in responses.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81A45BA-A400-4D42-9BF9-3FA2D94AA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066" y="1371600"/>
            <a:ext cx="4500563" cy="28723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 xsi:nil="true"/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475CEC6-789C-465E-9563-8C3E50E235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3f367a74-7294-440b-bcf2-615eafc1d48f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5973</TotalTime>
  <Words>236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Hejazi, Mohamad I</cp:lastModifiedBy>
  <cp:revision>19</cp:revision>
  <cp:lastPrinted>2011-05-11T17:30:12Z</cp:lastPrinted>
  <dcterms:created xsi:type="dcterms:W3CDTF">2017-11-02T21:19:41Z</dcterms:created>
  <dcterms:modified xsi:type="dcterms:W3CDTF">2020-07-13T14:30:26Z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