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sse, Jessica M" initials="WJM" lastIdx="1" clrIdx="0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A869E2-988B-B1FA-8622-F0349C217C64}" v="10" dt="2020-07-15T20:28:16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25" autoAdjust="0"/>
  </p:normalViewPr>
  <p:slideViewPr>
    <p:cSldViewPr>
      <p:cViewPr varScale="1">
        <p:scale>
          <a:sx n="113" d="100"/>
          <a:sy n="113" d="100"/>
        </p:scale>
        <p:origin x="142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044462D2-F931-4A15-8D02-8F3B5A64A1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1123" y="1393979"/>
            <a:ext cx="3358308" cy="2839824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04800" y="1392198"/>
            <a:ext cx="434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Compare, manipulate, and harmonize multi-sector data and inter-linkages at sub-regional spatial scales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Use the Global </a:t>
            </a:r>
            <a:r>
              <a:rPr lang="en-US" sz="1400">
                <a:solidFill>
                  <a:prstClr val="black"/>
                </a:solidFill>
              </a:rPr>
              <a:t>Change Analysis </a:t>
            </a:r>
            <a:r>
              <a:rPr lang="en-US" sz="1400" dirty="0">
                <a:solidFill>
                  <a:prstClr val="black"/>
                </a:solidFill>
              </a:rPr>
              <a:t>Model (GCAM) to capture global dynamics across human and earth systems downscaled to grid scale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Re-aggregate data up to sub-regional scale (e.g., sub-basin, sub-state)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Generate inter-sectoral linkages at the specified scales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marL="228600" indent="-228600"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importance of holistic multi-sectoral modeling at multiple scales is well established in the literature, but implementation in practice remains a challenge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Metis provides an efficient modeling platform to easily analyze and evaluate the impacts of different global and regional drivers across sectors at finer spatial scales than typically modeled in GCAM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Harmonizing and Analyzing Multi-Sectoral Dynamics at Flexible Spatial Scales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814044" y="5812493"/>
            <a:ext cx="4190980" cy="89255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dirty="0"/>
              <a:t>Khan Z, T Wild, C Vernon, A Miller, M Hejazi, L Clarke, F </a:t>
            </a:r>
            <a:r>
              <a:rPr lang="en-US" sz="1000" dirty="0" err="1"/>
              <a:t>Miralles</a:t>
            </a:r>
            <a:r>
              <a:rPr lang="en-US" sz="1000" dirty="0"/>
              <a:t>-Wilhelm, RM Castillo, F </a:t>
            </a:r>
            <a:r>
              <a:rPr lang="en-US" sz="1000" dirty="0" err="1"/>
              <a:t>Moreda</a:t>
            </a:r>
            <a:r>
              <a:rPr lang="en-US" sz="1000" dirty="0"/>
              <a:t>, JL </a:t>
            </a:r>
            <a:r>
              <a:rPr lang="en-US" sz="1000" dirty="0" err="1"/>
              <a:t>Bereslawski</a:t>
            </a:r>
            <a:r>
              <a:rPr lang="en-US" sz="1000" dirty="0"/>
              <a:t>, M </a:t>
            </a:r>
            <a:r>
              <a:rPr lang="en-US" sz="1000" dirty="0" err="1"/>
              <a:t>Suriano</a:t>
            </a:r>
            <a:r>
              <a:rPr lang="en-US" sz="1000" dirty="0"/>
              <a:t>, and J Casado. 2020. “Metis – A Tool to Harmonize and Analyze Multi-Sectoral Data and Linkages at Variable Spatial Scales,” </a:t>
            </a:r>
            <a:r>
              <a:rPr lang="en-US" sz="1000" i="1" dirty="0"/>
              <a:t>Journal of Open Research Software</a:t>
            </a:r>
            <a:r>
              <a:rPr lang="en-US" sz="1000" dirty="0"/>
              <a:t> 8:10. </a:t>
            </a:r>
          </a:p>
          <a:p>
            <a:pPr>
              <a:buNone/>
            </a:pPr>
            <a:r>
              <a:rPr lang="en-US" sz="1000" dirty="0"/>
              <a:t>[DOI: 10.5334/jors.292]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764901" y="4351336"/>
            <a:ext cx="42401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/>
                <a:cs typeface="Arial"/>
              </a:rPr>
              <a:t>The open-source software program Metis provides a platform to explore energy, water, and land dynamics at flexible spatial scales. In this figure, energy flows from sectors ranging from agriculture to residential.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E4DA58-8555-4AC0-B3FB-E20C78C6DAF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39" t="17825" r="2065" b="29583"/>
          <a:stretch/>
        </p:blipFill>
        <p:spPr>
          <a:xfrm>
            <a:off x="8053061" y="1859325"/>
            <a:ext cx="789077" cy="12192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 xsi:nil="true"/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6EFAFA9-6BE9-491B-860A-9673770530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3f367a74-7294-440b-bcf2-615eafc1d48f"/>
    <ds:schemaRef ds:uri="http://www.w3.org/XML/1998/namespace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7035</TotalTime>
  <Words>252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Hejazi, Mohamad I</cp:lastModifiedBy>
  <cp:revision>29</cp:revision>
  <cp:lastPrinted>2011-05-11T17:30:12Z</cp:lastPrinted>
  <dcterms:created xsi:type="dcterms:W3CDTF">2017-11-02T21:19:41Z</dcterms:created>
  <dcterms:modified xsi:type="dcterms:W3CDTF">2020-07-15T20:34:46Z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</Properties>
</file>