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1D6DEF"/>
    <a:srgbClr val="DFE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4650" y="-27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EE5E21-A59B-4877-8492-250BA24E48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6784E5-320C-47E9-8CC5-A7CEBB89AE30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/>
            <a:t>Decision-Making Barriers </a:t>
          </a:r>
        </a:p>
      </dgm:t>
    </dgm:pt>
    <dgm:pt modelId="{4A2D2EB1-1BAF-444F-B3F2-5A84921E62E0}" type="parTrans" cxnId="{9DC78CAE-C2E8-4F35-8D4E-8F445CF68977}">
      <dgm:prSet/>
      <dgm:spPr/>
      <dgm:t>
        <a:bodyPr/>
        <a:lstStyle/>
        <a:p>
          <a:endParaRPr lang="en-US" sz="900"/>
        </a:p>
      </dgm:t>
    </dgm:pt>
    <dgm:pt modelId="{CB32D269-0BE5-40A8-A52D-27151B4EB929}" type="sibTrans" cxnId="{9DC78CAE-C2E8-4F35-8D4E-8F445CF68977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/>
            <a:t>Adaptation Deficits</a:t>
          </a:r>
        </a:p>
      </dgm:t>
    </dgm:pt>
    <dgm:pt modelId="{91939D65-466D-4010-99B1-A50B83F29BAB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/>
            <a:t>Institutional Barriers</a:t>
          </a:r>
        </a:p>
      </dgm:t>
    </dgm:pt>
    <dgm:pt modelId="{53F2210D-6242-40FB-AFB4-FE959DA73C36}" type="parTrans" cxnId="{A3E5321A-AC55-4CE4-988D-E283E2041149}">
      <dgm:prSet/>
      <dgm:spPr/>
      <dgm:t>
        <a:bodyPr/>
        <a:lstStyle/>
        <a:p>
          <a:endParaRPr lang="en-US" sz="900"/>
        </a:p>
      </dgm:t>
    </dgm:pt>
    <dgm:pt modelId="{92C89945-4125-470C-B74B-4037037C13B6}" type="sibTrans" cxnId="{A3E5321A-AC55-4CE4-988D-E283E2041149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/>
            <a:t>Cultural-Social Barriers</a:t>
          </a:r>
        </a:p>
      </dgm:t>
    </dgm:pt>
    <dgm:pt modelId="{B0FA4E13-711F-4DD1-8282-8F20216560E8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900" dirty="0"/>
            <a:t>Financial Barriers</a:t>
          </a:r>
        </a:p>
      </dgm:t>
    </dgm:pt>
    <dgm:pt modelId="{C44C901B-19FF-4DDF-BBBA-B6C8B8EA3C2D}" type="parTrans" cxnId="{287A68FB-F910-4CA0-8C85-E8BDFDB2B67F}">
      <dgm:prSet/>
      <dgm:spPr/>
      <dgm:t>
        <a:bodyPr/>
        <a:lstStyle/>
        <a:p>
          <a:endParaRPr lang="en-US" sz="900"/>
        </a:p>
      </dgm:t>
    </dgm:pt>
    <dgm:pt modelId="{5F88D3CD-0DF3-4A86-9E09-B97F51617572}" type="sibTrans" cxnId="{287A68FB-F910-4CA0-8C85-E8BDFDB2B67F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/>
            <a:t>Legal Barriers</a:t>
          </a:r>
        </a:p>
      </dgm:t>
    </dgm:pt>
    <dgm:pt modelId="{62E45AB8-5436-4385-B300-2B398C656A83}">
      <dgm:prSet phldrT="[Text]" custT="1"/>
      <dgm:spPr>
        <a:solidFill>
          <a:schemeClr val="bg2">
            <a:lumMod val="5000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900" dirty="0"/>
            <a:t>Technological Barriers</a:t>
          </a:r>
        </a:p>
      </dgm:t>
    </dgm:pt>
    <dgm:pt modelId="{875ACEAD-D6DE-466B-92E3-910FEED0ADEC}" type="parTrans" cxnId="{BAD11500-3F79-4E54-AA58-3E1AAAA3B17B}">
      <dgm:prSet/>
      <dgm:spPr/>
      <dgm:t>
        <a:bodyPr/>
        <a:lstStyle/>
        <a:p>
          <a:endParaRPr lang="en-US" sz="900"/>
        </a:p>
      </dgm:t>
    </dgm:pt>
    <dgm:pt modelId="{7A607F9B-66E1-44ED-9F8D-6902D196C0E5}" type="sibTrans" cxnId="{BAD11500-3F79-4E54-AA58-3E1AAAA3B17B}">
      <dgm:prSet custT="1"/>
      <dgm:spPr>
        <a:solidFill>
          <a:srgbClr val="1D6DEF"/>
        </a:solidFill>
        <a:ln>
          <a:solidFill>
            <a:srgbClr val="0033CC"/>
          </a:solidFill>
        </a:ln>
      </dgm:spPr>
      <dgm:t>
        <a:bodyPr/>
        <a:lstStyle/>
        <a:p>
          <a:r>
            <a:rPr lang="en-US" sz="900" dirty="0"/>
            <a:t>Political Barriers</a:t>
          </a:r>
        </a:p>
      </dgm:t>
    </dgm:pt>
    <dgm:pt modelId="{16B5EC20-2DBF-48FD-8AA8-8E34FF1485B8}" type="pres">
      <dgm:prSet presAssocID="{76EE5E21-A59B-4877-8492-250BA24E4886}" presName="Name0" presStyleCnt="0">
        <dgm:presLayoutVars>
          <dgm:chMax/>
          <dgm:chPref/>
          <dgm:dir/>
          <dgm:animLvl val="lvl"/>
        </dgm:presLayoutVars>
      </dgm:prSet>
      <dgm:spPr/>
    </dgm:pt>
    <dgm:pt modelId="{D1BA99E8-3017-46A0-8E62-89470C42C16A}" type="pres">
      <dgm:prSet presAssocID="{A96784E5-320C-47E9-8CC5-A7CEBB89AE30}" presName="composite" presStyleCnt="0"/>
      <dgm:spPr/>
    </dgm:pt>
    <dgm:pt modelId="{3161C3B9-4657-430C-98A8-110A0A6E9E41}" type="pres">
      <dgm:prSet presAssocID="{A96784E5-320C-47E9-8CC5-A7CEBB89AE3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CF9D3A98-497F-4C7D-A575-3C80D8622E41}" type="pres">
      <dgm:prSet presAssocID="{A96784E5-320C-47E9-8CC5-A7CEBB89AE3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7B8149D-C2BB-4B57-A2F3-6089608EFA94}" type="pres">
      <dgm:prSet presAssocID="{A96784E5-320C-47E9-8CC5-A7CEBB89AE30}" presName="BalanceSpacing" presStyleCnt="0"/>
      <dgm:spPr/>
    </dgm:pt>
    <dgm:pt modelId="{290EABFE-6DED-4DC2-B178-1D999CAFDFF0}" type="pres">
      <dgm:prSet presAssocID="{A96784E5-320C-47E9-8CC5-A7CEBB89AE30}" presName="BalanceSpacing1" presStyleCnt="0"/>
      <dgm:spPr/>
    </dgm:pt>
    <dgm:pt modelId="{630DF78F-6670-45E0-AF56-40B2B14A7F96}" type="pres">
      <dgm:prSet presAssocID="{CB32D269-0BE5-40A8-A52D-27151B4EB929}" presName="Accent1Text" presStyleLbl="node1" presStyleIdx="1" presStyleCnt="8"/>
      <dgm:spPr/>
    </dgm:pt>
    <dgm:pt modelId="{20A31202-C75D-4AF3-9A14-0B9A859DA2BA}" type="pres">
      <dgm:prSet presAssocID="{CB32D269-0BE5-40A8-A52D-27151B4EB929}" presName="spaceBetweenRectangles" presStyleCnt="0"/>
      <dgm:spPr/>
    </dgm:pt>
    <dgm:pt modelId="{21ED991E-20A9-493E-B616-145037A53C0E}" type="pres">
      <dgm:prSet presAssocID="{91939D65-466D-4010-99B1-A50B83F29BAB}" presName="composite" presStyleCnt="0"/>
      <dgm:spPr/>
    </dgm:pt>
    <dgm:pt modelId="{F942C0C9-5808-4959-B399-2C2F77299258}" type="pres">
      <dgm:prSet presAssocID="{91939D65-466D-4010-99B1-A50B83F29BAB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D7BC8FE8-AA64-4DA1-A60E-39E0F35F49DD}" type="pres">
      <dgm:prSet presAssocID="{91939D65-466D-4010-99B1-A50B83F29BAB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8EDE9520-B5A8-471A-BE47-E0EBC21124DE}" type="pres">
      <dgm:prSet presAssocID="{91939D65-466D-4010-99B1-A50B83F29BAB}" presName="BalanceSpacing" presStyleCnt="0"/>
      <dgm:spPr/>
    </dgm:pt>
    <dgm:pt modelId="{0F6B0D8F-EC0C-4201-8600-B0C820B9DAE3}" type="pres">
      <dgm:prSet presAssocID="{91939D65-466D-4010-99B1-A50B83F29BAB}" presName="BalanceSpacing1" presStyleCnt="0"/>
      <dgm:spPr/>
    </dgm:pt>
    <dgm:pt modelId="{1DB9BD63-C545-49DA-B6A0-129819D2675E}" type="pres">
      <dgm:prSet presAssocID="{92C89945-4125-470C-B74B-4037037C13B6}" presName="Accent1Text" presStyleLbl="node1" presStyleIdx="3" presStyleCnt="8"/>
      <dgm:spPr/>
    </dgm:pt>
    <dgm:pt modelId="{3D43B9CB-8F99-460A-B27F-A2297624AD59}" type="pres">
      <dgm:prSet presAssocID="{92C89945-4125-470C-B74B-4037037C13B6}" presName="spaceBetweenRectangles" presStyleCnt="0"/>
      <dgm:spPr/>
    </dgm:pt>
    <dgm:pt modelId="{276D4B75-C6B3-49F7-89EE-FCC403C79D6B}" type="pres">
      <dgm:prSet presAssocID="{B0FA4E13-711F-4DD1-8282-8F20216560E8}" presName="composite" presStyleCnt="0"/>
      <dgm:spPr/>
    </dgm:pt>
    <dgm:pt modelId="{31D637C9-3795-4D99-BB3A-1876C8166712}" type="pres">
      <dgm:prSet presAssocID="{B0FA4E13-711F-4DD1-8282-8F20216560E8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CD703D35-8FDE-44CB-9D33-0526AFA230AC}" type="pres">
      <dgm:prSet presAssocID="{B0FA4E13-711F-4DD1-8282-8F20216560E8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8CC018C-FD52-4A9F-B6B8-456AB86809FE}" type="pres">
      <dgm:prSet presAssocID="{B0FA4E13-711F-4DD1-8282-8F20216560E8}" presName="BalanceSpacing" presStyleCnt="0"/>
      <dgm:spPr/>
    </dgm:pt>
    <dgm:pt modelId="{54F27332-F4A5-44D5-8B2F-1513F4F1A282}" type="pres">
      <dgm:prSet presAssocID="{B0FA4E13-711F-4DD1-8282-8F20216560E8}" presName="BalanceSpacing1" presStyleCnt="0"/>
      <dgm:spPr/>
    </dgm:pt>
    <dgm:pt modelId="{1E1E7233-C4B5-4B55-B4EE-B577F2298376}" type="pres">
      <dgm:prSet presAssocID="{5F88D3CD-0DF3-4A86-9E09-B97F51617572}" presName="Accent1Text" presStyleLbl="node1" presStyleIdx="5" presStyleCnt="8"/>
      <dgm:spPr/>
    </dgm:pt>
    <dgm:pt modelId="{B02A2141-9F64-4CF3-B07A-8A69E6B2F763}" type="pres">
      <dgm:prSet presAssocID="{5F88D3CD-0DF3-4A86-9E09-B97F51617572}" presName="spaceBetweenRectangles" presStyleCnt="0"/>
      <dgm:spPr/>
    </dgm:pt>
    <dgm:pt modelId="{1E20E90F-AF64-4C08-823E-2E7785FA2064}" type="pres">
      <dgm:prSet presAssocID="{62E45AB8-5436-4385-B300-2B398C656A83}" presName="composite" presStyleCnt="0"/>
      <dgm:spPr/>
    </dgm:pt>
    <dgm:pt modelId="{211251E5-4627-4CBE-B182-AD2CD4EDED6C}" type="pres">
      <dgm:prSet presAssocID="{62E45AB8-5436-4385-B300-2B398C656A83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</dgm:pt>
    <dgm:pt modelId="{C6F555FA-3FCF-4229-BC31-A479AE4B9B9B}" type="pres">
      <dgm:prSet presAssocID="{62E45AB8-5436-4385-B300-2B398C656A83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2005D83-AAAF-4527-8D9B-022870048AA3}" type="pres">
      <dgm:prSet presAssocID="{62E45AB8-5436-4385-B300-2B398C656A83}" presName="BalanceSpacing" presStyleCnt="0"/>
      <dgm:spPr/>
    </dgm:pt>
    <dgm:pt modelId="{154E3A57-1829-4192-BE52-71EDEE1AB360}" type="pres">
      <dgm:prSet presAssocID="{62E45AB8-5436-4385-B300-2B398C656A83}" presName="BalanceSpacing1" presStyleCnt="0"/>
      <dgm:spPr/>
    </dgm:pt>
    <dgm:pt modelId="{A4A41000-FBA1-44FC-8341-BB96D2A43F61}" type="pres">
      <dgm:prSet presAssocID="{7A607F9B-66E1-44ED-9F8D-6902D196C0E5}" presName="Accent1Text" presStyleLbl="node1" presStyleIdx="7" presStyleCnt="8"/>
      <dgm:spPr/>
    </dgm:pt>
  </dgm:ptLst>
  <dgm:cxnLst>
    <dgm:cxn modelId="{BAD11500-3F79-4E54-AA58-3E1AAAA3B17B}" srcId="{76EE5E21-A59B-4877-8492-250BA24E4886}" destId="{62E45AB8-5436-4385-B300-2B398C656A83}" srcOrd="3" destOrd="0" parTransId="{875ACEAD-D6DE-466B-92E3-910FEED0ADEC}" sibTransId="{7A607F9B-66E1-44ED-9F8D-6902D196C0E5}"/>
    <dgm:cxn modelId="{F4561B07-2472-495C-AC44-8EF8A0EA4C96}" type="presOf" srcId="{92C89945-4125-470C-B74B-4037037C13B6}" destId="{1DB9BD63-C545-49DA-B6A0-129819D2675E}" srcOrd="0" destOrd="0" presId="urn:microsoft.com/office/officeart/2008/layout/AlternatingHexagons"/>
    <dgm:cxn modelId="{B57B6308-9902-4532-923B-02FCA21F4FC5}" type="presOf" srcId="{CB32D269-0BE5-40A8-A52D-27151B4EB929}" destId="{630DF78F-6670-45E0-AF56-40B2B14A7F96}" srcOrd="0" destOrd="0" presId="urn:microsoft.com/office/officeart/2008/layout/AlternatingHexagons"/>
    <dgm:cxn modelId="{A3E5321A-AC55-4CE4-988D-E283E2041149}" srcId="{76EE5E21-A59B-4877-8492-250BA24E4886}" destId="{91939D65-466D-4010-99B1-A50B83F29BAB}" srcOrd="1" destOrd="0" parTransId="{53F2210D-6242-40FB-AFB4-FE959DA73C36}" sibTransId="{92C89945-4125-470C-B74B-4037037C13B6}"/>
    <dgm:cxn modelId="{D84A3C4A-D572-4740-87FD-512B5304F6FB}" type="presOf" srcId="{91939D65-466D-4010-99B1-A50B83F29BAB}" destId="{F942C0C9-5808-4959-B399-2C2F77299258}" srcOrd="0" destOrd="0" presId="urn:microsoft.com/office/officeart/2008/layout/AlternatingHexagons"/>
    <dgm:cxn modelId="{0718654E-B114-4B4D-BB47-8FA4DA6CE056}" type="presOf" srcId="{62E45AB8-5436-4385-B300-2B398C656A83}" destId="{211251E5-4627-4CBE-B182-AD2CD4EDED6C}" srcOrd="0" destOrd="0" presId="urn:microsoft.com/office/officeart/2008/layout/AlternatingHexagons"/>
    <dgm:cxn modelId="{05140A59-674A-4814-BE46-F6B14EFE7815}" type="presOf" srcId="{A96784E5-320C-47E9-8CC5-A7CEBB89AE30}" destId="{3161C3B9-4657-430C-98A8-110A0A6E9E41}" srcOrd="0" destOrd="0" presId="urn:microsoft.com/office/officeart/2008/layout/AlternatingHexagons"/>
    <dgm:cxn modelId="{C4C74E82-AD5F-468F-BDC6-6077CFEF20B6}" type="presOf" srcId="{76EE5E21-A59B-4877-8492-250BA24E4886}" destId="{16B5EC20-2DBF-48FD-8AA8-8E34FF1485B8}" srcOrd="0" destOrd="0" presId="urn:microsoft.com/office/officeart/2008/layout/AlternatingHexagons"/>
    <dgm:cxn modelId="{8DE9E18C-B29F-49C8-B4AA-AAD6E3E4FC8F}" type="presOf" srcId="{5F88D3CD-0DF3-4A86-9E09-B97F51617572}" destId="{1E1E7233-C4B5-4B55-B4EE-B577F2298376}" srcOrd="0" destOrd="0" presId="urn:microsoft.com/office/officeart/2008/layout/AlternatingHexagons"/>
    <dgm:cxn modelId="{9DC78CAE-C2E8-4F35-8D4E-8F445CF68977}" srcId="{76EE5E21-A59B-4877-8492-250BA24E4886}" destId="{A96784E5-320C-47E9-8CC5-A7CEBB89AE30}" srcOrd="0" destOrd="0" parTransId="{4A2D2EB1-1BAF-444F-B3F2-5A84921E62E0}" sibTransId="{CB32D269-0BE5-40A8-A52D-27151B4EB929}"/>
    <dgm:cxn modelId="{D9B147BA-C9D6-4FBE-B539-BD907269A066}" type="presOf" srcId="{7A607F9B-66E1-44ED-9F8D-6902D196C0E5}" destId="{A4A41000-FBA1-44FC-8341-BB96D2A43F61}" srcOrd="0" destOrd="0" presId="urn:microsoft.com/office/officeart/2008/layout/AlternatingHexagons"/>
    <dgm:cxn modelId="{5259F2D4-C121-4064-A1C1-1011E5ADDF1A}" type="presOf" srcId="{B0FA4E13-711F-4DD1-8282-8F20216560E8}" destId="{31D637C9-3795-4D99-BB3A-1876C8166712}" srcOrd="0" destOrd="0" presId="urn:microsoft.com/office/officeart/2008/layout/AlternatingHexagons"/>
    <dgm:cxn modelId="{287A68FB-F910-4CA0-8C85-E8BDFDB2B67F}" srcId="{76EE5E21-A59B-4877-8492-250BA24E4886}" destId="{B0FA4E13-711F-4DD1-8282-8F20216560E8}" srcOrd="2" destOrd="0" parTransId="{C44C901B-19FF-4DDF-BBBA-B6C8B8EA3C2D}" sibTransId="{5F88D3CD-0DF3-4A86-9E09-B97F51617572}"/>
    <dgm:cxn modelId="{7B25F576-D105-4DEB-834E-C97A9DE5D38D}" type="presParOf" srcId="{16B5EC20-2DBF-48FD-8AA8-8E34FF1485B8}" destId="{D1BA99E8-3017-46A0-8E62-89470C42C16A}" srcOrd="0" destOrd="0" presId="urn:microsoft.com/office/officeart/2008/layout/AlternatingHexagons"/>
    <dgm:cxn modelId="{92287640-99BE-4804-B975-0D7EECCE653F}" type="presParOf" srcId="{D1BA99E8-3017-46A0-8E62-89470C42C16A}" destId="{3161C3B9-4657-430C-98A8-110A0A6E9E41}" srcOrd="0" destOrd="0" presId="urn:microsoft.com/office/officeart/2008/layout/AlternatingHexagons"/>
    <dgm:cxn modelId="{ED531CA0-569E-4BF9-B8E9-AFEBBFD40771}" type="presParOf" srcId="{D1BA99E8-3017-46A0-8E62-89470C42C16A}" destId="{CF9D3A98-497F-4C7D-A575-3C80D8622E41}" srcOrd="1" destOrd="0" presId="urn:microsoft.com/office/officeart/2008/layout/AlternatingHexagons"/>
    <dgm:cxn modelId="{0D74E3A4-8C86-4ABD-86DC-50949A90680C}" type="presParOf" srcId="{D1BA99E8-3017-46A0-8E62-89470C42C16A}" destId="{D7B8149D-C2BB-4B57-A2F3-6089608EFA94}" srcOrd="2" destOrd="0" presId="urn:microsoft.com/office/officeart/2008/layout/AlternatingHexagons"/>
    <dgm:cxn modelId="{5264F45F-293D-489D-820C-75532ED9105A}" type="presParOf" srcId="{D1BA99E8-3017-46A0-8E62-89470C42C16A}" destId="{290EABFE-6DED-4DC2-B178-1D999CAFDFF0}" srcOrd="3" destOrd="0" presId="urn:microsoft.com/office/officeart/2008/layout/AlternatingHexagons"/>
    <dgm:cxn modelId="{4960CE66-D387-4AA9-B762-9465E11C8C03}" type="presParOf" srcId="{D1BA99E8-3017-46A0-8E62-89470C42C16A}" destId="{630DF78F-6670-45E0-AF56-40B2B14A7F96}" srcOrd="4" destOrd="0" presId="urn:microsoft.com/office/officeart/2008/layout/AlternatingHexagons"/>
    <dgm:cxn modelId="{9776F368-8FB2-4C9F-B3EB-12BC28317DFD}" type="presParOf" srcId="{16B5EC20-2DBF-48FD-8AA8-8E34FF1485B8}" destId="{20A31202-C75D-4AF3-9A14-0B9A859DA2BA}" srcOrd="1" destOrd="0" presId="urn:microsoft.com/office/officeart/2008/layout/AlternatingHexagons"/>
    <dgm:cxn modelId="{60DD3EFC-D018-48E8-B791-476278294DD8}" type="presParOf" srcId="{16B5EC20-2DBF-48FD-8AA8-8E34FF1485B8}" destId="{21ED991E-20A9-493E-B616-145037A53C0E}" srcOrd="2" destOrd="0" presId="urn:microsoft.com/office/officeart/2008/layout/AlternatingHexagons"/>
    <dgm:cxn modelId="{EFED9ED9-728E-4B29-A3A1-9C595DB91FC6}" type="presParOf" srcId="{21ED991E-20A9-493E-B616-145037A53C0E}" destId="{F942C0C9-5808-4959-B399-2C2F77299258}" srcOrd="0" destOrd="0" presId="urn:microsoft.com/office/officeart/2008/layout/AlternatingHexagons"/>
    <dgm:cxn modelId="{3B8A4460-ADAC-4436-A6CB-A676030F8E60}" type="presParOf" srcId="{21ED991E-20A9-493E-B616-145037A53C0E}" destId="{D7BC8FE8-AA64-4DA1-A60E-39E0F35F49DD}" srcOrd="1" destOrd="0" presId="urn:microsoft.com/office/officeart/2008/layout/AlternatingHexagons"/>
    <dgm:cxn modelId="{58B24B7B-B990-4750-8F21-4A3567AF7E71}" type="presParOf" srcId="{21ED991E-20A9-493E-B616-145037A53C0E}" destId="{8EDE9520-B5A8-471A-BE47-E0EBC21124DE}" srcOrd="2" destOrd="0" presId="urn:microsoft.com/office/officeart/2008/layout/AlternatingHexagons"/>
    <dgm:cxn modelId="{8422D05E-28FA-4754-8E5B-87AB3A5756DD}" type="presParOf" srcId="{21ED991E-20A9-493E-B616-145037A53C0E}" destId="{0F6B0D8F-EC0C-4201-8600-B0C820B9DAE3}" srcOrd="3" destOrd="0" presId="urn:microsoft.com/office/officeart/2008/layout/AlternatingHexagons"/>
    <dgm:cxn modelId="{6C26D09C-7A63-460B-9760-6DB8BC3FDA1E}" type="presParOf" srcId="{21ED991E-20A9-493E-B616-145037A53C0E}" destId="{1DB9BD63-C545-49DA-B6A0-129819D2675E}" srcOrd="4" destOrd="0" presId="urn:microsoft.com/office/officeart/2008/layout/AlternatingHexagons"/>
    <dgm:cxn modelId="{FAFE9315-DB15-4AB5-ACB2-568AC6193AA5}" type="presParOf" srcId="{16B5EC20-2DBF-48FD-8AA8-8E34FF1485B8}" destId="{3D43B9CB-8F99-460A-B27F-A2297624AD59}" srcOrd="3" destOrd="0" presId="urn:microsoft.com/office/officeart/2008/layout/AlternatingHexagons"/>
    <dgm:cxn modelId="{E8346FAD-8663-4B0F-8BB2-CD4B3BDE1A43}" type="presParOf" srcId="{16B5EC20-2DBF-48FD-8AA8-8E34FF1485B8}" destId="{276D4B75-C6B3-49F7-89EE-FCC403C79D6B}" srcOrd="4" destOrd="0" presId="urn:microsoft.com/office/officeart/2008/layout/AlternatingHexagons"/>
    <dgm:cxn modelId="{D29FE996-F48F-4F17-A1BA-7F0DFE0B5853}" type="presParOf" srcId="{276D4B75-C6B3-49F7-89EE-FCC403C79D6B}" destId="{31D637C9-3795-4D99-BB3A-1876C8166712}" srcOrd="0" destOrd="0" presId="urn:microsoft.com/office/officeart/2008/layout/AlternatingHexagons"/>
    <dgm:cxn modelId="{60ABC2A1-FAC3-4F2F-88EF-7FDE157D010C}" type="presParOf" srcId="{276D4B75-C6B3-49F7-89EE-FCC403C79D6B}" destId="{CD703D35-8FDE-44CB-9D33-0526AFA230AC}" srcOrd="1" destOrd="0" presId="urn:microsoft.com/office/officeart/2008/layout/AlternatingHexagons"/>
    <dgm:cxn modelId="{1C31E147-830C-405D-9081-04C85844F655}" type="presParOf" srcId="{276D4B75-C6B3-49F7-89EE-FCC403C79D6B}" destId="{68CC018C-FD52-4A9F-B6B8-456AB86809FE}" srcOrd="2" destOrd="0" presId="urn:microsoft.com/office/officeart/2008/layout/AlternatingHexagons"/>
    <dgm:cxn modelId="{112100AF-C61E-48BF-A12F-FC8D3EE1569B}" type="presParOf" srcId="{276D4B75-C6B3-49F7-89EE-FCC403C79D6B}" destId="{54F27332-F4A5-44D5-8B2F-1513F4F1A282}" srcOrd="3" destOrd="0" presId="urn:microsoft.com/office/officeart/2008/layout/AlternatingHexagons"/>
    <dgm:cxn modelId="{DFD8F8A5-6619-440B-8D74-F6B7DC3C06D9}" type="presParOf" srcId="{276D4B75-C6B3-49F7-89EE-FCC403C79D6B}" destId="{1E1E7233-C4B5-4B55-B4EE-B577F2298376}" srcOrd="4" destOrd="0" presId="urn:microsoft.com/office/officeart/2008/layout/AlternatingHexagons"/>
    <dgm:cxn modelId="{748593F4-ACFF-47BC-BDA9-929CF57C34AB}" type="presParOf" srcId="{16B5EC20-2DBF-48FD-8AA8-8E34FF1485B8}" destId="{B02A2141-9F64-4CF3-B07A-8A69E6B2F763}" srcOrd="5" destOrd="0" presId="urn:microsoft.com/office/officeart/2008/layout/AlternatingHexagons"/>
    <dgm:cxn modelId="{15DD0E33-6E7A-4AFC-878B-90865C5679A1}" type="presParOf" srcId="{16B5EC20-2DBF-48FD-8AA8-8E34FF1485B8}" destId="{1E20E90F-AF64-4C08-823E-2E7785FA2064}" srcOrd="6" destOrd="0" presId="urn:microsoft.com/office/officeart/2008/layout/AlternatingHexagons"/>
    <dgm:cxn modelId="{55C5F57F-6E12-4CBF-8666-827599B14BF7}" type="presParOf" srcId="{1E20E90F-AF64-4C08-823E-2E7785FA2064}" destId="{211251E5-4627-4CBE-B182-AD2CD4EDED6C}" srcOrd="0" destOrd="0" presId="urn:microsoft.com/office/officeart/2008/layout/AlternatingHexagons"/>
    <dgm:cxn modelId="{089F7C44-4121-4CA3-BCAF-0D69F29FD4C4}" type="presParOf" srcId="{1E20E90F-AF64-4C08-823E-2E7785FA2064}" destId="{C6F555FA-3FCF-4229-BC31-A479AE4B9B9B}" srcOrd="1" destOrd="0" presId="urn:microsoft.com/office/officeart/2008/layout/AlternatingHexagons"/>
    <dgm:cxn modelId="{2D6B8F9E-1F8A-44F7-840F-81536D9A7934}" type="presParOf" srcId="{1E20E90F-AF64-4C08-823E-2E7785FA2064}" destId="{22005D83-AAAF-4527-8D9B-022870048AA3}" srcOrd="2" destOrd="0" presId="urn:microsoft.com/office/officeart/2008/layout/AlternatingHexagons"/>
    <dgm:cxn modelId="{446B2E70-9D9D-49F0-B276-1EDA77427B69}" type="presParOf" srcId="{1E20E90F-AF64-4C08-823E-2E7785FA2064}" destId="{154E3A57-1829-4192-BE52-71EDEE1AB360}" srcOrd="3" destOrd="0" presId="urn:microsoft.com/office/officeart/2008/layout/AlternatingHexagons"/>
    <dgm:cxn modelId="{AE54F567-1D56-48AF-85BF-09CB70032852}" type="presParOf" srcId="{1E20E90F-AF64-4C08-823E-2E7785FA2064}" destId="{A4A41000-FBA1-44FC-8341-BB96D2A43F6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1C3B9-4657-430C-98A8-110A0A6E9E41}">
      <dsp:nvSpPr>
        <dsp:cNvPr id="0" name=""/>
        <dsp:cNvSpPr/>
      </dsp:nvSpPr>
      <dsp:spPr>
        <a:xfrm rot="5400000">
          <a:off x="2730564" y="77267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Decision-Making Barriers </a:t>
          </a:r>
        </a:p>
      </dsp:txBody>
      <dsp:txXfrm rot="-5400000">
        <a:off x="2960086" y="181211"/>
        <a:ext cx="685278" cy="787675"/>
      </dsp:txXfrm>
    </dsp:sp>
    <dsp:sp modelId="{CF9D3A98-497F-4C7D-A575-3C80D8622E41}">
      <dsp:nvSpPr>
        <dsp:cNvPr id="0" name=""/>
        <dsp:cNvSpPr/>
      </dsp:nvSpPr>
      <dsp:spPr>
        <a:xfrm>
          <a:off x="3830716" y="231751"/>
          <a:ext cx="1277064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DF78F-6670-45E0-AF56-40B2B14A7F96}">
      <dsp:nvSpPr>
        <dsp:cNvPr id="0" name=""/>
        <dsp:cNvSpPr/>
      </dsp:nvSpPr>
      <dsp:spPr>
        <a:xfrm rot="5400000">
          <a:off x="1655359" y="77267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Adaptation Deficits</a:t>
          </a:r>
        </a:p>
      </dsp:txBody>
      <dsp:txXfrm rot="-5400000">
        <a:off x="1884881" y="181211"/>
        <a:ext cx="685278" cy="787675"/>
      </dsp:txXfrm>
    </dsp:sp>
    <dsp:sp modelId="{F942C0C9-5808-4959-B399-2C2F77299258}">
      <dsp:nvSpPr>
        <dsp:cNvPr id="0" name=""/>
        <dsp:cNvSpPr/>
      </dsp:nvSpPr>
      <dsp:spPr>
        <a:xfrm rot="5400000">
          <a:off x="2190902" y="1048568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Institutional Barriers</a:t>
          </a:r>
        </a:p>
      </dsp:txBody>
      <dsp:txXfrm rot="-5400000">
        <a:off x="2420424" y="1152512"/>
        <a:ext cx="685278" cy="787675"/>
      </dsp:txXfrm>
    </dsp:sp>
    <dsp:sp modelId="{D7BC8FE8-AA64-4DA1-A60E-39E0F35F49DD}">
      <dsp:nvSpPr>
        <dsp:cNvPr id="0" name=""/>
        <dsp:cNvSpPr/>
      </dsp:nvSpPr>
      <dsp:spPr>
        <a:xfrm>
          <a:off x="988218" y="1203052"/>
          <a:ext cx="1235868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9BD63-C545-49DA-B6A0-129819D2675E}">
      <dsp:nvSpPr>
        <dsp:cNvPr id="0" name=""/>
        <dsp:cNvSpPr/>
      </dsp:nvSpPr>
      <dsp:spPr>
        <a:xfrm rot="5400000">
          <a:off x="3266107" y="1048568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Cultural-Social Barriers</a:t>
          </a:r>
        </a:p>
      </dsp:txBody>
      <dsp:txXfrm rot="-5400000">
        <a:off x="3495629" y="1152512"/>
        <a:ext cx="685278" cy="787675"/>
      </dsp:txXfrm>
    </dsp:sp>
    <dsp:sp modelId="{31D637C9-3795-4D99-BB3A-1876C8166712}">
      <dsp:nvSpPr>
        <dsp:cNvPr id="0" name=""/>
        <dsp:cNvSpPr/>
      </dsp:nvSpPr>
      <dsp:spPr>
        <a:xfrm rot="5400000">
          <a:off x="2730564" y="2019870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Financial Barriers</a:t>
          </a:r>
        </a:p>
      </dsp:txBody>
      <dsp:txXfrm rot="-5400000">
        <a:off x="2960086" y="2123814"/>
        <a:ext cx="685278" cy="787675"/>
      </dsp:txXfrm>
    </dsp:sp>
    <dsp:sp modelId="{CD703D35-8FDE-44CB-9D33-0526AFA230AC}">
      <dsp:nvSpPr>
        <dsp:cNvPr id="0" name=""/>
        <dsp:cNvSpPr/>
      </dsp:nvSpPr>
      <dsp:spPr>
        <a:xfrm>
          <a:off x="3830716" y="2174353"/>
          <a:ext cx="1277064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E7233-C4B5-4B55-B4EE-B577F2298376}">
      <dsp:nvSpPr>
        <dsp:cNvPr id="0" name=""/>
        <dsp:cNvSpPr/>
      </dsp:nvSpPr>
      <dsp:spPr>
        <a:xfrm rot="5400000">
          <a:off x="1655359" y="2019870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Legal Barriers</a:t>
          </a:r>
        </a:p>
      </dsp:txBody>
      <dsp:txXfrm rot="-5400000">
        <a:off x="1884881" y="2123814"/>
        <a:ext cx="685278" cy="787675"/>
      </dsp:txXfrm>
    </dsp:sp>
    <dsp:sp modelId="{211251E5-4627-4CBE-B182-AD2CD4EDED6C}">
      <dsp:nvSpPr>
        <dsp:cNvPr id="0" name=""/>
        <dsp:cNvSpPr/>
      </dsp:nvSpPr>
      <dsp:spPr>
        <a:xfrm rot="5400000">
          <a:off x="2190902" y="2991171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Technological Barriers</a:t>
          </a:r>
        </a:p>
      </dsp:txBody>
      <dsp:txXfrm rot="-5400000">
        <a:off x="2420424" y="3095115"/>
        <a:ext cx="685278" cy="787675"/>
      </dsp:txXfrm>
    </dsp:sp>
    <dsp:sp modelId="{C6F555FA-3FCF-4229-BC31-A479AE4B9B9B}">
      <dsp:nvSpPr>
        <dsp:cNvPr id="0" name=""/>
        <dsp:cNvSpPr/>
      </dsp:nvSpPr>
      <dsp:spPr>
        <a:xfrm>
          <a:off x="988218" y="3145655"/>
          <a:ext cx="1235868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41000-FBA1-44FC-8341-BB96D2A43F61}">
      <dsp:nvSpPr>
        <dsp:cNvPr id="0" name=""/>
        <dsp:cNvSpPr/>
      </dsp:nvSpPr>
      <dsp:spPr>
        <a:xfrm rot="5400000">
          <a:off x="3266107" y="2991171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rgbClr val="1D6DEF"/>
        </a:solidFill>
        <a:ln w="25400" cap="flat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Political Barriers</a:t>
          </a:r>
        </a:p>
      </dsp:txBody>
      <dsp:txXfrm rot="-5400000">
        <a:off x="3495629" y="3095115"/>
        <a:ext cx="685278" cy="787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3EC71-2F01-4597-B375-97A3DE4E2084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8035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59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6822" y="995577"/>
            <a:ext cx="4304719" cy="5468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Review the consequences of adaptation focused on a single sector and detail a holistic approach to adaptation (concerning multiple systems) using examples from the U.S. energy-water nexus (EWN). 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Identified pervasive constraints to U.S.-EWN adaptation that are present across systems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Evaluated past and projected changes to U.S. energy and water systems that have and will result in unrecognized tradeoffs, maladaptation, and ineffective outcomes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Discussed opportunities to overcome constraints to adaptation at national and sub-national scales across the U.S.-EWN.  </a:t>
            </a:r>
          </a:p>
          <a:p>
            <a:pPr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 holistic approach to adaptation may increase synergistic actions and avoid negative consequences in related systems. 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3692" y="7426"/>
            <a:ext cx="9042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0000"/>
                </a:solidFill>
              </a:rPr>
              <a:t>Adaptation opportunities and constraints in coupled systems</a:t>
            </a:r>
            <a:r>
              <a:rPr lang="en-US" altLang="en-US" sz="2400" b="1">
                <a:solidFill>
                  <a:srgbClr val="000000"/>
                </a:solidFill>
              </a:rPr>
              <a:t>: Evidence from </a:t>
            </a:r>
            <a:r>
              <a:rPr lang="en-US" altLang="en-US" sz="2400" b="1" dirty="0">
                <a:solidFill>
                  <a:srgbClr val="000000"/>
                </a:solidFill>
              </a:rPr>
              <a:t>the U.S. energy-water nexus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67687" y="5844641"/>
            <a:ext cx="389586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Ernst, K. M., &amp; Preston, B. L. (2017). Adaptation opportunities and constraints in coupled systems: Evidence from the U.S. energy-water nexus. Environmental Science &amp; Policy, 70, 38-45. 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http://doi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.org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/10.1016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/j.envsci.2017.01.001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363669" y="5210386"/>
            <a:ext cx="4754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Types of barriers to adaptation in the U.S. Energy-Water Nexus mentioned in selected literature from 2010 to 2015.</a:t>
            </a:r>
            <a:endParaRPr lang="en-US" sz="1200" dirty="0">
              <a:solidFill>
                <a:srgbClr val="006600"/>
              </a:solidFill>
              <a:latin typeface="Arial Black"/>
              <a:ea typeface="Times New Roman"/>
              <a:cs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67100" y="4101933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D37EC00-F942-468F-86C1-56194D6498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4942689"/>
              </p:ext>
            </p:extLst>
          </p:nvPr>
        </p:nvGraphicFramePr>
        <p:xfrm>
          <a:off x="3467100" y="1084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95297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341A39-212C-44A0-A080-1B285DFFEE0B}">
  <ds:schemaRefs>
    <ds:schemaRef ds:uri="http://schemas.microsoft.com/sharepoint/v3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98b00cf3-a6ce-40de-8923-f140beb786e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454</TotalTime>
  <Words>230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35</cp:revision>
  <cp:lastPrinted>2011-05-11T17:30:12Z</cp:lastPrinted>
  <dcterms:created xsi:type="dcterms:W3CDTF">2017-09-29T17:31:44Z</dcterms:created>
  <dcterms:modified xsi:type="dcterms:W3CDTF">2019-07-04T19:07:10Z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