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74" d="100"/>
          <a:sy n="74" d="100"/>
        </p:scale>
        <p:origin x="5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99680-1579-408E-9B48-6BD783D5E4D3}" type="datetimeFigureOut">
              <a:rPr lang="en-US" smtClean="0"/>
              <a:t>7/9/2019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CF33D-F794-45C6-9D36-0F40BB371A8F}" type="slidenum">
              <a:rPr lang="en-US" smtClean="0"/>
              <a:t>‹#›</a:t>
            </a:fld>
            <a:endParaRPr lang="en-US"/>
          </a:p>
        </p:txBody>
      </p:sp>
    </p:spTree>
    <p:extLst>
      <p:ext uri="{BB962C8B-B14F-4D97-AF65-F5344CB8AC3E}">
        <p14:creationId xmlns:p14="http://schemas.microsoft.com/office/powerpoint/2010/main" val="645212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42614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5060949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128220303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5/jcli-d-18-0062.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84766" y="1556802"/>
            <a:ext cx="4741333" cy="496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Explore large-scale environmental features that favor U.S. West Coast extreme precipitation during winter, focusing on quantifying the roles of sea surface temperature (SST) forcing versus atmospheric variability</a:t>
            </a:r>
            <a:endParaRPr lang="en-US" sz="1400" b="1" dirty="0"/>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Use ensemble mean of Atmospheric Model </a:t>
            </a:r>
            <a:r>
              <a:rPr lang="en-US" sz="1400" dirty="0" err="1"/>
              <a:t>Intercomparison</a:t>
            </a:r>
            <a:r>
              <a:rPr lang="en-US" sz="1400" dirty="0"/>
              <a:t> Project (AMIP) simulations to suppress atmospheric variability and isolate the effects of SST forcing</a:t>
            </a:r>
          </a:p>
          <a:p>
            <a:pPr marL="285750" indent="-285750">
              <a:spcBef>
                <a:spcPct val="15000"/>
              </a:spcBef>
              <a:buFont typeface="Arial" pitchFamily="34" charset="0"/>
              <a:buChar char="●"/>
              <a:defRPr/>
            </a:pPr>
            <a:r>
              <a:rPr lang="en-US" sz="1400" dirty="0"/>
              <a:t>Remove</a:t>
            </a:r>
            <a:r>
              <a:rPr lang="en-US" sz="1400" dirty="0">
                <a:solidFill>
                  <a:srgbClr val="FF0000"/>
                </a:solidFill>
              </a:rPr>
              <a:t> </a:t>
            </a:r>
            <a:r>
              <a:rPr lang="en-US" sz="1400" dirty="0"/>
              <a:t>the ensemble mean and use residual to calculate the atmospheric component and relate it to </a:t>
            </a:r>
            <a:r>
              <a:rPr lang="en-US" sz="1400" dirty="0" err="1"/>
              <a:t>circumglobal</a:t>
            </a:r>
            <a:r>
              <a:rPr lang="en-US" sz="1400" dirty="0"/>
              <a:t> wave pattern and convection in the tropical western Pacific</a:t>
            </a:r>
          </a:p>
          <a:p>
            <a:pPr marL="231775" indent="-231775" algn="ctr">
              <a:spcBef>
                <a:spcPct val="15000"/>
              </a:spcBef>
              <a:buFontTx/>
              <a:buNone/>
              <a:defRPr/>
            </a:pPr>
            <a:r>
              <a:rPr lang="en-US" altLang="en-US" sz="1400" b="1" dirty="0">
                <a:solidFill>
                  <a:prstClr val="black"/>
                </a:solidFill>
              </a:rPr>
              <a:t>Impact</a:t>
            </a:r>
          </a:p>
          <a:p>
            <a:pPr marL="285750" indent="-285750">
              <a:spcBef>
                <a:spcPct val="15000"/>
              </a:spcBef>
              <a:buFont typeface="Arial" pitchFamily="34" charset="0"/>
              <a:buChar char="●"/>
              <a:defRPr/>
            </a:pPr>
            <a:r>
              <a:rPr lang="en-US" altLang="en-US" sz="1400" dirty="0"/>
              <a:t>Results showed SST forcing accounted for only about 20% of the variance of both winter extreme and non-extreme precipitation along the U.S. West Coast</a:t>
            </a:r>
          </a:p>
          <a:p>
            <a:pPr marL="285750" indent="-285750">
              <a:spcBef>
                <a:spcPct val="15000"/>
              </a:spcBef>
              <a:buFont typeface="Arial" pitchFamily="34" charset="0"/>
              <a:buChar char="●"/>
              <a:defRPr/>
            </a:pPr>
            <a:r>
              <a:rPr lang="en-US" sz="1400" dirty="0"/>
              <a:t>Quantifying the relative roles of SST forcing vs. atmospheric variability in extreme precipitation variability is important for understanding the predictability of extreme precipitation because SST and atmospheric variability change on very different time scales</a:t>
            </a:r>
          </a:p>
        </p:txBody>
      </p:sp>
      <p:sp>
        <p:nvSpPr>
          <p:cNvPr id="3076" name="Rectangle 5"/>
          <p:cNvSpPr>
            <a:spLocks noChangeArrowheads="1"/>
          </p:cNvSpPr>
          <p:nvPr/>
        </p:nvSpPr>
        <p:spPr bwMode="auto">
          <a:xfrm>
            <a:off x="152400" y="152400"/>
            <a:ext cx="912686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Atmosphere Outpaces Ocean in Driving Extreme Winter Weather along the U.S. West Coast</a:t>
            </a:r>
          </a:p>
        </p:txBody>
      </p:sp>
      <p:sp>
        <p:nvSpPr>
          <p:cNvPr id="3077" name="Text Box 6"/>
          <p:cNvSpPr txBox="1">
            <a:spLocks noChangeArrowheads="1"/>
          </p:cNvSpPr>
          <p:nvPr/>
        </p:nvSpPr>
        <p:spPr bwMode="auto">
          <a:xfrm>
            <a:off x="4936003" y="5818257"/>
            <a:ext cx="402277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rPr>
              <a:t>Dong L, LR Leung, FF Song, and J Lu. 2018. “Roles of SST versus internal atmospheric variability in winter extreme precipitation variability along the U.S. West Coast.” </a:t>
            </a:r>
            <a:r>
              <a:rPr lang="en-US" altLang="en-US" sz="1000" i="1" dirty="0">
                <a:solidFill>
                  <a:srgbClr val="000000"/>
                </a:solidFill>
              </a:rPr>
              <a:t>Journal of Climate</a:t>
            </a:r>
            <a:r>
              <a:rPr lang="en-US" altLang="en-US" sz="1000" dirty="0">
                <a:solidFill>
                  <a:srgbClr val="000000"/>
                </a:solidFill>
              </a:rPr>
              <a:t>, </a:t>
            </a:r>
            <a:r>
              <a:rPr lang="en-US" sz="1000" dirty="0"/>
              <a:t>31, 8039-8058. </a:t>
            </a:r>
            <a:r>
              <a:rPr lang="en-US" sz="1000" dirty="0">
                <a:hlinkClick r:id="rId3"/>
              </a:rPr>
              <a:t>https://doi.org/10.1175</a:t>
            </a:r>
            <a:r>
              <a:rPr lang="en-US" sz="1000">
                <a:hlinkClick r:id="rId3"/>
              </a:rPr>
              <a:t>/jcli-d-18-0062.1</a:t>
            </a:r>
            <a:r>
              <a:rPr lang="en-US" sz="1000"/>
              <a:t>.</a:t>
            </a:r>
            <a:endParaRPr lang="en-US" sz="1000" dirty="0"/>
          </a:p>
        </p:txBody>
      </p:sp>
      <p:sp>
        <p:nvSpPr>
          <p:cNvPr id="18" name="TextBox 17">
            <a:extLst>
              <a:ext uri="{FF2B5EF4-FFF2-40B4-BE49-F238E27FC236}">
                <a16:creationId xmlns:a16="http://schemas.microsoft.com/office/drawing/2014/main" id="{AF3B6E00-4CF5-E345-A058-66211E962C43}"/>
              </a:ext>
            </a:extLst>
          </p:cNvPr>
          <p:cNvSpPr txBox="1"/>
          <p:nvPr/>
        </p:nvSpPr>
        <p:spPr>
          <a:xfrm>
            <a:off x="4936003" y="4802594"/>
            <a:ext cx="4040916" cy="1015663"/>
          </a:xfrm>
          <a:prstGeom prst="rect">
            <a:avLst/>
          </a:prstGeom>
          <a:solidFill>
            <a:schemeClr val="bg1"/>
          </a:solidFill>
        </p:spPr>
        <p:txBody>
          <a:bodyPr wrap="square" rtlCol="0">
            <a:spAutoFit/>
          </a:bodyPr>
          <a:lstStyle/>
          <a:p>
            <a:r>
              <a:rPr lang="en-US" sz="1200" b="1" dirty="0">
                <a:solidFill>
                  <a:srgbClr val="0000FF"/>
                </a:solidFill>
                <a:latin typeface="Arial" panose="020B0604020202020204" pitchFamily="34" charset="0"/>
                <a:cs typeface="Arial" panose="020B0604020202020204" pitchFamily="34" charset="0"/>
              </a:rPr>
              <a:t>Sea surface temperature, the more predictable element of the climate system, accounts for only 20 percent of extreme precipitation variability along the U.S. West Coast, with atmospheric dynamics explaining the remaining 80 percent.</a:t>
            </a:r>
          </a:p>
        </p:txBody>
      </p:sp>
      <p:pic>
        <p:nvPicPr>
          <p:cNvPr id="2" name="Picture 1"/>
          <p:cNvPicPr>
            <a:picLocks noChangeAspect="1"/>
          </p:cNvPicPr>
          <p:nvPr/>
        </p:nvPicPr>
        <p:blipFill>
          <a:blip r:embed="rId4"/>
          <a:stretch>
            <a:fillRect/>
          </a:stretch>
        </p:blipFill>
        <p:spPr>
          <a:xfrm>
            <a:off x="4865285" y="1270000"/>
            <a:ext cx="4160616" cy="3454400"/>
          </a:xfrm>
          <a:prstGeom prst="rect">
            <a:avLst/>
          </a:prstGeom>
        </p:spPr>
      </p:pic>
    </p:spTree>
    <p:extLst>
      <p:ext uri="{BB962C8B-B14F-4D97-AF65-F5344CB8AC3E}">
        <p14:creationId xmlns:p14="http://schemas.microsoft.com/office/powerpoint/2010/main" val="262345819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2c794dd8867e81a522b494c55a056746">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a018eb9dfd98a064a265e8b2ebf2e701"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Dong-etal-ExtremePrec-JCLI-Aug2018_f</Presentation>
    <Funding xmlns="98b00cf3-a6ce-40de-8923-f140beb786e9">RGCM</Funding>
  </documentManagement>
</p:properties>
</file>

<file path=customXml/itemProps1.xml><?xml version="1.0" encoding="utf-8"?>
<ds:datastoreItem xmlns:ds="http://schemas.openxmlformats.org/officeDocument/2006/customXml" ds:itemID="{949B1DAA-C07B-4763-81DC-61FBF17EA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DF152B-7E5B-4544-8A39-350FC5B8B440}">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sharepoint/v3"/>
    <ds:schemaRef ds:uri="http://purl.org/dc/terms/"/>
    <ds:schemaRef ds:uri="98b00cf3-a6ce-40de-8923-f140beb786e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6494</TotalTime>
  <Words>260</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Dong-etal-ExtremePrec-JCLI-Aug2018_f</dc:title>
  <dc:creator>Davis, Emily L</dc:creator>
  <dc:description/>
  <cp:lastModifiedBy>Shim, Edward</cp:lastModifiedBy>
  <cp:revision>79</cp:revision>
  <cp:lastPrinted>2011-05-11T17:30:12Z</cp:lastPrinted>
  <dcterms:created xsi:type="dcterms:W3CDTF">2017-11-02T21:19:41Z</dcterms:created>
  <dcterms:modified xsi:type="dcterms:W3CDTF">2019-07-10T05:50:55Z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Dong-etal-ExtremePrec-JCLI-Aug2018_f</vt:lpwstr>
  </property>
  <property fmtid="{D5CDD505-2E9C-101B-9397-08002B2CF9AE}" pid="9" name="SlideDescription">
    <vt:lpwstr/>
  </property>
</Properties>
</file>