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showGuides="1">
      <p:cViewPr>
        <p:scale>
          <a:sx n="300" d="100"/>
          <a:sy n="300" d="100"/>
        </p:scale>
        <p:origin x="-6370" y="-924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37457-99E9-4862-B302-67AF215B0C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81339B-5A15-463D-A66A-AF13328AC1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E5B286-461A-400F-853B-A18F45C9933B}"/>
              </a:ext>
            </a:extLst>
          </p:cNvPr>
          <p:cNvSpPr>
            <a:spLocks noGrp="1"/>
          </p:cNvSpPr>
          <p:nvPr>
            <p:ph type="dt" sz="half" idx="10"/>
          </p:nvPr>
        </p:nvSpPr>
        <p:spPr/>
        <p:txBody>
          <a:bodyPr/>
          <a:lstStyle/>
          <a:p>
            <a:fld id="{70883940-80E2-46C8-91FC-7F0CC1470058}" type="datetimeFigureOut">
              <a:rPr lang="en-US" smtClean="0"/>
              <a:t>7/4/2019</a:t>
            </a:fld>
            <a:endParaRPr lang="en-US"/>
          </a:p>
        </p:txBody>
      </p:sp>
      <p:sp>
        <p:nvSpPr>
          <p:cNvPr id="5" name="Footer Placeholder 4">
            <a:extLst>
              <a:ext uri="{FF2B5EF4-FFF2-40B4-BE49-F238E27FC236}">
                <a16:creationId xmlns:a16="http://schemas.microsoft.com/office/drawing/2014/main" id="{BD08AB40-6748-4E02-9C7C-F12BB38FDF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1BAA7C-84AD-404C-A5F1-B66847E724A5}"/>
              </a:ext>
            </a:extLst>
          </p:cNvPr>
          <p:cNvSpPr>
            <a:spLocks noGrp="1"/>
          </p:cNvSpPr>
          <p:nvPr>
            <p:ph type="sldNum" sz="quarter" idx="12"/>
          </p:nvPr>
        </p:nvSpPr>
        <p:spPr/>
        <p:txBody>
          <a:bodyPr/>
          <a:lstStyle/>
          <a:p>
            <a:fld id="{394EB260-A180-4ADB-86B1-BC5C11494A4E}" type="slidenum">
              <a:rPr lang="en-US" smtClean="0"/>
              <a:t>‹#›</a:t>
            </a:fld>
            <a:endParaRPr lang="en-US"/>
          </a:p>
        </p:txBody>
      </p:sp>
    </p:spTree>
    <p:extLst>
      <p:ext uri="{BB962C8B-B14F-4D97-AF65-F5344CB8AC3E}">
        <p14:creationId xmlns:p14="http://schemas.microsoft.com/office/powerpoint/2010/main" val="3072376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B09DB-7EEE-4D19-B7BD-576EB3CC3D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22942D-BA88-4A18-AEA2-92C8C379C3F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0E6A19-69AA-4DD8-B704-59A6392B84E6}"/>
              </a:ext>
            </a:extLst>
          </p:cNvPr>
          <p:cNvSpPr>
            <a:spLocks noGrp="1"/>
          </p:cNvSpPr>
          <p:nvPr>
            <p:ph type="dt" sz="half" idx="10"/>
          </p:nvPr>
        </p:nvSpPr>
        <p:spPr/>
        <p:txBody>
          <a:bodyPr/>
          <a:lstStyle/>
          <a:p>
            <a:fld id="{70883940-80E2-46C8-91FC-7F0CC1470058}" type="datetimeFigureOut">
              <a:rPr lang="en-US" smtClean="0"/>
              <a:t>7/4/2019</a:t>
            </a:fld>
            <a:endParaRPr lang="en-US"/>
          </a:p>
        </p:txBody>
      </p:sp>
      <p:sp>
        <p:nvSpPr>
          <p:cNvPr id="5" name="Footer Placeholder 4">
            <a:extLst>
              <a:ext uri="{FF2B5EF4-FFF2-40B4-BE49-F238E27FC236}">
                <a16:creationId xmlns:a16="http://schemas.microsoft.com/office/drawing/2014/main" id="{A8EE0BFE-FA63-4174-AE88-F72C24CB46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08B06D-2D63-4C23-8EEF-AA0F9DD2C157}"/>
              </a:ext>
            </a:extLst>
          </p:cNvPr>
          <p:cNvSpPr>
            <a:spLocks noGrp="1"/>
          </p:cNvSpPr>
          <p:nvPr>
            <p:ph type="sldNum" sz="quarter" idx="12"/>
          </p:nvPr>
        </p:nvSpPr>
        <p:spPr/>
        <p:txBody>
          <a:bodyPr/>
          <a:lstStyle/>
          <a:p>
            <a:fld id="{394EB260-A180-4ADB-86B1-BC5C11494A4E}" type="slidenum">
              <a:rPr lang="en-US" smtClean="0"/>
              <a:t>‹#›</a:t>
            </a:fld>
            <a:endParaRPr lang="en-US"/>
          </a:p>
        </p:txBody>
      </p:sp>
    </p:spTree>
    <p:extLst>
      <p:ext uri="{BB962C8B-B14F-4D97-AF65-F5344CB8AC3E}">
        <p14:creationId xmlns:p14="http://schemas.microsoft.com/office/powerpoint/2010/main" val="136780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F7D590-851D-438F-B336-2E26491071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241DF1-B63C-4713-8117-B7192C9F5C9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F89894-3411-4E38-AC99-5871443BCB4D}"/>
              </a:ext>
            </a:extLst>
          </p:cNvPr>
          <p:cNvSpPr>
            <a:spLocks noGrp="1"/>
          </p:cNvSpPr>
          <p:nvPr>
            <p:ph type="dt" sz="half" idx="10"/>
          </p:nvPr>
        </p:nvSpPr>
        <p:spPr/>
        <p:txBody>
          <a:bodyPr/>
          <a:lstStyle/>
          <a:p>
            <a:fld id="{70883940-80E2-46C8-91FC-7F0CC1470058}" type="datetimeFigureOut">
              <a:rPr lang="en-US" smtClean="0"/>
              <a:t>7/4/2019</a:t>
            </a:fld>
            <a:endParaRPr lang="en-US"/>
          </a:p>
        </p:txBody>
      </p:sp>
      <p:sp>
        <p:nvSpPr>
          <p:cNvPr id="5" name="Footer Placeholder 4">
            <a:extLst>
              <a:ext uri="{FF2B5EF4-FFF2-40B4-BE49-F238E27FC236}">
                <a16:creationId xmlns:a16="http://schemas.microsoft.com/office/drawing/2014/main" id="{13E96099-9D94-4762-9F72-0B4775ED99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AA6FB9-C6D4-45CA-A3C3-366E0E3827E3}"/>
              </a:ext>
            </a:extLst>
          </p:cNvPr>
          <p:cNvSpPr>
            <a:spLocks noGrp="1"/>
          </p:cNvSpPr>
          <p:nvPr>
            <p:ph type="sldNum" sz="quarter" idx="12"/>
          </p:nvPr>
        </p:nvSpPr>
        <p:spPr/>
        <p:txBody>
          <a:bodyPr/>
          <a:lstStyle/>
          <a:p>
            <a:fld id="{394EB260-A180-4ADB-86B1-BC5C11494A4E}" type="slidenum">
              <a:rPr lang="en-US" smtClean="0"/>
              <a:t>‹#›</a:t>
            </a:fld>
            <a:endParaRPr lang="en-US"/>
          </a:p>
        </p:txBody>
      </p:sp>
    </p:spTree>
    <p:extLst>
      <p:ext uri="{BB962C8B-B14F-4D97-AF65-F5344CB8AC3E}">
        <p14:creationId xmlns:p14="http://schemas.microsoft.com/office/powerpoint/2010/main" val="2127017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E0328-DE23-4359-9FEA-410E8A5E46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C7ED2B-CDEE-49DA-BC52-E6417FF9612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92684D-D160-407C-8D17-EA954DD313A1}"/>
              </a:ext>
            </a:extLst>
          </p:cNvPr>
          <p:cNvSpPr>
            <a:spLocks noGrp="1"/>
          </p:cNvSpPr>
          <p:nvPr>
            <p:ph type="dt" sz="half" idx="10"/>
          </p:nvPr>
        </p:nvSpPr>
        <p:spPr/>
        <p:txBody>
          <a:bodyPr/>
          <a:lstStyle/>
          <a:p>
            <a:fld id="{70883940-80E2-46C8-91FC-7F0CC1470058}" type="datetimeFigureOut">
              <a:rPr lang="en-US" smtClean="0"/>
              <a:t>7/4/2019</a:t>
            </a:fld>
            <a:endParaRPr lang="en-US"/>
          </a:p>
        </p:txBody>
      </p:sp>
      <p:sp>
        <p:nvSpPr>
          <p:cNvPr id="5" name="Footer Placeholder 4">
            <a:extLst>
              <a:ext uri="{FF2B5EF4-FFF2-40B4-BE49-F238E27FC236}">
                <a16:creationId xmlns:a16="http://schemas.microsoft.com/office/drawing/2014/main" id="{DFDE98BD-DC28-4E55-99C8-F05D80CA9A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6536D-42A5-4EE7-BFD1-9304ABF0B104}"/>
              </a:ext>
            </a:extLst>
          </p:cNvPr>
          <p:cNvSpPr>
            <a:spLocks noGrp="1"/>
          </p:cNvSpPr>
          <p:nvPr>
            <p:ph type="sldNum" sz="quarter" idx="12"/>
          </p:nvPr>
        </p:nvSpPr>
        <p:spPr/>
        <p:txBody>
          <a:bodyPr/>
          <a:lstStyle/>
          <a:p>
            <a:fld id="{394EB260-A180-4ADB-86B1-BC5C11494A4E}" type="slidenum">
              <a:rPr lang="en-US" smtClean="0"/>
              <a:t>‹#›</a:t>
            </a:fld>
            <a:endParaRPr lang="en-US"/>
          </a:p>
        </p:txBody>
      </p:sp>
    </p:spTree>
    <p:extLst>
      <p:ext uri="{BB962C8B-B14F-4D97-AF65-F5344CB8AC3E}">
        <p14:creationId xmlns:p14="http://schemas.microsoft.com/office/powerpoint/2010/main" val="2284269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FF8FF-0020-4A0A-82D1-7B28DDDFE2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924346-835E-4A90-87C9-F26F338DFD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C856143-97F2-4636-BF29-584E63EA33B9}"/>
              </a:ext>
            </a:extLst>
          </p:cNvPr>
          <p:cNvSpPr>
            <a:spLocks noGrp="1"/>
          </p:cNvSpPr>
          <p:nvPr>
            <p:ph type="dt" sz="half" idx="10"/>
          </p:nvPr>
        </p:nvSpPr>
        <p:spPr/>
        <p:txBody>
          <a:bodyPr/>
          <a:lstStyle/>
          <a:p>
            <a:fld id="{70883940-80E2-46C8-91FC-7F0CC1470058}" type="datetimeFigureOut">
              <a:rPr lang="en-US" smtClean="0"/>
              <a:t>7/4/2019</a:t>
            </a:fld>
            <a:endParaRPr lang="en-US"/>
          </a:p>
        </p:txBody>
      </p:sp>
      <p:sp>
        <p:nvSpPr>
          <p:cNvPr id="5" name="Footer Placeholder 4">
            <a:extLst>
              <a:ext uri="{FF2B5EF4-FFF2-40B4-BE49-F238E27FC236}">
                <a16:creationId xmlns:a16="http://schemas.microsoft.com/office/drawing/2014/main" id="{E3024207-90C0-4426-A61C-9E2CA3B795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F1AE93-42C9-415F-8BA7-2F83A64E49B7}"/>
              </a:ext>
            </a:extLst>
          </p:cNvPr>
          <p:cNvSpPr>
            <a:spLocks noGrp="1"/>
          </p:cNvSpPr>
          <p:nvPr>
            <p:ph type="sldNum" sz="quarter" idx="12"/>
          </p:nvPr>
        </p:nvSpPr>
        <p:spPr/>
        <p:txBody>
          <a:bodyPr/>
          <a:lstStyle/>
          <a:p>
            <a:fld id="{394EB260-A180-4ADB-86B1-BC5C11494A4E}" type="slidenum">
              <a:rPr lang="en-US" smtClean="0"/>
              <a:t>‹#›</a:t>
            </a:fld>
            <a:endParaRPr lang="en-US"/>
          </a:p>
        </p:txBody>
      </p:sp>
    </p:spTree>
    <p:extLst>
      <p:ext uri="{BB962C8B-B14F-4D97-AF65-F5344CB8AC3E}">
        <p14:creationId xmlns:p14="http://schemas.microsoft.com/office/powerpoint/2010/main" val="870453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D531F-F8BD-4C85-8F67-69484DAD6F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DA5A7B-720D-4226-AE0D-2A897C1ECC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75728A-DA76-4C56-8EE3-A6878F96C49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FF1D2B-7EEC-43A9-9C09-CD351F6CBAC4}"/>
              </a:ext>
            </a:extLst>
          </p:cNvPr>
          <p:cNvSpPr>
            <a:spLocks noGrp="1"/>
          </p:cNvSpPr>
          <p:nvPr>
            <p:ph type="dt" sz="half" idx="10"/>
          </p:nvPr>
        </p:nvSpPr>
        <p:spPr/>
        <p:txBody>
          <a:bodyPr/>
          <a:lstStyle/>
          <a:p>
            <a:fld id="{70883940-80E2-46C8-91FC-7F0CC1470058}" type="datetimeFigureOut">
              <a:rPr lang="en-US" smtClean="0"/>
              <a:t>7/4/2019</a:t>
            </a:fld>
            <a:endParaRPr lang="en-US"/>
          </a:p>
        </p:txBody>
      </p:sp>
      <p:sp>
        <p:nvSpPr>
          <p:cNvPr id="6" name="Footer Placeholder 5">
            <a:extLst>
              <a:ext uri="{FF2B5EF4-FFF2-40B4-BE49-F238E27FC236}">
                <a16:creationId xmlns:a16="http://schemas.microsoft.com/office/drawing/2014/main" id="{F6937022-C752-4966-AE75-F22982241B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C59E8C-9874-4058-978E-E709CFF3C522}"/>
              </a:ext>
            </a:extLst>
          </p:cNvPr>
          <p:cNvSpPr>
            <a:spLocks noGrp="1"/>
          </p:cNvSpPr>
          <p:nvPr>
            <p:ph type="sldNum" sz="quarter" idx="12"/>
          </p:nvPr>
        </p:nvSpPr>
        <p:spPr/>
        <p:txBody>
          <a:bodyPr/>
          <a:lstStyle/>
          <a:p>
            <a:fld id="{394EB260-A180-4ADB-86B1-BC5C11494A4E}" type="slidenum">
              <a:rPr lang="en-US" smtClean="0"/>
              <a:t>‹#›</a:t>
            </a:fld>
            <a:endParaRPr lang="en-US"/>
          </a:p>
        </p:txBody>
      </p:sp>
    </p:spTree>
    <p:extLst>
      <p:ext uri="{BB962C8B-B14F-4D97-AF65-F5344CB8AC3E}">
        <p14:creationId xmlns:p14="http://schemas.microsoft.com/office/powerpoint/2010/main" val="427385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A0854-D101-4969-A7EF-F3E3F561CED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12E603-399D-4389-A624-B479163120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3F827EB-09A0-4197-B945-D48A6FAD4E0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8B7F7D-CF0E-4C0A-8E7C-6C4118EF6B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186DFE3-CFAD-493F-883D-E5E4F8039D5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FBDA23-C6F8-458D-9188-73F01CBAF97E}"/>
              </a:ext>
            </a:extLst>
          </p:cNvPr>
          <p:cNvSpPr>
            <a:spLocks noGrp="1"/>
          </p:cNvSpPr>
          <p:nvPr>
            <p:ph type="dt" sz="half" idx="10"/>
          </p:nvPr>
        </p:nvSpPr>
        <p:spPr/>
        <p:txBody>
          <a:bodyPr/>
          <a:lstStyle/>
          <a:p>
            <a:fld id="{70883940-80E2-46C8-91FC-7F0CC1470058}" type="datetimeFigureOut">
              <a:rPr lang="en-US" smtClean="0"/>
              <a:t>7/4/2019</a:t>
            </a:fld>
            <a:endParaRPr lang="en-US"/>
          </a:p>
        </p:txBody>
      </p:sp>
      <p:sp>
        <p:nvSpPr>
          <p:cNvPr id="8" name="Footer Placeholder 7">
            <a:extLst>
              <a:ext uri="{FF2B5EF4-FFF2-40B4-BE49-F238E27FC236}">
                <a16:creationId xmlns:a16="http://schemas.microsoft.com/office/drawing/2014/main" id="{D9F29B6A-701A-4600-B5B1-994A073DC92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6CAA29-F771-4A87-9050-EA0A73CCD796}"/>
              </a:ext>
            </a:extLst>
          </p:cNvPr>
          <p:cNvSpPr>
            <a:spLocks noGrp="1"/>
          </p:cNvSpPr>
          <p:nvPr>
            <p:ph type="sldNum" sz="quarter" idx="12"/>
          </p:nvPr>
        </p:nvSpPr>
        <p:spPr/>
        <p:txBody>
          <a:bodyPr/>
          <a:lstStyle/>
          <a:p>
            <a:fld id="{394EB260-A180-4ADB-86B1-BC5C11494A4E}" type="slidenum">
              <a:rPr lang="en-US" smtClean="0"/>
              <a:t>‹#›</a:t>
            </a:fld>
            <a:endParaRPr lang="en-US"/>
          </a:p>
        </p:txBody>
      </p:sp>
    </p:spTree>
    <p:extLst>
      <p:ext uri="{BB962C8B-B14F-4D97-AF65-F5344CB8AC3E}">
        <p14:creationId xmlns:p14="http://schemas.microsoft.com/office/powerpoint/2010/main" val="1426172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77D89-88A5-42FB-B105-7004516F8B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DD19C0-50D0-4BF3-86FA-30B992D1801A}"/>
              </a:ext>
            </a:extLst>
          </p:cNvPr>
          <p:cNvSpPr>
            <a:spLocks noGrp="1"/>
          </p:cNvSpPr>
          <p:nvPr>
            <p:ph type="dt" sz="half" idx="10"/>
          </p:nvPr>
        </p:nvSpPr>
        <p:spPr/>
        <p:txBody>
          <a:bodyPr/>
          <a:lstStyle/>
          <a:p>
            <a:fld id="{70883940-80E2-46C8-91FC-7F0CC1470058}" type="datetimeFigureOut">
              <a:rPr lang="en-US" smtClean="0"/>
              <a:t>7/4/2019</a:t>
            </a:fld>
            <a:endParaRPr lang="en-US"/>
          </a:p>
        </p:txBody>
      </p:sp>
      <p:sp>
        <p:nvSpPr>
          <p:cNvPr id="4" name="Footer Placeholder 3">
            <a:extLst>
              <a:ext uri="{FF2B5EF4-FFF2-40B4-BE49-F238E27FC236}">
                <a16:creationId xmlns:a16="http://schemas.microsoft.com/office/drawing/2014/main" id="{76AEDB87-8024-4967-8775-789C5F9323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F8654C-A2F1-40EF-A17F-F13D218D5692}"/>
              </a:ext>
            </a:extLst>
          </p:cNvPr>
          <p:cNvSpPr>
            <a:spLocks noGrp="1"/>
          </p:cNvSpPr>
          <p:nvPr>
            <p:ph type="sldNum" sz="quarter" idx="12"/>
          </p:nvPr>
        </p:nvSpPr>
        <p:spPr/>
        <p:txBody>
          <a:bodyPr/>
          <a:lstStyle/>
          <a:p>
            <a:fld id="{394EB260-A180-4ADB-86B1-BC5C11494A4E}" type="slidenum">
              <a:rPr lang="en-US" smtClean="0"/>
              <a:t>‹#›</a:t>
            </a:fld>
            <a:endParaRPr lang="en-US"/>
          </a:p>
        </p:txBody>
      </p:sp>
    </p:spTree>
    <p:extLst>
      <p:ext uri="{BB962C8B-B14F-4D97-AF65-F5344CB8AC3E}">
        <p14:creationId xmlns:p14="http://schemas.microsoft.com/office/powerpoint/2010/main" val="3956188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D75236-AF8D-4C46-8A0E-CEFD886496DE}"/>
              </a:ext>
            </a:extLst>
          </p:cNvPr>
          <p:cNvSpPr>
            <a:spLocks noGrp="1"/>
          </p:cNvSpPr>
          <p:nvPr>
            <p:ph type="dt" sz="half" idx="10"/>
          </p:nvPr>
        </p:nvSpPr>
        <p:spPr/>
        <p:txBody>
          <a:bodyPr/>
          <a:lstStyle/>
          <a:p>
            <a:fld id="{70883940-80E2-46C8-91FC-7F0CC1470058}" type="datetimeFigureOut">
              <a:rPr lang="en-US" smtClean="0"/>
              <a:t>7/4/2019</a:t>
            </a:fld>
            <a:endParaRPr lang="en-US"/>
          </a:p>
        </p:txBody>
      </p:sp>
      <p:sp>
        <p:nvSpPr>
          <p:cNvPr id="3" name="Footer Placeholder 2">
            <a:extLst>
              <a:ext uri="{FF2B5EF4-FFF2-40B4-BE49-F238E27FC236}">
                <a16:creationId xmlns:a16="http://schemas.microsoft.com/office/drawing/2014/main" id="{2BE4B6EB-AFFC-4F02-BDEE-DE5EF58637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218001-BDFA-4A70-9EAB-EB0A7B37E3F5}"/>
              </a:ext>
            </a:extLst>
          </p:cNvPr>
          <p:cNvSpPr>
            <a:spLocks noGrp="1"/>
          </p:cNvSpPr>
          <p:nvPr>
            <p:ph type="sldNum" sz="quarter" idx="12"/>
          </p:nvPr>
        </p:nvSpPr>
        <p:spPr/>
        <p:txBody>
          <a:bodyPr/>
          <a:lstStyle/>
          <a:p>
            <a:fld id="{394EB260-A180-4ADB-86B1-BC5C11494A4E}" type="slidenum">
              <a:rPr lang="en-US" smtClean="0"/>
              <a:t>‹#›</a:t>
            </a:fld>
            <a:endParaRPr lang="en-US"/>
          </a:p>
        </p:txBody>
      </p:sp>
    </p:spTree>
    <p:extLst>
      <p:ext uri="{BB962C8B-B14F-4D97-AF65-F5344CB8AC3E}">
        <p14:creationId xmlns:p14="http://schemas.microsoft.com/office/powerpoint/2010/main" val="374064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831F6-FCF7-43B5-902E-86832D014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AB87CD-CF3B-409E-B64A-FB441DDA3C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F060D5-162C-4EF0-9F32-846DA92DBE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27729E9-0FBA-4672-9D2F-1419E987E5A2}"/>
              </a:ext>
            </a:extLst>
          </p:cNvPr>
          <p:cNvSpPr>
            <a:spLocks noGrp="1"/>
          </p:cNvSpPr>
          <p:nvPr>
            <p:ph type="dt" sz="half" idx="10"/>
          </p:nvPr>
        </p:nvSpPr>
        <p:spPr/>
        <p:txBody>
          <a:bodyPr/>
          <a:lstStyle/>
          <a:p>
            <a:fld id="{70883940-80E2-46C8-91FC-7F0CC1470058}" type="datetimeFigureOut">
              <a:rPr lang="en-US" smtClean="0"/>
              <a:t>7/4/2019</a:t>
            </a:fld>
            <a:endParaRPr lang="en-US"/>
          </a:p>
        </p:txBody>
      </p:sp>
      <p:sp>
        <p:nvSpPr>
          <p:cNvPr id="6" name="Footer Placeholder 5">
            <a:extLst>
              <a:ext uri="{FF2B5EF4-FFF2-40B4-BE49-F238E27FC236}">
                <a16:creationId xmlns:a16="http://schemas.microsoft.com/office/drawing/2014/main" id="{1DFA4969-5387-4FF0-908A-D39004F3B9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D86805-AB91-4B55-89D2-55005CA39073}"/>
              </a:ext>
            </a:extLst>
          </p:cNvPr>
          <p:cNvSpPr>
            <a:spLocks noGrp="1"/>
          </p:cNvSpPr>
          <p:nvPr>
            <p:ph type="sldNum" sz="quarter" idx="12"/>
          </p:nvPr>
        </p:nvSpPr>
        <p:spPr/>
        <p:txBody>
          <a:bodyPr/>
          <a:lstStyle/>
          <a:p>
            <a:fld id="{394EB260-A180-4ADB-86B1-BC5C11494A4E}" type="slidenum">
              <a:rPr lang="en-US" smtClean="0"/>
              <a:t>‹#›</a:t>
            </a:fld>
            <a:endParaRPr lang="en-US"/>
          </a:p>
        </p:txBody>
      </p:sp>
    </p:spTree>
    <p:extLst>
      <p:ext uri="{BB962C8B-B14F-4D97-AF65-F5344CB8AC3E}">
        <p14:creationId xmlns:p14="http://schemas.microsoft.com/office/powerpoint/2010/main" val="3506371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FD321-5B30-415D-A75E-8236612D0D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0C0F00-DAF9-4813-B022-0AFAAE95E7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2512CD-A28E-40E7-9879-8AFC17359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44CFC5D-4161-46E0-B7DF-7FDA866EB1CC}"/>
              </a:ext>
            </a:extLst>
          </p:cNvPr>
          <p:cNvSpPr>
            <a:spLocks noGrp="1"/>
          </p:cNvSpPr>
          <p:nvPr>
            <p:ph type="dt" sz="half" idx="10"/>
          </p:nvPr>
        </p:nvSpPr>
        <p:spPr/>
        <p:txBody>
          <a:bodyPr/>
          <a:lstStyle/>
          <a:p>
            <a:fld id="{70883940-80E2-46C8-91FC-7F0CC1470058}" type="datetimeFigureOut">
              <a:rPr lang="en-US" smtClean="0"/>
              <a:t>7/4/2019</a:t>
            </a:fld>
            <a:endParaRPr lang="en-US"/>
          </a:p>
        </p:txBody>
      </p:sp>
      <p:sp>
        <p:nvSpPr>
          <p:cNvPr id="6" name="Footer Placeholder 5">
            <a:extLst>
              <a:ext uri="{FF2B5EF4-FFF2-40B4-BE49-F238E27FC236}">
                <a16:creationId xmlns:a16="http://schemas.microsoft.com/office/drawing/2014/main" id="{59E31F0F-E2CB-480B-8083-C5275B05E3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3BA4AC-893F-4921-90C8-39E5F89555EB}"/>
              </a:ext>
            </a:extLst>
          </p:cNvPr>
          <p:cNvSpPr>
            <a:spLocks noGrp="1"/>
          </p:cNvSpPr>
          <p:nvPr>
            <p:ph type="sldNum" sz="quarter" idx="12"/>
          </p:nvPr>
        </p:nvSpPr>
        <p:spPr/>
        <p:txBody>
          <a:bodyPr/>
          <a:lstStyle/>
          <a:p>
            <a:fld id="{394EB260-A180-4ADB-86B1-BC5C11494A4E}" type="slidenum">
              <a:rPr lang="en-US" smtClean="0"/>
              <a:t>‹#›</a:t>
            </a:fld>
            <a:endParaRPr lang="en-US"/>
          </a:p>
        </p:txBody>
      </p:sp>
    </p:spTree>
    <p:extLst>
      <p:ext uri="{BB962C8B-B14F-4D97-AF65-F5344CB8AC3E}">
        <p14:creationId xmlns:p14="http://schemas.microsoft.com/office/powerpoint/2010/main" val="2064325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A7E719-6CB5-4374-860C-7A34C26858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D88031-573C-43AB-B38F-B5BC6A6214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FB24F0-C7EA-4601-B292-EB3A1A2E3A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83940-80E2-46C8-91FC-7F0CC1470058}" type="datetimeFigureOut">
              <a:rPr lang="en-US" smtClean="0"/>
              <a:t>7/4/2019</a:t>
            </a:fld>
            <a:endParaRPr lang="en-US"/>
          </a:p>
        </p:txBody>
      </p:sp>
      <p:sp>
        <p:nvSpPr>
          <p:cNvPr id="5" name="Footer Placeholder 4">
            <a:extLst>
              <a:ext uri="{FF2B5EF4-FFF2-40B4-BE49-F238E27FC236}">
                <a16:creationId xmlns:a16="http://schemas.microsoft.com/office/drawing/2014/main" id="{E1007314-E489-4CAE-8095-76B5B8CC02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302667-30F4-4BEA-8325-8037CC765F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4EB260-A180-4ADB-86B1-BC5C11494A4E}" type="slidenum">
              <a:rPr lang="en-US" smtClean="0"/>
              <a:t>‹#›</a:t>
            </a:fld>
            <a:endParaRPr lang="en-US"/>
          </a:p>
        </p:txBody>
      </p:sp>
    </p:spTree>
    <p:extLst>
      <p:ext uri="{BB962C8B-B14F-4D97-AF65-F5344CB8AC3E}">
        <p14:creationId xmlns:p14="http://schemas.microsoft.com/office/powerpoint/2010/main" val="177423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07/s10640-017-0198-4"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6899" t="13643" r="10155" b="13922"/>
          <a:stretch/>
        </p:blipFill>
        <p:spPr bwMode="auto">
          <a:xfrm>
            <a:off x="4366517" y="684513"/>
            <a:ext cx="7808147" cy="48458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ctangle 12">
            <a:extLst>
              <a:ext uri="{FF2B5EF4-FFF2-40B4-BE49-F238E27FC236}">
                <a16:creationId xmlns:a16="http://schemas.microsoft.com/office/drawing/2014/main" id="{D41FA82C-8908-40D7-A3B9-FFE72D654074}"/>
              </a:ext>
            </a:extLst>
          </p:cNvPr>
          <p:cNvSpPr>
            <a:spLocks noChangeArrowheads="1"/>
          </p:cNvSpPr>
          <p:nvPr/>
        </p:nvSpPr>
        <p:spPr bwMode="auto">
          <a:xfrm>
            <a:off x="0" y="0"/>
            <a:ext cx="12192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en-US" sz="3200" b="1" dirty="0">
                <a:solidFill>
                  <a:srgbClr val="000000"/>
                </a:solidFill>
              </a:rPr>
              <a:t>How Will a Warming Climate Influence Global Energy Demand?</a:t>
            </a:r>
          </a:p>
        </p:txBody>
      </p:sp>
      <p:sp>
        <p:nvSpPr>
          <p:cNvPr id="14" name="Rectangle 4">
            <a:extLst>
              <a:ext uri="{FF2B5EF4-FFF2-40B4-BE49-F238E27FC236}">
                <a16:creationId xmlns:a16="http://schemas.microsoft.com/office/drawing/2014/main" id="{804EFD38-0B86-42BA-A812-B3A18B641714}"/>
              </a:ext>
            </a:extLst>
          </p:cNvPr>
          <p:cNvSpPr>
            <a:spLocks noChangeArrowheads="1"/>
          </p:cNvSpPr>
          <p:nvPr/>
        </p:nvSpPr>
        <p:spPr bwMode="auto">
          <a:xfrm>
            <a:off x="866" y="589070"/>
            <a:ext cx="4449791" cy="6242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solidFill>
                  <a:prstClr val="black"/>
                </a:solidFill>
              </a:rPr>
              <a:t>Objective</a:t>
            </a:r>
          </a:p>
          <a:p>
            <a:pPr marL="285750" indent="-285750">
              <a:spcBef>
                <a:spcPct val="15000"/>
              </a:spcBef>
              <a:buFont typeface="Arial" pitchFamily="34" charset="0"/>
              <a:buChar char="●"/>
              <a:defRPr/>
            </a:pPr>
            <a:r>
              <a:rPr lang="en-US" sz="1600" dirty="0">
                <a:solidFill>
                  <a:prstClr val="black"/>
                </a:solidFill>
              </a:rPr>
              <a:t>At regional and global scales, project the net impact of warming temperatures on sectoral and aggregate energy consumption, accounting for simultaneous reductions in heating demand and increases in cooling demand.</a:t>
            </a:r>
          </a:p>
          <a:p>
            <a:pPr algn="ctr">
              <a:spcBef>
                <a:spcPct val="15000"/>
              </a:spcBef>
              <a:defRPr/>
            </a:pPr>
            <a:r>
              <a:rPr lang="en-US" b="1" dirty="0">
                <a:solidFill>
                  <a:prstClr val="black"/>
                </a:solidFill>
              </a:rPr>
              <a:t>Approach</a:t>
            </a:r>
            <a:endParaRPr lang="en-US" sz="1600" b="1" dirty="0">
              <a:solidFill>
                <a:prstClr val="black"/>
              </a:solidFill>
            </a:endParaRPr>
          </a:p>
          <a:p>
            <a:pPr marL="285750" indent="-285750">
              <a:spcBef>
                <a:spcPct val="15000"/>
              </a:spcBef>
              <a:buFont typeface="Arial" pitchFamily="34" charset="0"/>
              <a:buChar char="●"/>
              <a:defRPr/>
            </a:pPr>
            <a:r>
              <a:rPr lang="en-US" sz="1600" dirty="0">
                <a:solidFill>
                  <a:prstClr val="black"/>
                </a:solidFill>
              </a:rPr>
              <a:t>Temperature effects on the electricity, natural gas and fuel oil demands of 5 economic sectors were econometrically modeled employing annual time-series for over 80 countries. Responses were combined with GCM temperature projections to estimate impacts.</a:t>
            </a:r>
          </a:p>
          <a:p>
            <a:pPr algn="ctr">
              <a:spcBef>
                <a:spcPct val="15000"/>
              </a:spcBef>
              <a:defRPr/>
            </a:pPr>
            <a:r>
              <a:rPr lang="en-US" b="1" dirty="0">
                <a:solidFill>
                  <a:prstClr val="black"/>
                </a:solidFill>
              </a:rPr>
              <a:t>Impact</a:t>
            </a:r>
          </a:p>
          <a:p>
            <a:pPr marL="285750" indent="-285750">
              <a:spcBef>
                <a:spcPct val="15000"/>
              </a:spcBef>
              <a:buFont typeface="Arial" pitchFamily="34" charset="0"/>
              <a:buChar char="●"/>
              <a:defRPr/>
            </a:pPr>
            <a:r>
              <a:rPr lang="en-US" altLang="en-US" sz="1600" dirty="0">
                <a:solidFill>
                  <a:srgbClr val="000000"/>
                </a:solidFill>
              </a:rPr>
              <a:t>Circa 2050, warming could increase global demand by up to 17%. Impacts vary across regions, fuels, and sectors: more positive in the tropics and in the commercial and industrial sectors, but negative in temperate regions’ residential sectors and in Europe in total. drive an overall reduction in aggregate final energy. Warming’s overall impacts are regressive, with increases in total energy demand concentrated in low- and middle-income countries.</a:t>
            </a:r>
          </a:p>
        </p:txBody>
      </p:sp>
      <p:sp>
        <p:nvSpPr>
          <p:cNvPr id="15" name="Text Box 6">
            <a:extLst>
              <a:ext uri="{FF2B5EF4-FFF2-40B4-BE49-F238E27FC236}">
                <a16:creationId xmlns:a16="http://schemas.microsoft.com/office/drawing/2014/main" id="{161F5DAA-6228-4A45-AC90-31DC3BC3D2A9}"/>
              </a:ext>
            </a:extLst>
          </p:cNvPr>
          <p:cNvSpPr txBox="1">
            <a:spLocks noChangeArrowheads="1"/>
          </p:cNvSpPr>
          <p:nvPr/>
        </p:nvSpPr>
        <p:spPr bwMode="auto">
          <a:xfrm>
            <a:off x="4571999" y="6345584"/>
            <a:ext cx="7525407"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solidFill>
                  <a:srgbClr val="000000"/>
                </a:solidFill>
                <a:latin typeface="+mn-lt"/>
              </a:rPr>
              <a:t>De Cian , E., and </a:t>
            </a:r>
            <a:r>
              <a:rPr lang="en-US" altLang="en-US" sz="1000" dirty="0">
                <a:solidFill>
                  <a:srgbClr val="000000"/>
                </a:solidFill>
              </a:rPr>
              <a:t>I. Sue  Wing </a:t>
            </a:r>
            <a:r>
              <a:rPr lang="en-US" altLang="en-US" sz="1000" dirty="0">
                <a:solidFill>
                  <a:srgbClr val="000000"/>
                </a:solidFill>
                <a:latin typeface="+mn-lt"/>
              </a:rPr>
              <a:t>(2019). Global Energy Consumption in a Warming Climate, Environmental &amp; Resource Economics 72(2): 365-410. </a:t>
            </a:r>
            <a:r>
              <a:rPr lang="en-US" altLang="en-US" sz="1000" dirty="0">
                <a:solidFill>
                  <a:srgbClr val="000000"/>
                </a:solidFill>
                <a:latin typeface="+mn-lt"/>
                <a:hlinkClick r:id="rId3"/>
              </a:rPr>
              <a:t>https://doi.org/10.1007/s10640-017-0198-4</a:t>
            </a:r>
            <a:endParaRPr lang="en-US" sz="1000" dirty="0"/>
          </a:p>
        </p:txBody>
      </p:sp>
      <p:sp>
        <p:nvSpPr>
          <p:cNvPr id="17" name="TextBox 9">
            <a:extLst>
              <a:ext uri="{FF2B5EF4-FFF2-40B4-BE49-F238E27FC236}">
                <a16:creationId xmlns:a16="http://schemas.microsoft.com/office/drawing/2014/main" id="{652500A7-2ADD-426E-B654-1852102A42A1}"/>
              </a:ext>
            </a:extLst>
          </p:cNvPr>
          <p:cNvSpPr txBox="1">
            <a:spLocks noChangeArrowheads="1"/>
          </p:cNvSpPr>
          <p:nvPr/>
        </p:nvSpPr>
        <p:spPr bwMode="auto">
          <a:xfrm>
            <a:off x="4769505" y="5586359"/>
            <a:ext cx="731739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Sectoral and aggregate energy demand responses of G20 nations and key world regions to different warming scenarios (RCP 4.5 light colors, RCP 8.5 dark colors), circa 2050. Percentage changes relative to a future no-warming baseline.</a:t>
            </a:r>
          </a:p>
        </p:txBody>
      </p:sp>
    </p:spTree>
    <p:extLst>
      <p:ext uri="{BB962C8B-B14F-4D97-AF65-F5344CB8AC3E}">
        <p14:creationId xmlns:p14="http://schemas.microsoft.com/office/powerpoint/2010/main" val="3678891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240</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Wing, Ian J</dc:creator>
  <cp:lastModifiedBy>Shim, Edward</cp:lastModifiedBy>
  <cp:revision>19</cp:revision>
  <dcterms:created xsi:type="dcterms:W3CDTF">2017-10-07T03:32:34Z</dcterms:created>
  <dcterms:modified xsi:type="dcterms:W3CDTF">2019-07-04T17:32:06Z</dcterms:modified>
</cp:coreProperties>
</file>