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52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DA7A7-90D0-47AD-826D-8DC3548F28E5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685A-99EE-4381-A239-82DCC39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F3EC71-2F01-4597-B375-97A3DE4E2084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3955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459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58800-338D-445B-AE65-85B5E8996986}" type="datetimeFigureOut">
              <a:rPr lang="en-US"/>
              <a:pPr>
                <a:defRPr/>
              </a:pPr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8392BF-B06E-4E46-80D5-0467F0160E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5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066800"/>
            <a:ext cx="4495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Measure the relative effectiveness of FEMA expenditures on hurricane induced property losses. 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 the relative effectiveness of pre-disaster risk reduction activities and post-disaster response and recovery assistance by econometrically estimating a model of historical property damages.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Model comprises 651 counties along the Atlantic coast that have incurred hurricane-induced property losses at least once during the period 1989-2009. </a:t>
            </a:r>
            <a:endParaRPr lang="en-US" sz="1400" dirty="0">
              <a:solidFill>
                <a:prstClr val="black"/>
              </a:solidFill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Spending on FEMA ex-ante mitigation and planning projects leads to greater reductions in property losses than spending on ex-post adaptation programs.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Marginal return from spending on programs that target long-term mitigation and risk management to be almost twice that from spending on ex-post recovery programs.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There are important potential gains that could be realized from the further diversification of FEMA spending across project categories.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3692" y="7426"/>
            <a:ext cx="90422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</a:rPr>
              <a:t>The effects of adaptation measures on hurricane induced property losses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65158" y="4876798"/>
            <a:ext cx="40208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200" dirty="0">
                <a:solidFill>
                  <a:srgbClr val="0000FF"/>
                </a:solidFill>
              </a:rPr>
              <a:t>A one percent increase in annual spending on ex-ante risk reduction and warning projects reduces damages by 0.21 percent while a one percent increase in ex-post recovery and clean-up spending reduces damages by 0.12</a:t>
            </a:r>
            <a:endParaRPr lang="en-US" sz="12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67100" y="4101933"/>
            <a:ext cx="5562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828953" y="5818257"/>
            <a:ext cx="4162647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err="1"/>
              <a:t>Davlasheridze</a:t>
            </a:r>
            <a:r>
              <a:rPr lang="en-US" sz="1000" dirty="0"/>
              <a:t>, M., Fisher-Vanden, K., </a:t>
            </a:r>
            <a:r>
              <a:rPr lang="en-US" sz="1000" dirty="0" err="1"/>
              <a:t>Klaiber</a:t>
            </a:r>
            <a:r>
              <a:rPr lang="en-US" sz="1000" dirty="0"/>
              <a:t>, H. A. (2017) </a:t>
            </a:r>
            <a:r>
              <a:rPr lang="en-US" sz="1000" dirty="0">
                <a:solidFill>
                  <a:srgbClr val="000000"/>
                </a:solidFill>
              </a:rPr>
              <a:t>The effects of adaptation measures on hurricane induced property losses: Which FEMA investments have the highest returns?</a:t>
            </a:r>
            <a:r>
              <a:rPr lang="en-US" sz="1000" i="1" dirty="0"/>
              <a:t> </a:t>
            </a:r>
            <a:r>
              <a:rPr lang="en-US" sz="1000" dirty="0"/>
              <a:t>Journal of Environmental Economics and Management. 81: 93-114. https://doi.org/10.1016/j.jeem.2016.09.005</a:t>
            </a:r>
          </a:p>
        </p:txBody>
      </p:sp>
      <p:pic>
        <p:nvPicPr>
          <p:cNvPr id="1027" name="Picture 3" descr="C:\Users\kaf26\Dropbox\JEEM manuscript\Final Submission\Maps\Figure 1_ total per capita da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4479"/>
            <a:ext cx="4495800" cy="2792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58" y="3262422"/>
            <a:ext cx="4214813" cy="1614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29134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Burleyson-etal-GridStress-AppliedEnergy-October2017-f</Presentation>
    <Funding xmlns="98b00cf3-a6ce-40de-8923-f140beb786e9">IAR (IM3)</Funding>
  </documentManagement>
</p:properties>
</file>

<file path=customXml/itemProps1.xml><?xml version="1.0" encoding="utf-8"?>
<ds:datastoreItem xmlns:ds="http://schemas.openxmlformats.org/officeDocument/2006/customXml" ds:itemID="{F66CD97F-98D5-4B44-9196-234C9C6AC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341A39-212C-44A0-A080-1B285DFFEE0B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98b00cf3-a6ce-40de-8923-f140beb786e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Grid_Stress_Paper_Highlight_Slide</Template>
  <TotalTime>1058</TotalTime>
  <Words>235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Burleyson-etal-GridStress-AppliedEnergy-October2017-f</dc:title>
  <dc:creator>Burleyson, Casey D</dc:creator>
  <cp:lastModifiedBy>Shim, Edward</cp:lastModifiedBy>
  <cp:revision>76</cp:revision>
  <cp:lastPrinted>2017-10-10T15:55:54Z</cp:lastPrinted>
  <dcterms:created xsi:type="dcterms:W3CDTF">2017-09-29T17:31:44Z</dcterms:created>
  <dcterms:modified xsi:type="dcterms:W3CDTF">2019-07-04T19:16:28Z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 (IM3)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Burleyson-etal-GridStress-AppliedEnergy-October2017-f</vt:lpwstr>
  </property>
  <property fmtid="{D5CDD505-2E9C-101B-9397-08002B2CF9AE}" pid="8" name="SlideDescription">
    <vt:lpwstr/>
  </property>
</Properties>
</file>