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Marja E" initials="MME" lastIdx="5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Balaguru, Karthik" initials="BK" lastIdx="1" clrIdx="1">
    <p:extLst>
      <p:ext uri="{19B8F6BF-5375-455C-9EA6-DF929625EA0E}">
        <p15:presenceInfo xmlns:p15="http://schemas.microsoft.com/office/powerpoint/2012/main" userId="S::karthik.balaguru@pnnl.gov::e501cec4-f4e7-4b51-aaa0-fd8e55588330" providerId="AD"/>
      </p:ext>
    </p:extLst>
  </p:cmAuthor>
  <p:cmAuthor id="3" name="Himes, Catherine L" initials="HCL" lastIdx="4" clrIdx="2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  <p:cmAuthor id="4" name="Davis, Xujing" initials="DX" lastIdx="1" clrIdx="3">
    <p:extLst>
      <p:ext uri="{19B8F6BF-5375-455C-9EA6-DF929625EA0E}">
        <p15:presenceInfo xmlns:p15="http://schemas.microsoft.com/office/powerpoint/2012/main" userId="S-1-5-21-414935543-1342250053-1793291686-2134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9E6A4-DEE3-4B19-817B-894EFE1BD3BA}" v="4" dt="2020-09-08T07:06:06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25" autoAdjust="0"/>
  </p:normalViewPr>
  <p:slideViewPr>
    <p:cSldViewPr>
      <p:cViewPr varScale="1">
        <p:scale>
          <a:sx n="128" d="100"/>
          <a:sy n="128" d="100"/>
        </p:scale>
        <p:origin x="13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72734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0GL08884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4921" y="1088202"/>
            <a:ext cx="4470879" cy="554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Evaluate the predictability of Eastern North Pacific (ENP) Tropical Cyclones (TCs) associated with pre-season El Niño-Southern Oscillation (ENSO) conditions.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Examine the predictability of ENP TC activity using various ENSO indices at 5- to 6-month lead times. 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differences in indices based on their ability to predict the large-scale environmental or ocean</a:t>
            </a:r>
            <a:r>
              <a:rPr lang="en-US" sz="1400" dirty="0">
                <a:cs typeface="Calibri" panose="020F0502020204030204" pitchFamily="34" charset="0"/>
              </a:rPr>
              <a:t>–</a:t>
            </a:r>
            <a:r>
              <a:rPr lang="en-US" sz="1400" dirty="0"/>
              <a:t>atmosphere conditions relevant to TCs. </a:t>
            </a:r>
          </a:p>
          <a:p>
            <a:pPr marL="228600" indent="-228600"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Compared to traditional indices, the ENSO Longitude Index (ELI) can predict ENP TCs at significantly longer lead times.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superiority of the ELI over other indices primarily stems from its ability to explain ENSO-associated upper-ocean heat content variability in the ENP basin.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study highlights the important role of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dirty="0"/>
              <a:t>ENSO in ENP TC activity through the ocean pathway.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These results have important implications for increasing the accuracy of seasonal forecasts and numerical model simulations of ENP TCs.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199" y="66690"/>
            <a:ext cx="89916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Enhanced Predictability of Eastern North Pacific Tropical Cyclone Activity Using the ENSO Longitude Index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73481" y="5410200"/>
            <a:ext cx="42672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err="1"/>
              <a:t>Balaguru</a:t>
            </a:r>
            <a:r>
              <a:rPr lang="en-US" sz="1000" dirty="0"/>
              <a:t>, K.,  </a:t>
            </a:r>
            <a:r>
              <a:rPr lang="en-US" sz="1000" dirty="0" err="1"/>
              <a:t>Patricola</a:t>
            </a:r>
            <a:r>
              <a:rPr lang="en-US" sz="1000" dirty="0"/>
              <a:t>, C. M.,  Hagos, S. M.,  Leung, L. R., &amp;  Dong, L.. (2020).  Enhanced predictability of eastern North Pacific tropical cyclone activity using the ENSO Longitude Index. </a:t>
            </a:r>
            <a:r>
              <a:rPr lang="en-US" sz="1000" i="1" dirty="0"/>
              <a:t>Geophysical Research Letters</a:t>
            </a:r>
            <a:r>
              <a:rPr lang="en-US" sz="1000" dirty="0"/>
              <a:t>,  47, e2020GL088849. </a:t>
            </a:r>
            <a:r>
              <a:rPr lang="en-US" sz="1000" dirty="0">
                <a:hlinkClick r:id="rId3"/>
              </a:rPr>
              <a:t>https://doi.org/10.1029/2020GL088849</a:t>
            </a:r>
            <a:endParaRPr lang="en-US" altLang="en-US" sz="1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72000" y="4038600"/>
            <a:ext cx="44701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correlation of upper-ocean heat content and accumulated cyclone energy, a widely used metric of TC activity, averaged from July </a:t>
            </a:r>
            <a:r>
              <a:rPr lang="en-US" altLang="en-US" sz="1200" b="1" dirty="0">
                <a:solidFill>
                  <a:srgbClr val="3B3BFF"/>
                </a:solidFill>
                <a:latin typeface="Arial" panose="020B0604020202020204" pitchFamily="34" charset="0"/>
              </a:rPr>
              <a:t>to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October shows that variations in the upper-ocean thermal structure have an important influence on ENP TCs.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3B811-697B-9B44-B099-210B1BEFB8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455" y="1219200"/>
            <a:ext cx="4635253" cy="268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652039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E7AC6F-E0FF-44DB-9D9E-C948D257DD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schemas.microsoft.com/office/2006/metadata/properties"/>
    <ds:schemaRef ds:uri="3f367a74-7294-440b-bcf2-615eafc1d48f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6906</TotalTime>
  <Words>287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37</cp:revision>
  <cp:lastPrinted>2011-05-11T17:30:12Z</cp:lastPrinted>
  <dcterms:created xsi:type="dcterms:W3CDTF">2017-11-02T21:19:41Z</dcterms:created>
  <dcterms:modified xsi:type="dcterms:W3CDTF">2020-09-23T14:39:30Z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Order">
    <vt:r8>3400</vt:r8>
  </property>
</Properties>
</file>