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mes, Catherine L" initials="HCL" lastIdx="2" clrIdx="0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20322-B4CD-E9F2-1371-EB7115B7C93F}" v="18" dt="2020-09-22T22:15:52.912"/>
    <p1510:client id="{F0A1C3CD-A681-446F-BE8E-C08942DC34D0}" v="1" dt="2020-09-22T22:16:26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25" autoAdjust="0"/>
  </p:normalViewPr>
  <p:slideViewPr>
    <p:cSldViewPr>
      <p:cViewPr varScale="1">
        <p:scale>
          <a:sx n="121" d="100"/>
          <a:sy n="121" d="100"/>
        </p:scale>
        <p:origin x="552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42738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219200"/>
            <a:ext cx="3124201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Separate the Global Change Analysis Model (GCAM) land allocation mechanism to enable uncertainty analysis, hypothesis testing, and linking to other models.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Developed an R package to calculate land allocation, following the algorithms used in GCAM.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Enabled both “hindcast” and future simulation modes.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Implemented both single scenarios and large ensembles of simulations.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gcamland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v1.0 – An R Package for Modeling Land Use and Land Cover Change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26401" y="5638800"/>
            <a:ext cx="297179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Calvin KV, R Link, MA Wise. 2019. “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gcamland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v1.0 – An R Package for Modelling Land Use and Land Cover Change,”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Open Research Software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7:31. DOI: 10.5334/jors.233.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657600" y="4443351"/>
            <a:ext cx="490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PNNL’s </a:t>
            </a:r>
            <a:r>
              <a:rPr lang="en-US" altLang="en-US" sz="12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gcamland</a:t>
            </a:r>
            <a:r>
              <a:rPr lang="en-US" altLang="en-US" sz="1200" b="1" i="1" dirty="0">
                <a:solidFill>
                  <a:srgbClr val="0000FF"/>
                </a:solidFill>
                <a:latin typeface="Arial" panose="020B0604020202020204" pitchFamily="34" charset="0"/>
              </a:rPr>
              <a:t> v1.0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provides the global modeling community a new tool to estimate land use and land cover by type.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EBF5-92CF-BD4B-870D-B4E4BC0804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298" y="1524000"/>
            <a:ext cx="5838702" cy="291935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BB33321-2A64-4D30-B463-8CF8546CF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50" y="4891586"/>
            <a:ext cx="5615049" cy="175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	       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future evolution of land use and land cover is uncertain and has implications for energy, water, and climate.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</a:t>
            </a:r>
            <a:r>
              <a:rPr lang="en-US" altLang="en-US" sz="1400" i="1" dirty="0" err="1">
                <a:solidFill>
                  <a:srgbClr val="000000"/>
                </a:solidFill>
              </a:rPr>
              <a:t>gcamland</a:t>
            </a:r>
            <a:r>
              <a:rPr lang="en-US" altLang="en-US" sz="1400" i="1" dirty="0">
                <a:solidFill>
                  <a:srgbClr val="000000"/>
                </a:solidFill>
              </a:rPr>
              <a:t> v1.0 </a:t>
            </a:r>
            <a:r>
              <a:rPr lang="en-US" altLang="en-US" sz="1400" dirty="0">
                <a:solidFill>
                  <a:srgbClr val="000000"/>
                </a:solidFill>
              </a:rPr>
              <a:t>package facilitates parameter estimation, validation, and uncertainty analysis for land use and land cover in a way that was not previously possible.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</a:t>
            </a:r>
            <a:r>
              <a:rPr lang="en-US" altLang="en-US" sz="1400" i="1" dirty="0" err="1">
                <a:solidFill>
                  <a:srgbClr val="000000"/>
                </a:solidFill>
              </a:rPr>
              <a:t>gcamland</a:t>
            </a:r>
            <a:r>
              <a:rPr lang="en-US" altLang="en-US" sz="1400" i="1" dirty="0">
                <a:solidFill>
                  <a:srgbClr val="000000"/>
                </a:solidFill>
              </a:rPr>
              <a:t> v1.0 </a:t>
            </a:r>
            <a:r>
              <a:rPr lang="en-US" altLang="en-US" sz="1400" dirty="0">
                <a:solidFill>
                  <a:srgbClr val="000000"/>
                </a:solidFill>
              </a:rPr>
              <a:t>model can be coupled to other models and tools.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3179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3f367a74-7294-440b-bcf2-615eafc1d48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6B70F71-303F-483B-A360-B265C3F62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5824</TotalTime>
  <Words>228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Hejazi, Mohamad I</cp:lastModifiedBy>
  <cp:revision>21</cp:revision>
  <cp:lastPrinted>2011-05-11T17:30:12Z</cp:lastPrinted>
  <dcterms:created xsi:type="dcterms:W3CDTF">2017-11-02T21:19:41Z</dcterms:created>
  <dcterms:modified xsi:type="dcterms:W3CDTF">2020-09-23T17:49:04Z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