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7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Dong, Lu" initials="DL" lastIdx="3" clrIdx="1">
    <p:extLst>
      <p:ext uri="{19B8F6BF-5375-455C-9EA6-DF929625EA0E}">
        <p15:presenceInfo xmlns:p15="http://schemas.microsoft.com/office/powerpoint/2012/main" userId="S::lu.dong@pnnl.gov::fcc3a95a-335f-4ee3-ac9c-358724c8169b" providerId="AD"/>
      </p:ext>
    </p:extLst>
  </p:cmAuthor>
  <p:cmAuthor id="3" name="Himes, Catherine L" initials="HCL" lastIdx="8" clrIdx="2">
    <p:extLst>
      <p:ext uri="{19B8F6BF-5375-455C-9EA6-DF929625EA0E}">
        <p15:presenceInfo xmlns:p15="http://schemas.microsoft.com/office/powerpoint/2012/main" userId="S::catherine.himes@pnnl.gov::3188da6f-cffb-4e9b-aed8-fac80e95ab34" providerId="AD"/>
      </p:ext>
    </p:extLst>
  </p:cmAuthor>
  <p:cmAuthor id="4" name="Leung, Lai-Yung (Ruby)" initials="LLY(" lastIdx="1" clrIdx="3">
    <p:extLst>
      <p:ext uri="{19B8F6BF-5375-455C-9EA6-DF929625EA0E}">
        <p15:presenceInfo xmlns:p15="http://schemas.microsoft.com/office/powerpoint/2012/main" userId="S::ruby.leung@pnnl.gov::8890b783-e14a-47e3-a682-fbb67b692e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BB9CE-985F-499B-96CF-0A3794AD09A7}" v="2" dt="2021-05-03T06:32:59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2653" autoAdjust="0"/>
  </p:normalViewPr>
  <p:slideViewPr>
    <p:cSldViewPr>
      <p:cViewPr varScale="1">
        <p:scale>
          <a:sx n="120" d="100"/>
          <a:sy n="120" d="100"/>
        </p:scale>
        <p:origin x="4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mes, Catherine L" userId="3188da6f-cffb-4e9b-aed8-fac80e95ab34" providerId="ADAL" clId="{E6ABB9CE-985F-499B-96CF-0A3794AD09A7}"/>
    <pc:docChg chg="custSel modSld">
      <pc:chgData name="Himes, Catherine L" userId="3188da6f-cffb-4e9b-aed8-fac80e95ab34" providerId="ADAL" clId="{E6ABB9CE-985F-499B-96CF-0A3794AD09A7}" dt="2021-05-03T06:33:10.732" v="11" actId="5900"/>
      <pc:docMkLst>
        <pc:docMk/>
      </pc:docMkLst>
      <pc:sldChg chg="modSp mod addCm modCm">
        <pc:chgData name="Himes, Catherine L" userId="3188da6f-cffb-4e9b-aed8-fac80e95ab34" providerId="ADAL" clId="{E6ABB9CE-985F-499B-96CF-0A3794AD09A7}" dt="2021-05-03T06:33:10.732" v="11" actId="5900"/>
        <pc:sldMkLst>
          <pc:docMk/>
          <pc:sldMk cId="3682063941" sldId="260"/>
        </pc:sldMkLst>
        <pc:spChg chg="mod">
          <ac:chgData name="Himes, Catherine L" userId="3188da6f-cffb-4e9b-aed8-fac80e95ab34" providerId="ADAL" clId="{E6ABB9CE-985F-499B-96CF-0A3794AD09A7}" dt="2021-05-03T06:30:40.330" v="0" actId="20577"/>
          <ac:spMkLst>
            <pc:docMk/>
            <pc:sldMk cId="3682063941" sldId="260"/>
            <ac:spMk id="3075" creationId="{00000000-0000-0000-0000-000000000000}"/>
          </ac:spMkLst>
        </pc:spChg>
        <pc:spChg chg="mod">
          <ac:chgData name="Himes, Catherine L" userId="3188da6f-cffb-4e9b-aed8-fac80e95ab34" providerId="ADAL" clId="{E6ABB9CE-985F-499B-96CF-0A3794AD09A7}" dt="2021-05-03T06:32:51.848" v="7" actId="20577"/>
          <ac:spMkLst>
            <pc:docMk/>
            <pc:sldMk cId="3682063941" sldId="260"/>
            <ac:spMk id="3078" creationId="{00000000-0000-0000-0000-000000000000}"/>
          </ac:spMkLst>
        </pc:spChg>
      </pc:sldChg>
    </pc:docChg>
  </pc:docChgLst>
  <pc:docChgLst>
    <pc:chgData name="Mundy, Beth E" userId="09c03546-1d2d-4d82-89e1-bb5e2a2e687b" providerId="ADAL" clId="{40486F7E-206F-4F28-8455-8C261F8997DB}"/>
    <pc:docChg chg="custSel modSld">
      <pc:chgData name="Mundy, Beth E" userId="09c03546-1d2d-4d82-89e1-bb5e2a2e687b" providerId="ADAL" clId="{40486F7E-206F-4F28-8455-8C261F8997DB}" dt="2021-05-03T17:59:43.356" v="8" actId="20577"/>
      <pc:docMkLst>
        <pc:docMk/>
      </pc:docMkLst>
      <pc:sldChg chg="modSp mod delCm">
        <pc:chgData name="Mundy, Beth E" userId="09c03546-1d2d-4d82-89e1-bb5e2a2e687b" providerId="ADAL" clId="{40486F7E-206F-4F28-8455-8C261F8997DB}" dt="2021-05-03T17:59:43.356" v="8" actId="20577"/>
        <pc:sldMkLst>
          <pc:docMk/>
          <pc:sldMk cId="3682063941" sldId="260"/>
        </pc:sldMkLst>
        <pc:spChg chg="mod">
          <ac:chgData name="Mundy, Beth E" userId="09c03546-1d2d-4d82-89e1-bb5e2a2e687b" providerId="ADAL" clId="{40486F7E-206F-4F28-8455-8C261F8997DB}" dt="2021-05-03T17:59:43.356" v="8" actId="20577"/>
          <ac:spMkLst>
            <pc:docMk/>
            <pc:sldMk cId="3682063941" sldId="260"/>
            <ac:spMk id="30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0227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3448" y="1066800"/>
            <a:ext cx="4397438" cy="576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Investigate the individual impacts of direct CO</a:t>
            </a:r>
            <a:r>
              <a:rPr lang="en-US" sz="1400" baseline="-25000" dirty="0"/>
              <a:t>2 </a:t>
            </a:r>
            <a:r>
              <a:rPr lang="en-US" sz="1400" dirty="0"/>
              <a:t>forcing, uniform sea surface temperature (SST) warming, and patterns of SST change on North Pacific circulation and California (CA) winter wetting. 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Analyze an ensemble of historical and future climate simulations from the Coupled Model Intercomparison Project Phase 5 to estimate future changes in winter precipitation.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Utilize four sets of SST simulations to investigate the effects of direct CO</a:t>
            </a:r>
            <a:r>
              <a:rPr lang="en-US" sz="1400" baseline="-25000" dirty="0"/>
              <a:t>2</a:t>
            </a:r>
            <a:r>
              <a:rPr lang="en-US" sz="1400" dirty="0"/>
              <a:t> forcing, uniform SST warming, and SST change patterns.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Determine the physical processes underpinning the westerly jet extension over the North Pacific.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Uniform SST warming is the primary contributor to CA wetting winter, with minor contributions from SST change patterns and no contribution from CO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 forcing.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Uniform SST warming increases CA winter precipitation through eastward jet extension.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SST change with an El Niño-like warming pattern also contributes to jet extension, but with low agreement among climate models.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76200"/>
            <a:ext cx="9143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Uniform Ocean Warming Dominates Wet California Winters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901009" y="6019800"/>
            <a:ext cx="4014391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L. Dong, &amp; R. Leung. “Winter Precipitation Changes in California Under Global Warming: Contributions of CO</a:t>
            </a:r>
            <a:r>
              <a:rPr lang="en-US" altLang="en-US" sz="10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Uniform SST Warming, and SST Change Patterns.”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Geophysical Research Letters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48(5),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e2020GL091736, (2021). 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[DOI: 10.1029/2020GL091736].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724399" y="4298310"/>
            <a:ext cx="42672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Researchers decomposed precipitation changes during the fall, winter, and spring (</a:t>
            </a:r>
            <a:r>
              <a:rPr lang="en-US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grey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 into contributions from CO</a:t>
            </a:r>
            <a:r>
              <a:rPr lang="en-US" altLang="en-US" sz="1200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 radiative forcing (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), uniform SST warming (</a:t>
            </a:r>
            <a:r>
              <a:rPr lang="en-US" altLang="en-US" sz="1200" b="1" dirty="0">
                <a:solidFill>
                  <a:srgbClr val="00B0F0"/>
                </a:solidFill>
                <a:latin typeface="Arial" panose="020B0604020202020204" pitchFamily="34" charset="0"/>
              </a:rPr>
              <a:t>blue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), SST change pattern (</a:t>
            </a:r>
            <a:r>
              <a:rPr lang="en-US" altLang="en-US" sz="1200" b="1" dirty="0">
                <a:solidFill>
                  <a:srgbClr val="00B050"/>
                </a:solidFill>
                <a:latin typeface="Arial" panose="020B0604020202020204" pitchFamily="34" charset="0"/>
              </a:rPr>
              <a:t>green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), and the sum of the three (slashed). The error bars represent one standard deviation. The graph clearly shows that uniform SST warming dominates CA wintertime wetting.  </a:t>
            </a:r>
            <a:endParaRPr lang="en-US" altLang="en-US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4C6A0004-28A3-B24E-AC09-D8C248A33B37}"/>
              </a:ext>
            </a:extLst>
          </p:cNvPr>
          <p:cNvPicPr/>
          <p:nvPr/>
        </p:nvPicPr>
        <p:blipFill rotWithShape="1">
          <a:blip r:embed="rId3"/>
          <a:srcRect l="49627" t="63119" b="11240"/>
          <a:stretch/>
        </p:blipFill>
        <p:spPr>
          <a:xfrm>
            <a:off x="4572000" y="1752016"/>
            <a:ext cx="437071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2458AB-AA99-BA4B-A5EB-A6B48763BB14}"/>
              </a:ext>
            </a:extLst>
          </p:cNvPr>
          <p:cNvSpPr txBox="1"/>
          <p:nvPr/>
        </p:nvSpPr>
        <p:spPr>
          <a:xfrm>
            <a:off x="5181600" y="1230868"/>
            <a:ext cx="340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 precipitation change (mm/day)</a:t>
            </a:r>
          </a:p>
        </p:txBody>
      </p:sp>
    </p:spTree>
    <p:extLst>
      <p:ext uri="{BB962C8B-B14F-4D97-AF65-F5344CB8AC3E}">
        <p14:creationId xmlns:p14="http://schemas.microsoft.com/office/powerpoint/2010/main" val="3682063941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7110</TotalTime>
  <Words>291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35</cp:revision>
  <cp:lastPrinted>2011-05-11T17:30:12Z</cp:lastPrinted>
  <dcterms:created xsi:type="dcterms:W3CDTF">2017-11-02T21:19:41Z</dcterms:created>
  <dcterms:modified xsi:type="dcterms:W3CDTF">2021-05-03T17:59:51Z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