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4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Dong, Lu" initials="DL" lastIdx="3" clrIdx="1">
    <p:extLst>
      <p:ext uri="{19B8F6BF-5375-455C-9EA6-DF929625EA0E}">
        <p15:presenceInfo xmlns:p15="http://schemas.microsoft.com/office/powerpoint/2012/main" userId="S::lu.dong@pnnl.gov::fcc3a95a-335f-4ee3-ac9c-358724c8169b" providerId="AD"/>
      </p:ext>
    </p:extLst>
  </p:cmAuthor>
  <p:cmAuthor id="3" name="Himes, Catherine L" initials="HCL" lastIdx="6" clrIdx="2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1" autoAdjust="0"/>
    <p:restoredTop sz="92714" autoAdjust="0"/>
  </p:normalViewPr>
  <p:slideViewPr>
    <p:cSldViewPr>
      <p:cViewPr varScale="1">
        <p:scale>
          <a:sx n="120" d="100"/>
          <a:sy n="120" d="100"/>
        </p:scale>
        <p:origin x="12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mes, Catherine L" userId="3188da6f-cffb-4e9b-aed8-fac80e95ab34" providerId="ADAL" clId="{0A653E76-8BDC-4920-AB7E-5A6224467BBD}"/>
    <pc:docChg chg="custSel addSld modSld">
      <pc:chgData name="Himes, Catherine L" userId="3188da6f-cffb-4e9b-aed8-fac80e95ab34" providerId="ADAL" clId="{0A653E76-8BDC-4920-AB7E-5A6224467BBD}" dt="2021-02-10T07:09:06.580" v="36" actId="5900"/>
      <pc:docMkLst>
        <pc:docMk/>
      </pc:docMkLst>
      <pc:sldChg chg="modSp add mod addCm delCm modCm">
        <pc:chgData name="Himes, Catherine L" userId="3188da6f-cffb-4e9b-aed8-fac80e95ab34" providerId="ADAL" clId="{0A653E76-8BDC-4920-AB7E-5A6224467BBD}" dt="2021-02-10T07:09:06.580" v="36" actId="5900"/>
        <pc:sldMkLst>
          <pc:docMk/>
          <pc:sldMk cId="1010190442" sldId="259"/>
        </pc:sldMkLst>
        <pc:spChg chg="mod">
          <ac:chgData name="Himes, Catherine L" userId="3188da6f-cffb-4e9b-aed8-fac80e95ab34" providerId="ADAL" clId="{0A653E76-8BDC-4920-AB7E-5A6224467BBD}" dt="2021-02-10T07:08:29.661" v="24" actId="20577"/>
          <ac:spMkLst>
            <pc:docMk/>
            <pc:sldMk cId="1010190442" sldId="259"/>
            <ac:spMk id="3075" creationId="{00000000-0000-0000-0000-000000000000}"/>
          </ac:spMkLst>
        </pc:spChg>
        <pc:spChg chg="mod">
          <ac:chgData name="Himes, Catherine L" userId="3188da6f-cffb-4e9b-aed8-fac80e95ab34" providerId="ADAL" clId="{0A653E76-8BDC-4920-AB7E-5A6224467BBD}" dt="2021-02-10T07:08:57.283" v="31" actId="20577"/>
          <ac:spMkLst>
            <pc:docMk/>
            <pc:sldMk cId="1010190442" sldId="259"/>
            <ac:spMk id="3078" creationId="{00000000-0000-0000-0000-000000000000}"/>
          </ac:spMkLst>
        </pc:spChg>
      </pc:sldChg>
    </pc:docChg>
  </pc:docChgLst>
  <pc:docChgLst>
    <pc:chgData name="Mundy, Beth E" userId="09c03546-1d2d-4d82-89e1-bb5e2a2e687b" providerId="ADAL" clId="{954693B2-18CB-4E7B-9DFF-DE86853F5287}"/>
    <pc:docChg chg="undo custSel delSld modSld">
      <pc:chgData name="Mundy, Beth E" userId="09c03546-1d2d-4d82-89e1-bb5e2a2e687b" providerId="ADAL" clId="{954693B2-18CB-4E7B-9DFF-DE86853F5287}" dt="2021-02-10T17:27:02.765" v="10" actId="6549"/>
      <pc:docMkLst>
        <pc:docMk/>
      </pc:docMkLst>
      <pc:sldChg chg="del">
        <pc:chgData name="Mundy, Beth E" userId="09c03546-1d2d-4d82-89e1-bb5e2a2e687b" providerId="ADAL" clId="{954693B2-18CB-4E7B-9DFF-DE86853F5287}" dt="2021-02-10T17:26:56.594" v="7" actId="47"/>
        <pc:sldMkLst>
          <pc:docMk/>
          <pc:sldMk cId="0" sldId="258"/>
        </pc:sldMkLst>
      </pc:sldChg>
      <pc:sldChg chg="addCm delCm modNotesTx">
        <pc:chgData name="Mundy, Beth E" userId="09c03546-1d2d-4d82-89e1-bb5e2a2e687b" providerId="ADAL" clId="{954693B2-18CB-4E7B-9DFF-DE86853F5287}" dt="2021-02-10T17:27:02.765" v="10" actId="6549"/>
        <pc:sldMkLst>
          <pc:docMk/>
          <pc:sldMk cId="1010190442" sldId="259"/>
        </pc:sldMkLst>
      </pc:sldChg>
    </pc:docChg>
  </pc:docChgLst>
  <pc:docChgLst>
    <pc:chgData name="Mundy, Beth E" userId="09c03546-1d2d-4d82-89e1-bb5e2a2e687b" providerId="ADAL" clId="{7BD0D047-F74B-41E5-8790-E20292A8D391}"/>
    <pc:docChg chg="modSld">
      <pc:chgData name="Mundy, Beth E" userId="09c03546-1d2d-4d82-89e1-bb5e2a2e687b" providerId="ADAL" clId="{7BD0D047-F74B-41E5-8790-E20292A8D391}" dt="2021-04-08T18:32:48.934" v="25" actId="6549"/>
      <pc:docMkLst>
        <pc:docMk/>
      </pc:docMkLst>
      <pc:sldChg chg="modSp mod">
        <pc:chgData name="Mundy, Beth E" userId="09c03546-1d2d-4d82-89e1-bb5e2a2e687b" providerId="ADAL" clId="{7BD0D047-F74B-41E5-8790-E20292A8D391}" dt="2021-04-08T18:32:48.934" v="25" actId="6549"/>
        <pc:sldMkLst>
          <pc:docMk/>
          <pc:sldMk cId="1010190442" sldId="259"/>
        </pc:sldMkLst>
        <pc:spChg chg="mod">
          <ac:chgData name="Mundy, Beth E" userId="09c03546-1d2d-4d82-89e1-bb5e2a2e687b" providerId="ADAL" clId="{7BD0D047-F74B-41E5-8790-E20292A8D391}" dt="2021-04-08T18:32:48.934" v="25" actId="6549"/>
          <ac:spMkLst>
            <pc:docMk/>
            <pc:sldMk cId="1010190442" sldId="259"/>
            <ac:spMk id="307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9286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448" y="882370"/>
            <a:ext cx="4397438" cy="59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Understand model uncertainties in future precipitation projections over Mediterranean climate regions around the Northern Hemisphere. 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Analyze an ensemble of historical and future climate simulations from the Coupled Model Intercomparison Project Phase 5 to estimate future changes in winter precipitation.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Determine the physical processes underpinning the relationship between the double Intertropical Convergence Zone (ITCZ) bias and the precipitation projections.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Use a statistical framework to constrain future precipitation projections with observational data on the double-ITCZ feature.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double-ITCZ is a useful emergent constraint for projecting future winter precipitation changes in the U.S. Southwest and Mediterranean Basin.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Constrained by the observed double-ITCZ, future wetting in the U.S. Southwest is reduced and drying in the Mediterranean Basin is intensified.</a:t>
            </a:r>
          </a:p>
          <a:p>
            <a:pPr marL="283464" indent="-283464" eaLnBrk="1" hangingPunct="1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projections of reduced winter precipitation suggest an increased likelihood of water stress and wildfire in the affected regions.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Corrected Models Project Drier Winters for Mediterranean Climate Regions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69361" y="6073914"/>
            <a:ext cx="44330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L. Dong, R. Leung, J. Lu, &amp; F. Song. “Double-ITCZ as an emergent constraint for future precipitation over Mediterranean climate regions in the North Hemisphere.”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Geophysical Research Letters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48(3),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e2020GL091569, (2021).  https://</a:t>
            </a:r>
            <a:r>
              <a:rPr lang="en-US" altLang="en-US" sz="1000" dirty="0" err="1">
                <a:solidFill>
                  <a:srgbClr val="000000"/>
                </a:solidFill>
                <a:latin typeface="+mn-lt"/>
              </a:rPr>
              <a:t>doi.org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/10.1029/2020GL091569.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729725" y="4513183"/>
            <a:ext cx="424012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Upper: High correlations between the mean double-ITCZ and future precipitation changes were identified in the U.S. Southwest and Mediterranean Basin. </a:t>
            </a:r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Lower: Correcting the double-ITCZ bias reduced wetting in the U.S. Southwest (USSW) and intensified drying in the Mediterranean Basin (MED).</a:t>
            </a:r>
            <a:endParaRPr lang="en-US" altLang="en-US" sz="12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C9239F-4BE4-6347-93FF-F55478A193DC}"/>
              </a:ext>
            </a:extLst>
          </p:cNvPr>
          <p:cNvGrpSpPr/>
          <p:nvPr/>
        </p:nvGrpSpPr>
        <p:grpSpPr>
          <a:xfrm>
            <a:off x="4943393" y="1066800"/>
            <a:ext cx="3591007" cy="3396080"/>
            <a:chOff x="4943393" y="1066800"/>
            <a:chExt cx="3591007" cy="33960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3CDB75-BEFB-6549-A8AC-B21141BAEA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238" t="64758" r="23785"/>
            <a:stretch/>
          </p:blipFill>
          <p:spPr>
            <a:xfrm>
              <a:off x="5073486" y="1066800"/>
              <a:ext cx="3353276" cy="20572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610CC58-26AD-4949-B1FC-F516D229F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3393" y="3048000"/>
              <a:ext cx="3591007" cy="1414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190442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6438</TotalTime>
  <Words>270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22</cp:revision>
  <cp:lastPrinted>2011-05-11T17:30:12Z</cp:lastPrinted>
  <dcterms:created xsi:type="dcterms:W3CDTF">2017-11-02T21:19:41Z</dcterms:created>
  <dcterms:modified xsi:type="dcterms:W3CDTF">2021-04-08T18:32:53Z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