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Dolan, Flannery C" initials="DFC" lastIdx="3" clrIdx="1">
    <p:extLst>
      <p:ext uri="{19B8F6BF-5375-455C-9EA6-DF929625EA0E}">
        <p15:presenceInfo xmlns:p15="http://schemas.microsoft.com/office/powerpoint/2012/main" userId="S::fdolan03@tufts.edu::59c7df74-169c-4a17-972f-70c99fcb1a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FCCB90-8DD0-4A39-9434-C6F21EDA3203}" v="24" dt="2021-03-29T16:37:45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88"/>
  </p:normalViewPr>
  <p:slideViewPr>
    <p:cSldViewPr snapToGrid="0" snapToObjects="1">
      <p:cViewPr varScale="1">
        <p:scale>
          <a:sx n="130" d="100"/>
          <a:sy n="130" d="100"/>
        </p:scale>
        <p:origin x="21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72FCCB90-8DD0-4A39-9434-C6F21EDA3203}"/>
    <pc:docChg chg="undo custSel delSld modSld">
      <pc:chgData name="Mundy, Beth E" userId="09c03546-1d2d-4d82-89e1-bb5e2a2e687b" providerId="ADAL" clId="{72FCCB90-8DD0-4A39-9434-C6F21EDA3203}" dt="2021-03-29T16:37:45.415" v="149" actId="1076"/>
      <pc:docMkLst>
        <pc:docMk/>
      </pc:docMkLst>
      <pc:sldChg chg="del">
        <pc:chgData name="Mundy, Beth E" userId="09c03546-1d2d-4d82-89e1-bb5e2a2e687b" providerId="ADAL" clId="{72FCCB90-8DD0-4A39-9434-C6F21EDA3203}" dt="2021-03-29T16:37:35.638" v="146" actId="47"/>
        <pc:sldMkLst>
          <pc:docMk/>
          <pc:sldMk cId="742074595" sldId="256"/>
        </pc:sldMkLst>
      </pc:sldChg>
      <pc:sldChg chg="delSp modSp mod delCm modCm">
        <pc:chgData name="Mundy, Beth E" userId="09c03546-1d2d-4d82-89e1-bb5e2a2e687b" providerId="ADAL" clId="{72FCCB90-8DD0-4A39-9434-C6F21EDA3203}" dt="2021-03-29T16:37:45.415" v="149" actId="1076"/>
        <pc:sldMkLst>
          <pc:docMk/>
          <pc:sldMk cId="990786828" sldId="257"/>
        </pc:sldMkLst>
        <pc:spChg chg="del">
          <ac:chgData name="Mundy, Beth E" userId="09c03546-1d2d-4d82-89e1-bb5e2a2e687b" providerId="ADAL" clId="{72FCCB90-8DD0-4A39-9434-C6F21EDA3203}" dt="2021-03-29T16:37:33.579" v="145" actId="478"/>
          <ac:spMkLst>
            <pc:docMk/>
            <pc:sldMk cId="990786828" sldId="257"/>
            <ac:spMk id="2" creationId="{77009728-D375-4B99-9B89-859F1B93E76E}"/>
          </ac:spMkLst>
        </pc:spChg>
        <pc:spChg chg="mod">
          <ac:chgData name="Mundy, Beth E" userId="09c03546-1d2d-4d82-89e1-bb5e2a2e687b" providerId="ADAL" clId="{72FCCB90-8DD0-4A39-9434-C6F21EDA3203}" dt="2021-03-29T16:37:45.415" v="149" actId="1076"/>
          <ac:spMkLst>
            <pc:docMk/>
            <pc:sldMk cId="990786828" sldId="257"/>
            <ac:spMk id="5" creationId="{E38A9781-00AD-AB4C-B82A-C8F11788CBCD}"/>
          </ac:spMkLst>
        </pc:spChg>
        <pc:spChg chg="mod">
          <ac:chgData name="Mundy, Beth E" userId="09c03546-1d2d-4d82-89e1-bb5e2a2e687b" providerId="ADAL" clId="{72FCCB90-8DD0-4A39-9434-C6F21EDA3203}" dt="2021-03-29T16:37:16.636" v="142" actId="20577"/>
          <ac:spMkLst>
            <pc:docMk/>
            <pc:sldMk cId="990786828" sldId="257"/>
            <ac:spMk id="7" creationId="{07B79105-4B18-F646-93CA-0168C9D74713}"/>
          </ac:spMkLst>
        </pc:spChg>
        <pc:spChg chg="mod">
          <ac:chgData name="Mundy, Beth E" userId="09c03546-1d2d-4d82-89e1-bb5e2a2e687b" providerId="ADAL" clId="{72FCCB90-8DD0-4A39-9434-C6F21EDA3203}" dt="2021-03-29T16:18:38.911" v="71" actId="2711"/>
          <ac:spMkLst>
            <pc:docMk/>
            <pc:sldMk cId="990786828" sldId="257"/>
            <ac:spMk id="8" creationId="{F8D22B9A-0C0C-7A41-A2F3-5C6AB23F7EA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EBCB0-6450-4903-AFCF-6822E7358570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847BA-C8D3-49CE-9E83-E75A1167E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63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0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3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8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8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9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2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8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C5F7-1934-7044-AA34-2935E958013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F807-1420-C44E-A365-59DBA9059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8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DCEA1157-082A-5849-8ECA-8EDBD1E81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7942"/>
            <a:ext cx="91440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Evaluating the Economic Impact of Water Scarcity in a Changing World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8A9781-00AD-AB4C-B82A-C8F11788C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60414"/>
            <a:ext cx="5212050" cy="470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69" indent="-231769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Calculate the economic impact of water scarcity under many different future human and environmental influences.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69" indent="-231769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Generate thousands of future scenarios by combining discrete levels of supply- and demand-side drivers of water scarcity.</a:t>
            </a:r>
          </a:p>
          <a:p>
            <a:pPr marL="285744" indent="-28574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Calculate how the water market economic surplus changes between a scenario with a bounded water supply and a corresponding scenario with unlimited water.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57" indent="-283457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This metric reflects the economic impact of adapting to water scarcity and provides a fuller picture of regional vulnerabilities, as regions have different capacities to respond to water stress. Basins can experience highly positive or severely negative impacts from water scarcity</a:t>
            </a:r>
          </a:p>
          <a:p>
            <a:pPr marL="283457" indent="-283457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novel treatment of uncertainty shows that the main drivers of economic impact differ across regions and cannot be simply  assumed.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79105-4B18-F646-93CA-0168C9D74713}"/>
              </a:ext>
            </a:extLst>
          </p:cNvPr>
          <p:cNvSpPr txBox="1"/>
          <p:nvPr/>
        </p:nvSpPr>
        <p:spPr>
          <a:xfrm>
            <a:off x="5305424" y="4680234"/>
            <a:ext cx="38385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Maps showing medians of physical water scarcity (withdrawals over renewable supply) across scenarios (top), and medians of the log-modulus of the economic impact of water scarcity (billions US$) across scenarios (bottom). The two metrics do not perfectly correspond, emphasizing the need to consider both physical scarcity and economic impact when conducting water scarcity analyses.</a:t>
            </a:r>
          </a:p>
          <a:p>
            <a:endParaRPr lang="en-US" dirty="0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F8D22B9A-0C0C-7A41-A2F3-5C6AB23F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299" y="6342227"/>
            <a:ext cx="828996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F. C. Dolan, J. R. Lamontagne, R. P. Link, M. I. Hejazi, P. M. Reed, J. A. Edmonds. “Evaluating the economic impact of water scarcity in a changing world.” </a:t>
            </a:r>
            <a:r>
              <a:rPr lang="en-US" altLang="en-US" sz="1000" i="1" dirty="0">
                <a:solidFill>
                  <a:srgbClr val="000000"/>
                </a:solidFill>
                <a:latin typeface="Calibri (body)"/>
              </a:rPr>
              <a:t>Nature Communications. </a:t>
            </a:r>
            <a:r>
              <a:rPr lang="en-US" altLang="en-US" sz="1000" b="1" dirty="0">
                <a:solidFill>
                  <a:srgbClr val="000000"/>
                </a:solidFill>
                <a:latin typeface="Calibri (body)"/>
              </a:rPr>
              <a:t>12,</a:t>
            </a:r>
            <a:r>
              <a:rPr lang="en-US" altLang="en-US" sz="1000" dirty="0">
                <a:solidFill>
                  <a:srgbClr val="000000"/>
                </a:solidFill>
                <a:latin typeface="Calibri (body)"/>
              </a:rPr>
              <a:t> 1915 (2021). [DOI: </a:t>
            </a:r>
            <a:r>
              <a:rPr lang="en-US" sz="1000" dirty="0">
                <a:solidFill>
                  <a:srgbClr val="000000"/>
                </a:solidFill>
                <a:latin typeface="Calibri (body)"/>
              </a:rPr>
              <a:t>10.1038/s41467-021-22194-0].</a:t>
            </a:r>
            <a:endParaRPr lang="en-US" altLang="en-US" sz="1000" dirty="0">
              <a:solidFill>
                <a:srgbClr val="000000"/>
              </a:solidFill>
              <a:latin typeface="Calibri (body)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006219-3F75-4508-B7D8-0028C0BC4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01" y="553873"/>
            <a:ext cx="30194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8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266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(body)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Dolan, Flannery C</dc:creator>
  <cp:lastModifiedBy>Mundy, Beth E</cp:lastModifiedBy>
  <cp:revision>7</cp:revision>
  <dcterms:created xsi:type="dcterms:W3CDTF">2021-03-24T22:58:54Z</dcterms:created>
  <dcterms:modified xsi:type="dcterms:W3CDTF">2021-03-29T16:37:54Z</dcterms:modified>
</cp:coreProperties>
</file>