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Binsted, Matthew T" initials="BMT" lastIdx="2" clrIdx="1">
    <p:extLst>
      <p:ext uri="{19B8F6BF-5375-455C-9EA6-DF929625EA0E}">
        <p15:presenceInfo xmlns:p15="http://schemas.microsoft.com/office/powerpoint/2012/main" userId="S::matthew.binsted@pnnl.gov::c7da1a4d-51f4-4da2-9270-a2893e4663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92109" autoAdjust="0"/>
  </p:normalViewPr>
  <p:slideViewPr>
    <p:cSldViewPr>
      <p:cViewPr varScale="1">
        <p:scale>
          <a:sx n="120" d="100"/>
          <a:sy n="120" d="100"/>
        </p:scale>
        <p:origin x="12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39102" y="990599"/>
            <a:ext cx="4310668" cy="5705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Develop a framework for evaluating future energy system scenarios to improve their consistency and credibility.</a:t>
            </a:r>
          </a:p>
          <a:p>
            <a:pPr>
              <a:spcBef>
                <a:spcPts val="0"/>
              </a:spcBef>
              <a:defRPr/>
            </a:pPr>
            <a:endParaRPr lang="en-US" sz="16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ts val="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ts val="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Create a three-part evaluation framework composed of (1) </a:t>
            </a:r>
            <a:r>
              <a:rPr lang="en-US" sz="1600" dirty="0"/>
              <a:t>a qualitative vision, (2) quantitative metrics, and (3) evaluation criteria.</a:t>
            </a:r>
            <a:endParaRPr lang="en-US" sz="1600" dirty="0">
              <a:solidFill>
                <a:prstClr val="black"/>
              </a:solidFill>
            </a:endParaRPr>
          </a:p>
          <a:p>
            <a:pPr marL="285750" indent="-285750">
              <a:spcBef>
                <a:spcPts val="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Apply this framework to GCAM-USA, a version of the Global Change Analysis Model with subnational detail in the US, focusing on the electric power sector reference scenario.</a:t>
            </a:r>
          </a:p>
          <a:p>
            <a:pPr>
              <a:spcBef>
                <a:spcPts val="0"/>
              </a:spcBef>
              <a:defRPr/>
            </a:pPr>
            <a:endParaRPr lang="en-US" sz="16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ts val="0"/>
              </a:spcBef>
              <a:buFont typeface="Arial" panose="020B0604020202020204" pitchFamily="34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</a:rPr>
              <a:t>Using a structured evaluation framework helps scientists identify and correct model deficiencies; refine their understanding future energy system evolution; and highlights interesting exceptions to anticipated trends.</a:t>
            </a:r>
          </a:p>
          <a:p>
            <a:pPr marL="283464" indent="-283464" eaLnBrk="1" hangingPunct="1">
              <a:spcBef>
                <a:spcPts val="0"/>
              </a:spcBef>
              <a:buFont typeface="Arial" panose="020B0604020202020204" pitchFamily="34" charset="0"/>
              <a:buChar char="●"/>
            </a:pPr>
            <a:r>
              <a:rPr lang="en-US" altLang="en-US" sz="1600" dirty="0">
                <a:solidFill>
                  <a:srgbClr val="000000"/>
                </a:solidFill>
              </a:rPr>
              <a:t>The general framework is flexible and can be applied to a variety of regions and sectors. 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39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000" b="1" dirty="0">
                <a:latin typeface="Arial" panose="020B0604020202020204" pitchFamily="34" charset="0"/>
              </a:rPr>
              <a:t>A New Framework for Evaluating Model-Based Energy Scenarios </a:t>
            </a:r>
            <a:endParaRPr lang="en-US" altLang="en-US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41498" y="5865226"/>
            <a:ext cx="4433004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rgbClr val="000000"/>
                </a:solidFill>
                <a:latin typeface="+mn-lt"/>
              </a:rPr>
              <a:t>Binsted M.T., G.C. Iyer, Y. Cui, Z. Khan, K.R. Dorheim, and L.E. Clarke. “Evaluating long-term model-based scenarios of the energy system.” Energy Strategy Reviews, 32</a:t>
            </a:r>
            <a:r>
              <a:rPr lang="en-US" altLang="en-US" sz="1200">
                <a:solidFill>
                  <a:srgbClr val="000000"/>
                </a:solidFill>
                <a:latin typeface="+mn-lt"/>
              </a:rPr>
              <a:t>, 1005512, (2020). </a:t>
            </a:r>
            <a:r>
              <a:rPr lang="en-US" altLang="en-US" sz="1200" dirty="0">
                <a:solidFill>
                  <a:srgbClr val="000000"/>
                </a:solidFill>
                <a:latin typeface="+mn-lt"/>
              </a:rPr>
              <a:t>[DOI: 10.1016/j.esr.2020.100551] </a:t>
            </a:r>
          </a:p>
        </p:txBody>
      </p:sp>
      <p:pic>
        <p:nvPicPr>
          <p:cNvPr id="8" name="Picture 7" descr="Chart, scatter chart&#10;&#10;Description automatically generated">
            <a:extLst>
              <a:ext uri="{FF2B5EF4-FFF2-40B4-BE49-F238E27FC236}">
                <a16:creationId xmlns:a16="http://schemas.microsoft.com/office/drawing/2014/main" id="{719D4F27-79F1-46F0-B324-76D38D97E86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685800"/>
            <a:ext cx="4114800" cy="4114800"/>
          </a:xfrm>
          <a:prstGeom prst="rect">
            <a:avLst/>
          </a:prstGeom>
        </p:spPr>
      </p:pic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707970" y="4800600"/>
            <a:ext cx="436653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A scenario evaluation framework helps researchers explore how model results compare to expected outcomes (shaded green area) for specific metrics, shown for gas share of fossil fuel electricity generation here.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6926</TotalTime>
  <Words>229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24</cp:revision>
  <cp:lastPrinted>2011-05-11T17:30:12Z</cp:lastPrinted>
  <dcterms:created xsi:type="dcterms:W3CDTF">2017-11-02T21:19:41Z</dcterms:created>
  <dcterms:modified xsi:type="dcterms:W3CDTF">2021-02-22T16:39:11Z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