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3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Chris Vernon" initials="CV" lastIdx="2" clrIdx="1">
    <p:extLst>
      <p:ext uri="{19B8F6BF-5375-455C-9EA6-DF929625EA0E}">
        <p15:presenceInfo xmlns:p15="http://schemas.microsoft.com/office/powerpoint/2012/main" userId="Chris Vern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CD64A4-83A3-4994-897E-A4FDA8D63232}" v="6" dt="2021-01-08T17:19:36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8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99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08934" y="1045211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Create an accessible user interface for the Hector simple climate model that allows real-time parameterization, execution, and visualization of climate simulations from a web browser.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Build a web-based user interface that can accommodate a broad range of potential users.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Provide users with a custom online tutorial that shows them how to create custom configurations and “try out” the Hector model under different assumptions.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Generate model results with interpretable visualizations in real time.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Provides model accessibility to anyone with the internet and a web browser—no prior knowledge necessary.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Promotes classroom use to demonstrate key concepts of climate modeling, broadening the reach of the </a:t>
            </a:r>
            <a:r>
              <a:rPr lang="en-US" altLang="en-US" sz="1400" dirty="0" err="1">
                <a:solidFill>
                  <a:srgbClr val="000000"/>
                </a:solidFill>
              </a:rPr>
              <a:t>MultiSector</a:t>
            </a:r>
            <a:r>
              <a:rPr lang="en-US" altLang="en-US" sz="1400" dirty="0">
                <a:solidFill>
                  <a:srgbClr val="000000"/>
                </a:solidFill>
              </a:rPr>
              <a:t> Dynamics community to future generations of researchers.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500" b="1" dirty="0">
                <a:solidFill>
                  <a:srgbClr val="000000"/>
                </a:solidFill>
                <a:latin typeface="Arial" panose="020B0604020202020204" pitchFamily="34" charset="0"/>
              </a:rPr>
              <a:t>Making a </a:t>
            </a:r>
            <a:r>
              <a:rPr lang="en-US" altLang="en-US" sz="2500" b="1">
                <a:solidFill>
                  <a:srgbClr val="000000"/>
                </a:solidFill>
                <a:latin typeface="Arial" panose="020B0604020202020204" pitchFamily="34" charset="0"/>
              </a:rPr>
              <a:t>Simple Climate Model </a:t>
            </a:r>
            <a:r>
              <a:rPr lang="en-US" altLang="en-US" sz="2500" b="1" dirty="0">
                <a:solidFill>
                  <a:srgbClr val="000000"/>
                </a:solidFill>
                <a:latin typeface="Arial" panose="020B0604020202020204" pitchFamily="34" charset="0"/>
              </a:rPr>
              <a:t>More Accessible Through Online Visualization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5735947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Evanoff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J, CR Vernon, S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Waldhoff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A Snyder, C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Hartin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2020. “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hectorui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: A web-based interactive scenario builder and visualization application for the Hector climate model.” —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Open Source Software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5(56):2782, DOI: </a:t>
            </a:r>
            <a:r>
              <a:rPr lang="en-US" altLang="en-US" sz="1000" dirty="0">
                <a:solidFill>
                  <a:srgbClr val="000000"/>
                </a:solidFill>
              </a:rPr>
              <a:t>10.21105/joss.02782.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495800"/>
            <a:ext cx="42401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Image of gridded temperature output from the Hector user interface based on its default configuration. This interface allows anyone with the internet and a web browser to utilize the Hector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climate model—no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additional software necessary!</a:t>
            </a:r>
          </a:p>
        </p:txBody>
      </p:sp>
      <p:pic>
        <p:nvPicPr>
          <p:cNvPr id="4" name="Picture 3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5AE34E21-6DF6-6048-BACA-11CEE0C769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71600"/>
            <a:ext cx="4306876" cy="27976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6340</TotalTime>
  <Words>247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14</cp:revision>
  <cp:lastPrinted>2011-05-11T17:30:12Z</cp:lastPrinted>
  <dcterms:created xsi:type="dcterms:W3CDTF">2017-11-02T21:19:41Z</dcterms:created>
  <dcterms:modified xsi:type="dcterms:W3CDTF">2021-01-08T21:23:36Z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