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e, Jennie S" initials="RJS" lastIdx="4" clrIdx="0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  <p:cmAuthor id="2" name="Mundy, Beth E" initials="MBE" lastIdx="2" clrIdx="1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3" name="Wisse, Jessica M" initials="WJM" lastIdx="2" clrIdx="2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0F322A-FAE9-45B3-9B46-877E052BEDF7}" v="3" dt="2020-11-13T22:49:50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25" autoAdjust="0"/>
  </p:normalViewPr>
  <p:slideViewPr>
    <p:cSldViewPr>
      <p:cViewPr varScale="1">
        <p:scale>
          <a:sx n="128" d="100"/>
          <a:sy n="128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12/18/20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radar chart&#10;&#10;Description automatically generated">
            <a:extLst>
              <a:ext uri="{FF2B5EF4-FFF2-40B4-BE49-F238E27FC236}">
                <a16:creationId xmlns:a16="http://schemas.microsoft.com/office/drawing/2014/main" id="{AC361E1A-4061-46DC-A368-7EA7A8DBE8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142999"/>
            <a:ext cx="5120642" cy="3200401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48950" y="1534885"/>
            <a:ext cx="4343399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how regional interactions contribute to the enhancing or mitigating of climate change induced stress on electric grid operations.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Translate future hydrologic projections into hydropower generation and water-dependent thermo-electric plant capacity constraints that can inform a power grid system model.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300 years of simulated historical and future regional and system-scale power system operations. 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Complex regional interactions modulate the sensitivity of power grid operations to climate change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48200" y="5557099"/>
            <a:ext cx="4282851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Voisin, N., Dyreson, A., Fu, T., O'Connell, M., Turner, S. W. D., Zhou, T., &amp; Macknick, J. (2020). Impact of climate change on water availability and its propagation through the Western U.S. power grid. Applied Energy, 276, 115467.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doi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: https://doi.org/10.1016/j.apenergy.2020.115467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44748" y="4350603"/>
            <a:ext cx="44527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Net interchange between region pairs for wet and drought year conditions in </a:t>
            </a:r>
            <a:r>
              <a:rPr lang="en-US" alt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TWh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/year. The sensitivity of regional dependency paths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to water availability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is conserved under climate change conditions.  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EEA4B530-D230-428F-BE52-4CB1B8FD1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4724401"/>
            <a:ext cx="43434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	                    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Power generation in the Desert Southwest alleviates changes in Northwest water availability to support electricity demand in Southern California.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Regional power flow directions are maintained under future hydrologic projections. However, regional long term energy planning needs to consider regional dependencies and climate change adaptation plans. </a:t>
            </a:r>
          </a:p>
          <a:p>
            <a:pPr eaLnBrk="1" hangingPunct="1">
              <a:spcBef>
                <a:spcPct val="15000"/>
              </a:spcBef>
            </a:pPr>
            <a:endParaRPr lang="en-US" altLang="en-US" sz="14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79988f7-7e0b-41ae-9b68-c2e871ce6e22">EP6D6TSR2XSE-15-34</_dlc_DocId>
    <_dlc_DocIdUrl xmlns="079988f7-7e0b-41ae-9b68-c2e871ce6e22">
      <Url>https://collaborate.pnl.gov/projects/asgc/research_highlights/_layouts/DocIdRedir.aspx?ID=EP6D6TSR2XSE-15-34</Url>
      <Description>EP6D6TSR2XSE-15-34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464A4F-E6ED-47BE-85C7-25E0CD04D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079988f7-7e0b-41ae-9b68-c2e871ce6e22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9BE52A-E399-4369-9974-FD1B5807A27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7430</TotalTime>
  <Words>254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Rice, Jennie S</cp:lastModifiedBy>
  <cp:revision>15</cp:revision>
  <cp:lastPrinted>2011-05-11T17:30:12Z</cp:lastPrinted>
  <dcterms:created xsi:type="dcterms:W3CDTF">2017-11-02T21:19:41Z</dcterms:created>
  <dcterms:modified xsi:type="dcterms:W3CDTF">2020-12-18T21:18:30Z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0x01010024C6B92A3378AB42ABA05E855A577E4C</vt:lpwstr>
  </property>
</Properties>
</file>