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2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Wisse, Jessica M" initials="WJM" lastIdx="2" clrIdx="1">
    <p:extLst>
      <p:ext uri="{19B8F6BF-5375-455C-9EA6-DF929625EA0E}">
        <p15:presenceInfo xmlns:p15="http://schemas.microsoft.com/office/powerpoint/2012/main" userId="S::jessica.wisse@pnnl.gov::d37bffa0-4af3-44a8-9a61-9a46fb8d8a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255" autoAdjust="0"/>
    <p:restoredTop sz="94625" autoAdjust="0"/>
  </p:normalViewPr>
  <p:slideViewPr>
    <p:cSldViewPr>
      <p:cViewPr varScale="1">
        <p:scale>
          <a:sx n="114" d="100"/>
          <a:sy n="114" d="100"/>
        </p:scale>
        <p:origin x="120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10/27/2020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10/27/2020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10/27/2020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10/27/2020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10/27/2020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10/27/2020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10/27/2020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9993" y="1143000"/>
            <a:ext cx="4310668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Isolate and quantify the impact of local sea surface temperature (SST) on landfalling atmospheric rivers (ARs) and the precipitation they bring to the U.S. West Coast.</a:t>
            </a: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Conduct two regional climate simulations with different local SST conditions.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400" dirty="0"/>
              <a:t>Track the simulated ARs and generate</a:t>
            </a:r>
            <a:r>
              <a:rPr lang="en-US" sz="1400" dirty="0"/>
              <a:t> high-resolution AR spatial coverage datasets based on the two simulations.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Analyze how the AR features and precipitation levels respond to different SST conditions during the AR events.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Identified robust linear responses of AR intensity and precipitation to increases in local SST.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Revealed that local SST has a larger impact on AR precipitation than AR intensity, as the warmer ocean surface destabilizes the storms.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Increased knowledge of the local SST can be used to improve predictions of overall AR precipitation and flood risk.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0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000" b="1" dirty="0">
                <a:latin typeface="Arial" panose="020B0604020202020204" pitchFamily="34" charset="0"/>
              </a:rPr>
              <a:t>Warmer Sea Surfaces Intensify Landfalling Atmospheric Rivers</a:t>
            </a:r>
            <a:endParaRPr lang="en-US" sz="3000" dirty="0">
              <a:latin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572000" y="5943600"/>
            <a:ext cx="4433004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Chen, X., &amp; Leung, L. R. (2020). Response of Landfalling Atmospheric Rivers on the U.S. West Coast to Local Sea Surface Temperature Perturbations.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Geophysical Research Letters,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47.  DOI: 10.1029/2020GL089254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463067" y="4495800"/>
            <a:ext cx="468093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An AR hitting the United States West Coast on May 28, 2005 in (a) the control (CTRL) simulation using the observed SST data and (b) a simulation (</a:t>
            </a:r>
            <a:r>
              <a:rPr lang="en-US" altLang="en-US" sz="1200" b="1" dirty="0" err="1">
                <a:solidFill>
                  <a:srgbClr val="0000FF"/>
                </a:solidFill>
                <a:latin typeface="Arial" panose="020B0604020202020204" pitchFamily="34" charset="0"/>
              </a:rPr>
              <a:t>fSST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) with warmer local SSTs. The AR integrated vapor transport (IVT) has higher intensity and broader spatial coverage in (b) than (a) due to the warmer SSTs.</a:t>
            </a:r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26D32F7A-9760-4957-8E1F-8EE62483CF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152" y="1371600"/>
            <a:ext cx="4548469" cy="29968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33D5BE7003A24B86BD831924205D3A" ma:contentTypeVersion="2" ma:contentTypeDescription="Create a new document." ma:contentTypeScope="" ma:versionID="ac238988cf9dac0644edde20317055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a3b33f41066294d476535f56813624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www.w3.org/XML/1998/namespace"/>
    <ds:schemaRef ds:uri="http://schemas.microsoft.com/sharepoint/v3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DE39E42-86AA-45D1-BDEC-E709624E7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7888</TotalTime>
  <Words>283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15</cp:revision>
  <cp:lastPrinted>2011-05-11T17:30:12Z</cp:lastPrinted>
  <dcterms:created xsi:type="dcterms:W3CDTF">2017-11-02T21:19:41Z</dcterms:created>
  <dcterms:modified xsi:type="dcterms:W3CDTF">2020-10-27T23:40:29Z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0x0101008833D5BE7003A24B86BD831924205D3A</vt:lpwstr>
  </property>
  <property fmtid="{D5CDD505-2E9C-101B-9397-08002B2CF9AE}" pid="4" name="Order">
    <vt:r8>3400</vt:r8>
  </property>
</Properties>
</file>