
<file path=[Content_Types].xml><?xml version="1.0" encoding="utf-8"?>
<Types xmlns="http://schemas.openxmlformats.org/package/2006/content-types">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8" r:id="rId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3" clrIdx="0">
    <p:extLst>
      <p:ext uri="{19B8F6BF-5375-455C-9EA6-DF929625EA0E}">
        <p15:presenceInfo xmlns:p15="http://schemas.microsoft.com/office/powerpoint/2012/main" userId="S::beth.mundy@pnnl.gov::09c03546-1d2d-4d82-89e1-bb5e2a2e687b" providerId="AD"/>
      </p:ext>
    </p:extLst>
  </p:cmAuthor>
  <p:cmAuthor id="2" name="Snyder, Abigail C" initials="SAC" lastIdx="1" clrIdx="1">
    <p:extLst>
      <p:ext uri="{19B8F6BF-5375-455C-9EA6-DF929625EA0E}">
        <p15:presenceInfo xmlns:p15="http://schemas.microsoft.com/office/powerpoint/2012/main" userId="S::abigail.snyder@pnnl.gov::e919b681-6d0a-40fa-b090-d7906b810622" providerId="AD"/>
      </p:ext>
    </p:extLst>
  </p:cmAuthor>
  <p:cmAuthor id="3" name="SKE" initials="SKE" lastIdx="5" clrIdx="2">
    <p:extLst>
      <p:ext uri="{19B8F6BF-5375-455C-9EA6-DF929625EA0E}">
        <p15:presenceInfo xmlns:p15="http://schemas.microsoft.com/office/powerpoint/2012/main" userId="SK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1D7EB0-DBFF-49FD-856F-BEA65DA6DAFD}" v="3" dt="2020-09-28T18:53:34.3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83"/>
    <p:restoredTop sz="94626"/>
  </p:normalViewPr>
  <p:slideViewPr>
    <p:cSldViewPr snapToGrid="0">
      <p:cViewPr varScale="1">
        <p:scale>
          <a:sx n="123" d="100"/>
          <a:sy n="123" d="100"/>
        </p:scale>
        <p:origin x="15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10/5/2020</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dirty="0"/>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dirty="0">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10/5/2020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dirty="0"/>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10/5/2020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dirty="0"/>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10/5/2020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dirty="0"/>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10/5/2020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dirty="0"/>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10/5/2020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dirty="0"/>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10/5/2020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dirty="0"/>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10/5/2020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dirty="0"/>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10/5/2020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dirty="0"/>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10/5/2020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dirty="0"/>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10/5/2020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dirty="0"/>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10/5/2020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dirty="0"/>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10/5/2020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0" y="1128376"/>
            <a:ext cx="4564885" cy="5338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Examine the balance of impacts on U.S. agricultural revenues in GCAM from direct changes to U.S. crop yields versus changes to yields in other regions that influence the U.S. via trade.</a:t>
            </a:r>
          </a:p>
          <a:p>
            <a:pPr>
              <a:spcBef>
                <a:spcPct val="15000"/>
              </a:spcBef>
              <a:defRPr/>
            </a:pPr>
            <a:endParaRPr lang="en-US" sz="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t>Use a range of agricultural yield projections to form scenarios for GCAM in which yields are affected only in the U.S., only outside of the U.S., or everywhere.</a:t>
            </a:r>
          </a:p>
          <a:p>
            <a:pPr marL="285750" indent="-285750">
              <a:spcBef>
                <a:spcPct val="15000"/>
              </a:spcBef>
              <a:buFont typeface="Arial" pitchFamily="34" charset="0"/>
              <a:buChar char="●"/>
              <a:defRPr/>
            </a:pPr>
            <a:r>
              <a:rPr lang="en-US" sz="1400" dirty="0"/>
              <a:t>Supplement the projections with appropriate water constraints.</a:t>
            </a:r>
          </a:p>
          <a:p>
            <a:pPr marL="285750" indent="-285750">
              <a:spcBef>
                <a:spcPct val="15000"/>
              </a:spcBef>
              <a:buFont typeface="Arial" pitchFamily="34" charset="0"/>
              <a:buChar char="●"/>
              <a:defRPr/>
            </a:pPr>
            <a:r>
              <a:rPr lang="en-US" sz="1400" dirty="0"/>
              <a:t>Examine the directly versus indirectly driven changes in agricultural revenue under GCAM’s regional agriculture market structure.</a:t>
            </a:r>
          </a:p>
          <a:p>
            <a:pPr>
              <a:spcBef>
                <a:spcPct val="15000"/>
              </a:spcBef>
              <a:defRPr/>
            </a:pPr>
            <a:endParaRPr lang="en-US" sz="400"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5750" indent="-285750">
              <a:spcBef>
                <a:spcPct val="15000"/>
              </a:spcBef>
              <a:buFont typeface="Arial" pitchFamily="34" charset="0"/>
              <a:buChar char="●"/>
              <a:defRPr/>
            </a:pPr>
            <a:r>
              <a:rPr lang="en-US" sz="1400" dirty="0"/>
              <a:t>Despite the uncertainty in agricultural yield projections, the potential direct domestic and indirect international yield changes have financial impacts on U.S. producers of opposite signs.</a:t>
            </a:r>
          </a:p>
          <a:p>
            <a:pPr marL="285750" indent="-285750">
              <a:spcBef>
                <a:spcPct val="15000"/>
              </a:spcBef>
              <a:buFont typeface="Arial" pitchFamily="34" charset="0"/>
              <a:buChar char="●"/>
              <a:defRPr/>
            </a:pPr>
            <a:r>
              <a:rPr lang="en-US" sz="1400" dirty="0"/>
              <a:t>The analysis of country-specific projected crop yield and production trends cannot ignore indirect effects arising via international markets.</a:t>
            </a:r>
          </a:p>
        </p:txBody>
      </p:sp>
      <p:sp>
        <p:nvSpPr>
          <p:cNvPr id="3076" name="Rectangle 5"/>
          <p:cNvSpPr>
            <a:spLocks noChangeArrowheads="1"/>
          </p:cNvSpPr>
          <p:nvPr/>
        </p:nvSpPr>
        <p:spPr bwMode="auto">
          <a:xfrm>
            <a:off x="152399" y="112713"/>
            <a:ext cx="8852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The Domestic and International Implications of Future Climate for U.S. Agriculture in GCAM </a:t>
            </a:r>
          </a:p>
        </p:txBody>
      </p:sp>
      <p:sp>
        <p:nvSpPr>
          <p:cNvPr id="3077" name="Text Box 6"/>
          <p:cNvSpPr txBox="1">
            <a:spLocks noChangeArrowheads="1"/>
          </p:cNvSpPr>
          <p:nvPr/>
        </p:nvSpPr>
        <p:spPr bwMode="auto">
          <a:xfrm>
            <a:off x="279400" y="6412638"/>
            <a:ext cx="8725624"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A. Snyder, K. Calvin, L. Clarke, J. Edmonds, P. Kyle, K. Narayan, A. Di Vittorio, S. Waldhoff, M. Wise, P. Patel. “The Domestic and International Implications of Future Climate for U.S. Agriculture in GCAM.” PLOS ONE. Accepted.</a:t>
            </a:r>
          </a:p>
        </p:txBody>
      </p:sp>
      <p:sp>
        <p:nvSpPr>
          <p:cNvPr id="3078" name="TextBox 9"/>
          <p:cNvSpPr txBox="1">
            <a:spLocks noChangeArrowheads="1"/>
          </p:cNvSpPr>
          <p:nvPr/>
        </p:nvSpPr>
        <p:spPr bwMode="auto">
          <a:xfrm>
            <a:off x="4468953" y="4009862"/>
            <a:ext cx="4675047"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2050 U.S. percent changes from the no impacts reference GCAM scenario for Corn and OilCrop. The scenarios featuring only Domestic impacts and those including global impacts (Full) produce similar changes from the baseline for area, price, production, and endogenous yield. The minor differences in these variables together result in more appreciable differences in revenue changes in the Full scenario than in the Domestic. In all scenarios, the revenue changes are of smaller magnitude under the Full versus Domestic scenarios, a consequential difference for U.S. agricultural producers. </a:t>
            </a:r>
          </a:p>
        </p:txBody>
      </p:sp>
      <p:pic>
        <p:nvPicPr>
          <p:cNvPr id="3" name="Picture 2">
            <a:extLst>
              <a:ext uri="{FF2B5EF4-FFF2-40B4-BE49-F238E27FC236}">
                <a16:creationId xmlns:a16="http://schemas.microsoft.com/office/drawing/2014/main" id="{B5BE8521-6F26-4642-91D0-5C008AD6EC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2025" y="1387766"/>
            <a:ext cx="4685958" cy="2342979"/>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 xsi:nil="true"/>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purl.org/dc/elements/1.1/"/>
    <ds:schemaRef ds:uri="http://schemas.microsoft.com/office/infopath/2007/PartnerControls"/>
    <ds:schemaRef ds:uri="http://schemas.microsoft.com/sharepoint/v3"/>
    <ds:schemaRef ds:uri="http://schemas.microsoft.com/office/2006/documentManagement/types"/>
    <ds:schemaRef ds:uri="http://purl.org/dc/dcmitype/"/>
    <ds:schemaRef ds:uri="3f367a74-7294-440b-bcf2-615eafc1d48f"/>
    <ds:schemaRef ds:uri="http://schemas.openxmlformats.org/package/2006/metadata/core-properties"/>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451CD69A-932B-4218-8413-709000A63A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1202</TotalTime>
  <Words>337</Words>
  <Application>Microsoft Office PowerPoint</Application>
  <PresentationFormat>On-screen Show (4:3)</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24</cp:revision>
  <cp:lastPrinted>2011-05-11T17:30:12Z</cp:lastPrinted>
  <dcterms:created xsi:type="dcterms:W3CDTF">2017-11-02T21:19:41Z</dcterms:created>
  <dcterms:modified xsi:type="dcterms:W3CDTF">2020-10-05T17:20:50Z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ies>
</file>