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3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Chen, Min" initials="CM" lastIdx="2" clrIdx="1">
    <p:extLst>
      <p:ext uri="{19B8F6BF-5375-455C-9EA6-DF929625EA0E}">
        <p15:presenceInfo xmlns:p15="http://schemas.microsoft.com/office/powerpoint/2012/main" userId="S::min.chen@pnnl.gov::8b1df8f4-83af-4e7d-85d2-197d5072bbfd" providerId="AD"/>
      </p:ext>
    </p:extLst>
  </p:cmAuthor>
  <p:cmAuthor id="3" name="Wisse, Jessica M" initials="WJM" lastIdx="2" clrIdx="2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6783ED-8DD1-4DDD-8F77-BA025656C62E}" v="2" dt="2021-01-18T23:07:02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82" autoAdjust="0"/>
    <p:restoredTop sz="96229" autoAdjust="0"/>
  </p:normalViewPr>
  <p:slideViewPr>
    <p:cSldViewPr>
      <p:cViewPr varScale="1">
        <p:scale>
          <a:sx n="128" d="100"/>
          <a:sy n="128" d="100"/>
        </p:scale>
        <p:origin x="127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685800"/>
            <a:ext cx="4572002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Create a global, gridded, and high-resolution land use dataset that can be directly utilized by a range of Earth system models employing diverse socioeconomic and climate scenarios.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process to apply a spatial disaggregation model, Demeter, to increase the spatial resolution (to 0.05 degrees) of projected future regional land use by downscaling while incorporating a land classification system that can be more directly used by existing Earth system models.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Generate the land use dataset with diverse socioeconomic and climate scenarios (15 combinations of Shared Socioeconomic Pathways and Representative Concentration Pathways).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Validate the dataset with existing independent databases and quantify the associated uncertainties. </a:t>
            </a: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published dataset </a:t>
            </a:r>
            <a:r>
              <a:rPr lang="en-US" sz="1400" dirty="0"/>
              <a:t>can be widely applied in Earth system modeling, land-atmosphere interactions, agriculture, energy market, water resources management, and socioeconomic analysis. The data can be applied </a:t>
            </a:r>
            <a:r>
              <a:rPr lang="en-US" sz="1400"/>
              <a:t>in investigations of </a:t>
            </a:r>
            <a:r>
              <a:rPr lang="en-US" sz="1400" dirty="0"/>
              <a:t>the complex feedbacks between these Earth system components, as well as better understand how human activities impact these processes. 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39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/>
              <a:t>A New Global Land Use Dataset for Advancing Earth System Science</a:t>
            </a:r>
            <a:endParaRPr lang="en-US" altLang="en-US" sz="30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53817" y="5685183"/>
            <a:ext cx="443300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dirty="0"/>
              <a:t>Chen, M., Vernon, C.R., Graham, N.T. Hejazi, M, Huang, M, Cheng, Y. and Calvin K</a:t>
            </a:r>
            <a:r>
              <a:rPr lang="en-US" sz="1200" i="1" dirty="0"/>
              <a:t>.</a:t>
            </a:r>
            <a:r>
              <a:rPr lang="en-US" sz="1200" dirty="0"/>
              <a:t> ”Global land use for 2015–2100 at 0.05° resolution under diverse socioeconomic and climate scenarios.” </a:t>
            </a:r>
            <a:r>
              <a:rPr lang="en-US" sz="1200" i="1" dirty="0"/>
              <a:t>Sci Data</a:t>
            </a:r>
            <a:r>
              <a:rPr lang="en-US" sz="1200" dirty="0"/>
              <a:t> </a:t>
            </a:r>
            <a:r>
              <a:rPr lang="en-US" sz="1200" b="1" dirty="0"/>
              <a:t>7, </a:t>
            </a:r>
            <a:r>
              <a:rPr lang="en-US" sz="1200" dirty="0"/>
              <a:t>320 (2020). https://</a:t>
            </a:r>
            <a:r>
              <a:rPr lang="en-US" sz="1200" dirty="0" err="1"/>
              <a:t>doi.org</a:t>
            </a:r>
            <a:r>
              <a:rPr lang="en-US" sz="1200" dirty="0"/>
              <a:t>/10.1038/s41597-020-00669-x</a:t>
            </a:r>
            <a:endParaRPr lang="en-US" altLang="en-US" sz="3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37174" y="4025205"/>
            <a:ext cx="424012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Researchers produced a new global high-resolution global gridded land use dataset under diverse socioeconomic (i.e., Shared Socioeconomic Pathways) and climate (i.e., Representative Concentration Pathways) scenarios for the years 2015-2100. The land classification in the dataset was designed for direct use in existing Earth system models.</a:t>
            </a:r>
          </a:p>
        </p:txBody>
      </p:sp>
      <p:pic>
        <p:nvPicPr>
          <p:cNvPr id="1026" name="Picture 2" descr="Fig. 1">
            <a:extLst>
              <a:ext uri="{FF2B5EF4-FFF2-40B4-BE49-F238E27FC236}">
                <a16:creationId xmlns:a16="http://schemas.microsoft.com/office/drawing/2014/main" id="{9F336A91-0BF9-7143-A0D0-34A24423B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19" y="1524000"/>
            <a:ext cx="4572002" cy="229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 xmlns="3773524f-22ff-470f-b310-5294999f8866"/>
    <Highlight xmlns="3773524f-22ff-470f-b310-5294999f8866">101</Highligh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B4B9BF55EB03429B54A0C5039CF7AA" ma:contentTypeVersion="12" ma:contentTypeDescription="Create a new document." ma:contentTypeScope="" ma:versionID="c5d78afe7102d0e9bf97a4a42f7e129c">
  <xsd:schema xmlns:xsd="http://www.w3.org/2001/XMLSchema" xmlns:xs="http://www.w3.org/2001/XMLSchema" xmlns:p="http://schemas.microsoft.com/office/2006/metadata/properties" xmlns:ns2="3773524f-22ff-470f-b310-5294999f8866" targetNamespace="http://schemas.microsoft.com/office/2006/metadata/properties" ma:root="true" ma:fieldsID="b815e1b24c3efb926e037a6ddf605f38" ns2:_="">
    <xsd:import namespace="3773524f-22ff-470f-b310-5294999f8866"/>
    <xsd:element name="properties">
      <xsd:complexType>
        <xsd:sequence>
          <xsd:element name="documentManagement">
            <xsd:complexType>
              <xsd:all>
                <xsd:element ref="ns2:Content"/>
                <xsd:element ref="ns2:Highlight"/>
                <xsd:element ref="ns2:MediaServiceMetadata" minOccurs="0"/>
                <xsd:element ref="ns2:MediaServiceFastMetadata" minOccurs="0"/>
                <xsd:element ref="ns2:Highlight_x003a_ID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3524f-22ff-470f-b310-5294999f8866" elementFormDefault="qualified">
    <xsd:import namespace="http://schemas.microsoft.com/office/2006/documentManagement/types"/>
    <xsd:import namespace="http://schemas.microsoft.com/office/infopath/2007/PartnerControls"/>
    <xsd:element name="Content" ma:index="8" ma:displayName="Content" ma:format="Dropdown" ma:internalName="Content">
      <xsd:simpleType>
        <xsd:restriction base="dms:Choice">
          <xsd:enumeration value="Highlight article"/>
          <xsd:enumeration value="Highlight article hero image"/>
          <xsd:enumeration value="Highlight slide"/>
          <xsd:enumeration value="Highlight slide image"/>
          <xsd:enumeration value="Accepted paper"/>
          <xsd:enumeration value="Final paper"/>
          <xsd:enumeration value="Journal cover image"/>
        </xsd:restriction>
      </xsd:simpleType>
    </xsd:element>
    <xsd:element name="Highlight" ma:index="9" ma:displayName="Highlight" ma:list="{5e9925cf-9522-4661-83ea-a99aa2ece969}" ma:internalName="Highlight" ma:readOnly="false" ma:showField="Title">
      <xsd:simpleType>
        <xsd:restriction base="dms:Lookup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Highlight_x003a_ID" ma:index="12" nillable="true" ma:displayName="Highlight:ID" ma:list="{5e9925cf-9522-4661-83ea-a99aa2ece969}" ma:internalName="Highlight_x003a_ID" ma:readOnly="true" ma:showField="ID" ma:web="d2f3f7c9-ad8b-4c02-aec5-fa337afdd5c2">
      <xsd:simpleType>
        <xsd:restriction base="dms:Lookup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3773524f-22ff-470f-b310-5294999f8866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B4BBCCA-CFFB-4A36-9DD4-5D90267C7B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3524f-22ff-470f-b310-5294999f88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6979</TotalTime>
  <Words>309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Calvin, Katherine V</cp:lastModifiedBy>
  <cp:revision>25</cp:revision>
  <cp:lastPrinted>2011-05-11T17:30:12Z</cp:lastPrinted>
  <dcterms:created xsi:type="dcterms:W3CDTF">2017-11-02T21:19:41Z</dcterms:created>
  <dcterms:modified xsi:type="dcterms:W3CDTF">2021-01-20T14:17:19Z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0x010100A6B4B9BF55EB03429B54A0C5039CF7AA</vt:lpwstr>
  </property>
</Properties>
</file>