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294" y="3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11/11/2016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Take-home: Land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Elevation classes / orographic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Dynamic </a:t>
            </a:r>
            <a:r>
              <a:rPr lang="en-US" dirty="0" err="1"/>
              <a:t>landunits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Efficiency of DATM / stream files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Interaction with coastal ocean / estuaries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compute time will the BGC experiments have to work with: Can we agree that 2017 ALCC will be designed to support BGC experiments?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Importance of regular reporting, make it easy with tools to roll up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More science highlight talks at all-hands meeting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71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Take-home: Land Group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Thornton, Peter E.</cp:lastModifiedBy>
  <cp:revision>10</cp:revision>
  <dcterms:created xsi:type="dcterms:W3CDTF">2014-12-04T00:15:55Z</dcterms:created>
  <dcterms:modified xsi:type="dcterms:W3CDTF">2016-11-11T18:00:07Z</dcterms:modified>
</cp:coreProperties>
</file>