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50"/>
  </p:notesMasterIdLst>
  <p:handoutMasterIdLst>
    <p:handoutMasterId r:id="rId51"/>
  </p:handoutMasterIdLst>
  <p:sldIdLst>
    <p:sldId id="280" r:id="rId5"/>
    <p:sldId id="1718" r:id="rId6"/>
    <p:sldId id="1719" r:id="rId7"/>
    <p:sldId id="1721" r:id="rId8"/>
    <p:sldId id="1722" r:id="rId9"/>
    <p:sldId id="1671" r:id="rId10"/>
    <p:sldId id="1609" r:id="rId11"/>
    <p:sldId id="1588" r:id="rId12"/>
    <p:sldId id="1727" r:id="rId13"/>
    <p:sldId id="1724" r:id="rId14"/>
    <p:sldId id="1736" r:id="rId15"/>
    <p:sldId id="1728" r:id="rId16"/>
    <p:sldId id="1600" r:id="rId17"/>
    <p:sldId id="1682" r:id="rId18"/>
    <p:sldId id="1729" r:id="rId19"/>
    <p:sldId id="1714" r:id="rId20"/>
    <p:sldId id="1704" r:id="rId21"/>
    <p:sldId id="1205" r:id="rId22"/>
    <p:sldId id="1734" r:id="rId23"/>
    <p:sldId id="1735" r:id="rId24"/>
    <p:sldId id="1630" r:id="rId25"/>
    <p:sldId id="1628" r:id="rId26"/>
    <p:sldId id="1627" r:id="rId27"/>
    <p:sldId id="1629" r:id="rId28"/>
    <p:sldId id="1623" r:id="rId29"/>
    <p:sldId id="1632" r:id="rId30"/>
    <p:sldId id="1625" r:id="rId31"/>
    <p:sldId id="1633" r:id="rId32"/>
    <p:sldId id="1631" r:id="rId33"/>
    <p:sldId id="1634" r:id="rId34"/>
    <p:sldId id="1626" r:id="rId35"/>
    <p:sldId id="1635" r:id="rId36"/>
    <p:sldId id="1581" r:id="rId37"/>
    <p:sldId id="1582" r:id="rId38"/>
    <p:sldId id="1583" r:id="rId39"/>
    <p:sldId id="1584" r:id="rId40"/>
    <p:sldId id="1585" r:id="rId41"/>
    <p:sldId id="1586" r:id="rId42"/>
    <p:sldId id="1730" r:id="rId43"/>
    <p:sldId id="1731" r:id="rId44"/>
    <p:sldId id="1733" r:id="rId45"/>
    <p:sldId id="1732" r:id="rId46"/>
    <p:sldId id="1592" r:id="rId47"/>
    <p:sldId id="1667" r:id="rId48"/>
    <p:sldId id="1692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e, Jennie S" initials="RJS" lastIdx="5" clrIdx="0">
    <p:extLst>
      <p:ext uri="{19B8F6BF-5375-455C-9EA6-DF929625EA0E}">
        <p15:presenceInfo xmlns:p15="http://schemas.microsoft.com/office/powerpoint/2012/main" userId="S::jennie.rice@pnnl.gov::c25ef22d-ccff-4345-a027-1c307086bae8" providerId="AD"/>
      </p:ext>
    </p:extLst>
  </p:cmAuthor>
  <p:cmAuthor id="2" name="Tackett, Susan M" initials="TSM" lastIdx="2" clrIdx="1">
    <p:extLst>
      <p:ext uri="{19B8F6BF-5375-455C-9EA6-DF929625EA0E}">
        <p15:presenceInfo xmlns:p15="http://schemas.microsoft.com/office/powerpoint/2012/main" userId="Tackett, Susan 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77B4"/>
    <a:srgbClr val="EAEAF2"/>
    <a:srgbClr val="FFFFFF"/>
    <a:srgbClr val="2B7F9E"/>
    <a:srgbClr val="81875A"/>
    <a:srgbClr val="515151"/>
    <a:srgbClr val="BF6A6A"/>
    <a:srgbClr val="759ADC"/>
    <a:srgbClr val="616D81"/>
    <a:srgbClr val="AD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C9A80E-6643-4EEF-B165-D4735929F336}" v="11" dt="2024-08-01T17:06:34.1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46" autoAdjust="0"/>
    <p:restoredTop sz="95706" autoAdjust="0"/>
  </p:normalViewPr>
  <p:slideViewPr>
    <p:cSldViewPr snapToGrid="0">
      <p:cViewPr varScale="1">
        <p:scale>
          <a:sx n="91" d="100"/>
          <a:sy n="91" d="100"/>
        </p:scale>
        <p:origin x="322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7" d="100"/>
          <a:sy n="57" d="100"/>
        </p:scale>
        <p:origin x="3197" y="3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6/11/relationships/changesInfo" Target="changesInfos/changesInfo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ck Michael Reed" userId="eed2d6e4-67b5-4896-904f-3ed47f5c3c9f" providerId="ADAL" clId="{46F3D8AE-8D63-4119-BBE0-5BD07EBB090E}"/>
    <pc:docChg chg="undo custSel addSld delSld modSld sldOrd">
      <pc:chgData name="Patrick Michael Reed" userId="eed2d6e4-67b5-4896-904f-3ed47f5c3c9f" providerId="ADAL" clId="{46F3D8AE-8D63-4119-BBE0-5BD07EBB090E}" dt="2024-07-26T20:20:36.891" v="4325" actId="20577"/>
      <pc:docMkLst>
        <pc:docMk/>
      </pc:docMkLst>
      <pc:sldChg chg="addSp delSp modSp mod">
        <pc:chgData name="Patrick Michael Reed" userId="eed2d6e4-67b5-4896-904f-3ed47f5c3c9f" providerId="ADAL" clId="{46F3D8AE-8D63-4119-BBE0-5BD07EBB090E}" dt="2024-07-26T17:07:35.596" v="147" actId="14100"/>
        <pc:sldMkLst>
          <pc:docMk/>
          <pc:sldMk cId="2878122662" sldId="280"/>
        </pc:sldMkLst>
        <pc:spChg chg="mod">
          <ac:chgData name="Patrick Michael Reed" userId="eed2d6e4-67b5-4896-904f-3ed47f5c3c9f" providerId="ADAL" clId="{46F3D8AE-8D63-4119-BBE0-5BD07EBB090E}" dt="2024-07-26T17:07:30.243" v="146" actId="113"/>
          <ac:spMkLst>
            <pc:docMk/>
            <pc:sldMk cId="2878122662" sldId="280"/>
            <ac:spMk id="2" creationId="{22032917-57F2-7B41-8CC9-235030107145}"/>
          </ac:spMkLst>
        </pc:spChg>
        <pc:spChg chg="mod">
          <ac:chgData name="Patrick Michael Reed" userId="eed2d6e4-67b5-4896-904f-3ed47f5c3c9f" providerId="ADAL" clId="{46F3D8AE-8D63-4119-BBE0-5BD07EBB090E}" dt="2024-07-26T17:04:46.561" v="59" actId="1076"/>
          <ac:spMkLst>
            <pc:docMk/>
            <pc:sldMk cId="2878122662" sldId="280"/>
            <ac:spMk id="3" creationId="{79564349-C9F6-6940-B680-DB1DEC3160EA}"/>
          </ac:spMkLst>
        </pc:spChg>
        <pc:spChg chg="add mod">
          <ac:chgData name="Patrick Michael Reed" userId="eed2d6e4-67b5-4896-904f-3ed47f5c3c9f" providerId="ADAL" clId="{46F3D8AE-8D63-4119-BBE0-5BD07EBB090E}" dt="2024-07-26T17:07:35.596" v="147" actId="14100"/>
          <ac:spMkLst>
            <pc:docMk/>
            <pc:sldMk cId="2878122662" sldId="280"/>
            <ac:spMk id="4" creationId="{D448024F-CBE0-97F7-1DC2-480206C82EA9}"/>
          </ac:spMkLst>
        </pc:spChg>
        <pc:picChg chg="del mod modCrop">
          <ac:chgData name="Patrick Michael Reed" userId="eed2d6e4-67b5-4896-904f-3ed47f5c3c9f" providerId="ADAL" clId="{46F3D8AE-8D63-4119-BBE0-5BD07EBB090E}" dt="2024-07-26T17:03:25.333" v="8" actId="478"/>
          <ac:picMkLst>
            <pc:docMk/>
            <pc:sldMk cId="2878122662" sldId="280"/>
            <ac:picMk id="5" creationId="{0DEA10A0-29D4-C5F8-7ACF-A3EFF1D2EDBF}"/>
          </ac:picMkLst>
        </pc:picChg>
      </pc:sldChg>
      <pc:sldChg chg="del">
        <pc:chgData name="Patrick Michael Reed" userId="eed2d6e4-67b5-4896-904f-3ed47f5c3c9f" providerId="ADAL" clId="{46F3D8AE-8D63-4119-BBE0-5BD07EBB090E}" dt="2024-07-26T18:49:15.252" v="2776" actId="47"/>
        <pc:sldMkLst>
          <pc:docMk/>
          <pc:sldMk cId="3433651457" sldId="1302"/>
        </pc:sldMkLst>
      </pc:sldChg>
      <pc:sldChg chg="del">
        <pc:chgData name="Patrick Michael Reed" userId="eed2d6e4-67b5-4896-904f-3ed47f5c3c9f" providerId="ADAL" clId="{46F3D8AE-8D63-4119-BBE0-5BD07EBB090E}" dt="2024-07-26T19:42:06.390" v="3444" actId="47"/>
        <pc:sldMkLst>
          <pc:docMk/>
          <pc:sldMk cId="861195328" sldId="1412"/>
        </pc:sldMkLst>
      </pc:sldChg>
      <pc:sldChg chg="del">
        <pc:chgData name="Patrick Michael Reed" userId="eed2d6e4-67b5-4896-904f-3ed47f5c3c9f" providerId="ADAL" clId="{46F3D8AE-8D63-4119-BBE0-5BD07EBB090E}" dt="2024-07-26T19:42:09.504" v="3448" actId="47"/>
        <pc:sldMkLst>
          <pc:docMk/>
          <pc:sldMk cId="2778970952" sldId="1413"/>
        </pc:sldMkLst>
      </pc:sldChg>
      <pc:sldChg chg="del">
        <pc:chgData name="Patrick Michael Reed" userId="eed2d6e4-67b5-4896-904f-3ed47f5c3c9f" providerId="ADAL" clId="{46F3D8AE-8D63-4119-BBE0-5BD07EBB090E}" dt="2024-07-26T19:42:07.443" v="3446" actId="47"/>
        <pc:sldMkLst>
          <pc:docMk/>
          <pc:sldMk cId="2413752168" sldId="1433"/>
        </pc:sldMkLst>
      </pc:sldChg>
      <pc:sldChg chg="del">
        <pc:chgData name="Patrick Michael Reed" userId="eed2d6e4-67b5-4896-904f-3ed47f5c3c9f" providerId="ADAL" clId="{46F3D8AE-8D63-4119-BBE0-5BD07EBB090E}" dt="2024-07-26T19:42:05.414" v="3443" actId="47"/>
        <pc:sldMkLst>
          <pc:docMk/>
          <pc:sldMk cId="1465426940" sldId="1434"/>
        </pc:sldMkLst>
      </pc:sldChg>
      <pc:sldChg chg="del">
        <pc:chgData name="Patrick Michael Reed" userId="eed2d6e4-67b5-4896-904f-3ed47f5c3c9f" providerId="ADAL" clId="{46F3D8AE-8D63-4119-BBE0-5BD07EBB090E}" dt="2024-07-26T19:42:06.752" v="3445" actId="47"/>
        <pc:sldMkLst>
          <pc:docMk/>
          <pc:sldMk cId="2612638164" sldId="1435"/>
        </pc:sldMkLst>
      </pc:sldChg>
      <pc:sldChg chg="del">
        <pc:chgData name="Patrick Michael Reed" userId="eed2d6e4-67b5-4896-904f-3ed47f5c3c9f" providerId="ADAL" clId="{46F3D8AE-8D63-4119-BBE0-5BD07EBB090E}" dt="2024-07-26T19:42:08.119" v="3447" actId="47"/>
        <pc:sldMkLst>
          <pc:docMk/>
          <pc:sldMk cId="1668265800" sldId="1436"/>
        </pc:sldMkLst>
      </pc:sldChg>
      <pc:sldChg chg="del">
        <pc:chgData name="Patrick Michael Reed" userId="eed2d6e4-67b5-4896-904f-3ed47f5c3c9f" providerId="ADAL" clId="{46F3D8AE-8D63-4119-BBE0-5BD07EBB090E}" dt="2024-07-26T18:54:51.205" v="2801" actId="47"/>
        <pc:sldMkLst>
          <pc:docMk/>
          <pc:sldMk cId="2834272966" sldId="1458"/>
        </pc:sldMkLst>
      </pc:sldChg>
      <pc:sldChg chg="del">
        <pc:chgData name="Patrick Michael Reed" userId="eed2d6e4-67b5-4896-904f-3ed47f5c3c9f" providerId="ADAL" clId="{46F3D8AE-8D63-4119-BBE0-5BD07EBB090E}" dt="2024-07-26T18:54:52.527" v="2803" actId="47"/>
        <pc:sldMkLst>
          <pc:docMk/>
          <pc:sldMk cId="1433045624" sldId="1470"/>
        </pc:sldMkLst>
      </pc:sldChg>
      <pc:sldChg chg="del">
        <pc:chgData name="Patrick Michael Reed" userId="eed2d6e4-67b5-4896-904f-3ed47f5c3c9f" providerId="ADAL" clId="{46F3D8AE-8D63-4119-BBE0-5BD07EBB090E}" dt="2024-07-26T18:54:51.754" v="2802" actId="47"/>
        <pc:sldMkLst>
          <pc:docMk/>
          <pc:sldMk cId="548019188" sldId="1471"/>
        </pc:sldMkLst>
      </pc:sldChg>
      <pc:sldChg chg="del">
        <pc:chgData name="Patrick Michael Reed" userId="eed2d6e4-67b5-4896-904f-3ed47f5c3c9f" providerId="ADAL" clId="{46F3D8AE-8D63-4119-BBE0-5BD07EBB090E}" dt="2024-07-26T18:30:17.862" v="2575" actId="47"/>
        <pc:sldMkLst>
          <pc:docMk/>
          <pc:sldMk cId="2934850241" sldId="1508"/>
        </pc:sldMkLst>
      </pc:sldChg>
      <pc:sldChg chg="del">
        <pc:chgData name="Patrick Michael Reed" userId="eed2d6e4-67b5-4896-904f-3ed47f5c3c9f" providerId="ADAL" clId="{46F3D8AE-8D63-4119-BBE0-5BD07EBB090E}" dt="2024-07-26T18:54:59.923" v="2804" actId="47"/>
        <pc:sldMkLst>
          <pc:docMk/>
          <pc:sldMk cId="3478722185" sldId="1542"/>
        </pc:sldMkLst>
      </pc:sldChg>
      <pc:sldChg chg="del">
        <pc:chgData name="Patrick Michael Reed" userId="eed2d6e4-67b5-4896-904f-3ed47f5c3c9f" providerId="ADAL" clId="{46F3D8AE-8D63-4119-BBE0-5BD07EBB090E}" dt="2024-07-26T18:49:19.022" v="2777" actId="47"/>
        <pc:sldMkLst>
          <pc:docMk/>
          <pc:sldMk cId="2757866467" sldId="1545"/>
        </pc:sldMkLst>
      </pc:sldChg>
      <pc:sldChg chg="del">
        <pc:chgData name="Patrick Michael Reed" userId="eed2d6e4-67b5-4896-904f-3ed47f5c3c9f" providerId="ADAL" clId="{46F3D8AE-8D63-4119-BBE0-5BD07EBB090E}" dt="2024-07-26T17:45:33.686" v="1289" actId="47"/>
        <pc:sldMkLst>
          <pc:docMk/>
          <pc:sldMk cId="102483926" sldId="1559"/>
        </pc:sldMkLst>
      </pc:sldChg>
      <pc:sldChg chg="del">
        <pc:chgData name="Patrick Michael Reed" userId="eed2d6e4-67b5-4896-904f-3ed47f5c3c9f" providerId="ADAL" clId="{46F3D8AE-8D63-4119-BBE0-5BD07EBB090E}" dt="2024-07-26T17:45:29.693" v="1288" actId="47"/>
        <pc:sldMkLst>
          <pc:docMk/>
          <pc:sldMk cId="54670736" sldId="1561"/>
        </pc:sldMkLst>
      </pc:sldChg>
      <pc:sldChg chg="del">
        <pc:chgData name="Patrick Michael Reed" userId="eed2d6e4-67b5-4896-904f-3ed47f5c3c9f" providerId="ADAL" clId="{46F3D8AE-8D63-4119-BBE0-5BD07EBB090E}" dt="2024-07-26T18:55:03.947" v="2805" actId="47"/>
        <pc:sldMkLst>
          <pc:docMk/>
          <pc:sldMk cId="3481043074" sldId="1580"/>
        </pc:sldMkLst>
      </pc:sldChg>
      <pc:sldChg chg="modSp mod ord">
        <pc:chgData name="Patrick Michael Reed" userId="eed2d6e4-67b5-4896-904f-3ed47f5c3c9f" providerId="ADAL" clId="{46F3D8AE-8D63-4119-BBE0-5BD07EBB090E}" dt="2024-07-26T18:56:46.887" v="2852" actId="20577"/>
        <pc:sldMkLst>
          <pc:docMk/>
          <pc:sldMk cId="2115074771" sldId="1581"/>
        </pc:sldMkLst>
        <pc:spChg chg="mod">
          <ac:chgData name="Patrick Michael Reed" userId="eed2d6e4-67b5-4896-904f-3ed47f5c3c9f" providerId="ADAL" clId="{46F3D8AE-8D63-4119-BBE0-5BD07EBB090E}" dt="2024-07-26T18:56:46.887" v="2852" actId="20577"/>
          <ac:spMkLst>
            <pc:docMk/>
            <pc:sldMk cId="2115074771" sldId="1581"/>
            <ac:spMk id="4" creationId="{F4C66641-2DD3-CAFB-5CE4-658CD3657188}"/>
          </ac:spMkLst>
        </pc:spChg>
      </pc:sldChg>
      <pc:sldChg chg="modSp mod ord">
        <pc:chgData name="Patrick Michael Reed" userId="eed2d6e4-67b5-4896-904f-3ed47f5c3c9f" providerId="ADAL" clId="{46F3D8AE-8D63-4119-BBE0-5BD07EBB090E}" dt="2024-07-26T18:57:00.132" v="2853"/>
        <pc:sldMkLst>
          <pc:docMk/>
          <pc:sldMk cId="2779826845" sldId="1582"/>
        </pc:sldMkLst>
        <pc:spChg chg="mod">
          <ac:chgData name="Patrick Michael Reed" userId="eed2d6e4-67b5-4896-904f-3ed47f5c3c9f" providerId="ADAL" clId="{46F3D8AE-8D63-4119-BBE0-5BD07EBB090E}" dt="2024-07-26T18:57:00.132" v="2853"/>
          <ac:spMkLst>
            <pc:docMk/>
            <pc:sldMk cId="2779826845" sldId="1582"/>
            <ac:spMk id="10" creationId="{95674E4A-273D-3115-7474-47B4104B6AC2}"/>
          </ac:spMkLst>
        </pc:spChg>
      </pc:sldChg>
      <pc:sldChg chg="modSp mod ord">
        <pc:chgData name="Patrick Michael Reed" userId="eed2d6e4-67b5-4896-904f-3ed47f5c3c9f" providerId="ADAL" clId="{46F3D8AE-8D63-4119-BBE0-5BD07EBB090E}" dt="2024-07-26T18:57:06.011" v="2854"/>
        <pc:sldMkLst>
          <pc:docMk/>
          <pc:sldMk cId="9590211" sldId="1583"/>
        </pc:sldMkLst>
        <pc:spChg chg="mod">
          <ac:chgData name="Patrick Michael Reed" userId="eed2d6e4-67b5-4896-904f-3ed47f5c3c9f" providerId="ADAL" clId="{46F3D8AE-8D63-4119-BBE0-5BD07EBB090E}" dt="2024-07-26T18:57:06.011" v="2854"/>
          <ac:spMkLst>
            <pc:docMk/>
            <pc:sldMk cId="9590211" sldId="1583"/>
            <ac:spMk id="8" creationId="{3CCC0679-142F-94E5-FF48-323EDED0CD5F}"/>
          </ac:spMkLst>
        </pc:spChg>
      </pc:sldChg>
      <pc:sldChg chg="modSp mod ord">
        <pc:chgData name="Patrick Michael Reed" userId="eed2d6e4-67b5-4896-904f-3ed47f5c3c9f" providerId="ADAL" clId="{46F3D8AE-8D63-4119-BBE0-5BD07EBB090E}" dt="2024-07-26T18:57:17.987" v="2855"/>
        <pc:sldMkLst>
          <pc:docMk/>
          <pc:sldMk cId="1853765634" sldId="1584"/>
        </pc:sldMkLst>
        <pc:spChg chg="mod">
          <ac:chgData name="Patrick Michael Reed" userId="eed2d6e4-67b5-4896-904f-3ed47f5c3c9f" providerId="ADAL" clId="{46F3D8AE-8D63-4119-BBE0-5BD07EBB090E}" dt="2024-07-26T18:57:17.987" v="2855"/>
          <ac:spMkLst>
            <pc:docMk/>
            <pc:sldMk cId="1853765634" sldId="1584"/>
            <ac:spMk id="7" creationId="{424DC939-5D1F-687F-AC38-00037241B614}"/>
          </ac:spMkLst>
        </pc:spChg>
      </pc:sldChg>
      <pc:sldChg chg="modSp mod ord">
        <pc:chgData name="Patrick Michael Reed" userId="eed2d6e4-67b5-4896-904f-3ed47f5c3c9f" providerId="ADAL" clId="{46F3D8AE-8D63-4119-BBE0-5BD07EBB090E}" dt="2024-07-26T18:57:32.436" v="2856"/>
        <pc:sldMkLst>
          <pc:docMk/>
          <pc:sldMk cId="2888118655" sldId="1585"/>
        </pc:sldMkLst>
        <pc:spChg chg="mod">
          <ac:chgData name="Patrick Michael Reed" userId="eed2d6e4-67b5-4896-904f-3ed47f5c3c9f" providerId="ADAL" clId="{46F3D8AE-8D63-4119-BBE0-5BD07EBB090E}" dt="2024-07-26T18:57:32.436" v="2856"/>
          <ac:spMkLst>
            <pc:docMk/>
            <pc:sldMk cId="2888118655" sldId="1585"/>
            <ac:spMk id="2" creationId="{E7065576-37E8-94A6-181B-66BEA8D6495E}"/>
          </ac:spMkLst>
        </pc:spChg>
      </pc:sldChg>
      <pc:sldChg chg="modSp mod ord">
        <pc:chgData name="Patrick Michael Reed" userId="eed2d6e4-67b5-4896-904f-3ed47f5c3c9f" providerId="ADAL" clId="{46F3D8AE-8D63-4119-BBE0-5BD07EBB090E}" dt="2024-07-26T18:57:51.682" v="2857"/>
        <pc:sldMkLst>
          <pc:docMk/>
          <pc:sldMk cId="2298559214" sldId="1586"/>
        </pc:sldMkLst>
        <pc:spChg chg="mod">
          <ac:chgData name="Patrick Michael Reed" userId="eed2d6e4-67b5-4896-904f-3ed47f5c3c9f" providerId="ADAL" clId="{46F3D8AE-8D63-4119-BBE0-5BD07EBB090E}" dt="2024-07-26T18:57:51.682" v="2857"/>
          <ac:spMkLst>
            <pc:docMk/>
            <pc:sldMk cId="2298559214" sldId="1586"/>
            <ac:spMk id="2" creationId="{2F3F2405-7240-7208-745C-BF9389C0740A}"/>
          </ac:spMkLst>
        </pc:spChg>
      </pc:sldChg>
      <pc:sldChg chg="modSp mod ord">
        <pc:chgData name="Patrick Michael Reed" userId="eed2d6e4-67b5-4896-904f-3ed47f5c3c9f" providerId="ADAL" clId="{46F3D8AE-8D63-4119-BBE0-5BD07EBB090E}" dt="2024-07-26T18:15:10.759" v="1739" actId="313"/>
        <pc:sldMkLst>
          <pc:docMk/>
          <pc:sldMk cId="3191142503" sldId="1588"/>
        </pc:sldMkLst>
        <pc:spChg chg="mod">
          <ac:chgData name="Patrick Michael Reed" userId="eed2d6e4-67b5-4896-904f-3ed47f5c3c9f" providerId="ADAL" clId="{46F3D8AE-8D63-4119-BBE0-5BD07EBB090E}" dt="2024-07-26T18:15:10.759" v="1739" actId="313"/>
          <ac:spMkLst>
            <pc:docMk/>
            <pc:sldMk cId="3191142503" sldId="1588"/>
            <ac:spMk id="233" creationId="{00000000-0000-0000-0000-000000000000}"/>
          </ac:spMkLst>
        </pc:spChg>
      </pc:sldChg>
      <pc:sldChg chg="modSp del mod ord">
        <pc:chgData name="Patrick Michael Reed" userId="eed2d6e4-67b5-4896-904f-3ed47f5c3c9f" providerId="ADAL" clId="{46F3D8AE-8D63-4119-BBE0-5BD07EBB090E}" dt="2024-07-26T18:36:25.774" v="2600" actId="47"/>
        <pc:sldMkLst>
          <pc:docMk/>
          <pc:sldMk cId="2152040917" sldId="1589"/>
        </pc:sldMkLst>
        <pc:spChg chg="mod">
          <ac:chgData name="Patrick Michael Reed" userId="eed2d6e4-67b5-4896-904f-3ed47f5c3c9f" providerId="ADAL" clId="{46F3D8AE-8D63-4119-BBE0-5BD07EBB090E}" dt="2024-07-26T18:21:27.446" v="1883" actId="1076"/>
          <ac:spMkLst>
            <pc:docMk/>
            <pc:sldMk cId="2152040917" sldId="1589"/>
            <ac:spMk id="2" creationId="{68B16239-350F-C422-9B30-25D13BD61D81}"/>
          </ac:spMkLst>
        </pc:spChg>
      </pc:sldChg>
      <pc:sldChg chg="del">
        <pc:chgData name="Patrick Michael Reed" userId="eed2d6e4-67b5-4896-904f-3ed47f5c3c9f" providerId="ADAL" clId="{46F3D8AE-8D63-4119-BBE0-5BD07EBB090E}" dt="2024-07-26T19:42:42.300" v="3450" actId="47"/>
        <pc:sldMkLst>
          <pc:docMk/>
          <pc:sldMk cId="2369456687" sldId="1590"/>
        </pc:sldMkLst>
      </pc:sldChg>
      <pc:sldChg chg="del">
        <pc:chgData name="Patrick Michael Reed" userId="eed2d6e4-67b5-4896-904f-3ed47f5c3c9f" providerId="ADAL" clId="{46F3D8AE-8D63-4119-BBE0-5BD07EBB090E}" dt="2024-07-26T18:30:19.830" v="2576" actId="47"/>
        <pc:sldMkLst>
          <pc:docMk/>
          <pc:sldMk cId="972476740" sldId="1599"/>
        </pc:sldMkLst>
      </pc:sldChg>
      <pc:sldChg chg="addSp delSp modSp mod">
        <pc:chgData name="Patrick Michael Reed" userId="eed2d6e4-67b5-4896-904f-3ed47f5c3c9f" providerId="ADAL" clId="{46F3D8AE-8D63-4119-BBE0-5BD07EBB090E}" dt="2024-07-26T18:33:01.974" v="2590" actId="478"/>
        <pc:sldMkLst>
          <pc:docMk/>
          <pc:sldMk cId="3416917205" sldId="1600"/>
        </pc:sldMkLst>
        <pc:spChg chg="mod">
          <ac:chgData name="Patrick Michael Reed" userId="eed2d6e4-67b5-4896-904f-3ed47f5c3c9f" providerId="ADAL" clId="{46F3D8AE-8D63-4119-BBE0-5BD07EBB090E}" dt="2024-07-26T18:30:38.529" v="2580" actId="1076"/>
          <ac:spMkLst>
            <pc:docMk/>
            <pc:sldMk cId="3416917205" sldId="1600"/>
            <ac:spMk id="4" creationId="{76563AA8-7320-DA6B-F399-7D1836A1EF48}"/>
          </ac:spMkLst>
        </pc:spChg>
        <pc:picChg chg="add del mod">
          <ac:chgData name="Patrick Michael Reed" userId="eed2d6e4-67b5-4896-904f-3ed47f5c3c9f" providerId="ADAL" clId="{46F3D8AE-8D63-4119-BBE0-5BD07EBB090E}" dt="2024-07-26T18:33:01.974" v="2590" actId="478"/>
          <ac:picMkLst>
            <pc:docMk/>
            <pc:sldMk cId="3416917205" sldId="1600"/>
            <ac:picMk id="10" creationId="{07620DA7-FF5D-44E6-EDFF-8A0F0AD01E18}"/>
          </ac:picMkLst>
        </pc:picChg>
      </pc:sldChg>
      <pc:sldChg chg="del">
        <pc:chgData name="Patrick Michael Reed" userId="eed2d6e4-67b5-4896-904f-3ed47f5c3c9f" providerId="ADAL" clId="{46F3D8AE-8D63-4119-BBE0-5BD07EBB090E}" dt="2024-07-26T19:42:46.710" v="3451" actId="47"/>
        <pc:sldMkLst>
          <pc:docMk/>
          <pc:sldMk cId="3969913608" sldId="1602"/>
        </pc:sldMkLst>
      </pc:sldChg>
      <pc:sldChg chg="del">
        <pc:chgData name="Patrick Michael Reed" userId="eed2d6e4-67b5-4896-904f-3ed47f5c3c9f" providerId="ADAL" clId="{46F3D8AE-8D63-4119-BBE0-5BD07EBB090E}" dt="2024-07-26T18:49:11.986" v="2773" actId="47"/>
        <pc:sldMkLst>
          <pc:docMk/>
          <pc:sldMk cId="1072114243" sldId="1603"/>
        </pc:sldMkLst>
      </pc:sldChg>
      <pc:sldChg chg="del">
        <pc:chgData name="Patrick Michael Reed" userId="eed2d6e4-67b5-4896-904f-3ed47f5c3c9f" providerId="ADAL" clId="{46F3D8AE-8D63-4119-BBE0-5BD07EBB090E}" dt="2024-07-26T17:44:47.001" v="1282" actId="47"/>
        <pc:sldMkLst>
          <pc:docMk/>
          <pc:sldMk cId="4077369948" sldId="1606"/>
        </pc:sldMkLst>
      </pc:sldChg>
      <pc:sldChg chg="modSp mod ord">
        <pc:chgData name="Patrick Michael Reed" userId="eed2d6e4-67b5-4896-904f-3ed47f5c3c9f" providerId="ADAL" clId="{46F3D8AE-8D63-4119-BBE0-5BD07EBB090E}" dt="2024-07-26T19:03:22.970" v="2872" actId="2711"/>
        <pc:sldMkLst>
          <pc:docMk/>
          <pc:sldMk cId="3452853588" sldId="1609"/>
        </pc:sldMkLst>
        <pc:spChg chg="mod">
          <ac:chgData name="Patrick Michael Reed" userId="eed2d6e4-67b5-4896-904f-3ed47f5c3c9f" providerId="ADAL" clId="{46F3D8AE-8D63-4119-BBE0-5BD07EBB090E}" dt="2024-07-26T19:03:22.970" v="2872" actId="2711"/>
          <ac:spMkLst>
            <pc:docMk/>
            <pc:sldMk cId="3452853588" sldId="1609"/>
            <ac:spMk id="12" creationId="{9D4B5A02-B2B0-4F4D-5573-A336123F336A}"/>
          </ac:spMkLst>
        </pc:spChg>
      </pc:sldChg>
      <pc:sldChg chg="del">
        <pc:chgData name="Patrick Michael Reed" userId="eed2d6e4-67b5-4896-904f-3ed47f5c3c9f" providerId="ADAL" clId="{46F3D8AE-8D63-4119-BBE0-5BD07EBB090E}" dt="2024-07-26T17:44:45.819" v="1281" actId="47"/>
        <pc:sldMkLst>
          <pc:docMk/>
          <pc:sldMk cId="1141288071" sldId="1611"/>
        </pc:sldMkLst>
      </pc:sldChg>
      <pc:sldChg chg="del">
        <pc:chgData name="Patrick Michael Reed" userId="eed2d6e4-67b5-4896-904f-3ed47f5c3c9f" providerId="ADAL" clId="{46F3D8AE-8D63-4119-BBE0-5BD07EBB090E}" dt="2024-07-26T18:49:20.565" v="2778" actId="47"/>
        <pc:sldMkLst>
          <pc:docMk/>
          <pc:sldMk cId="3256089305" sldId="1614"/>
        </pc:sldMkLst>
      </pc:sldChg>
      <pc:sldChg chg="del">
        <pc:chgData name="Patrick Michael Reed" userId="eed2d6e4-67b5-4896-904f-3ed47f5c3c9f" providerId="ADAL" clId="{46F3D8AE-8D63-4119-BBE0-5BD07EBB090E}" dt="2024-07-26T18:49:21.357" v="2779" actId="47"/>
        <pc:sldMkLst>
          <pc:docMk/>
          <pc:sldMk cId="686821623" sldId="1619"/>
        </pc:sldMkLst>
      </pc:sldChg>
      <pc:sldChg chg="del">
        <pc:chgData name="Patrick Michael Reed" userId="eed2d6e4-67b5-4896-904f-3ed47f5c3c9f" providerId="ADAL" clId="{46F3D8AE-8D63-4119-BBE0-5BD07EBB090E}" dt="2024-07-26T18:49:22.083" v="2780" actId="47"/>
        <pc:sldMkLst>
          <pc:docMk/>
          <pc:sldMk cId="3544052236" sldId="1620"/>
        </pc:sldMkLst>
      </pc:sldChg>
      <pc:sldChg chg="del">
        <pc:chgData name="Patrick Michael Reed" userId="eed2d6e4-67b5-4896-904f-3ed47f5c3c9f" providerId="ADAL" clId="{46F3D8AE-8D63-4119-BBE0-5BD07EBB090E}" dt="2024-07-26T18:49:22.757" v="2781" actId="47"/>
        <pc:sldMkLst>
          <pc:docMk/>
          <pc:sldMk cId="1300916350" sldId="1621"/>
        </pc:sldMkLst>
      </pc:sldChg>
      <pc:sldChg chg="del">
        <pc:chgData name="Patrick Michael Reed" userId="eed2d6e4-67b5-4896-904f-3ed47f5c3c9f" providerId="ADAL" clId="{46F3D8AE-8D63-4119-BBE0-5BD07EBB090E}" dt="2024-07-26T18:49:23.340" v="2782" actId="47"/>
        <pc:sldMkLst>
          <pc:docMk/>
          <pc:sldMk cId="2191453979" sldId="1622"/>
        </pc:sldMkLst>
      </pc:sldChg>
      <pc:sldChg chg="modSp mod">
        <pc:chgData name="Patrick Michael Reed" userId="eed2d6e4-67b5-4896-904f-3ed47f5c3c9f" providerId="ADAL" clId="{46F3D8AE-8D63-4119-BBE0-5BD07EBB090E}" dt="2024-07-26T18:48:23.603" v="2759" actId="20577"/>
        <pc:sldMkLst>
          <pc:docMk/>
          <pc:sldMk cId="3913615165" sldId="1635"/>
        </pc:sldMkLst>
        <pc:spChg chg="mod">
          <ac:chgData name="Patrick Michael Reed" userId="eed2d6e4-67b5-4896-904f-3ed47f5c3c9f" providerId="ADAL" clId="{46F3D8AE-8D63-4119-BBE0-5BD07EBB090E}" dt="2024-07-26T18:48:23.603" v="2759" actId="20577"/>
          <ac:spMkLst>
            <pc:docMk/>
            <pc:sldMk cId="3913615165" sldId="1635"/>
            <ac:spMk id="5" creationId="{0832B39C-2750-F210-A168-5E2DC979D6E6}"/>
          </ac:spMkLst>
        </pc:spChg>
      </pc:sldChg>
      <pc:sldChg chg="del">
        <pc:chgData name="Patrick Michael Reed" userId="eed2d6e4-67b5-4896-904f-3ed47f5c3c9f" providerId="ADAL" clId="{46F3D8AE-8D63-4119-BBE0-5BD07EBB090E}" dt="2024-07-26T18:48:56.823" v="2760" actId="47"/>
        <pc:sldMkLst>
          <pc:docMk/>
          <pc:sldMk cId="677485293" sldId="1636"/>
        </pc:sldMkLst>
      </pc:sldChg>
      <pc:sldChg chg="del">
        <pc:chgData name="Patrick Michael Reed" userId="eed2d6e4-67b5-4896-904f-3ed47f5c3c9f" providerId="ADAL" clId="{46F3D8AE-8D63-4119-BBE0-5BD07EBB090E}" dt="2024-07-26T18:48:57.655" v="2761" actId="47"/>
        <pc:sldMkLst>
          <pc:docMk/>
          <pc:sldMk cId="4294467786" sldId="1637"/>
        </pc:sldMkLst>
      </pc:sldChg>
      <pc:sldChg chg="del">
        <pc:chgData name="Patrick Michael Reed" userId="eed2d6e4-67b5-4896-904f-3ed47f5c3c9f" providerId="ADAL" clId="{46F3D8AE-8D63-4119-BBE0-5BD07EBB090E}" dt="2024-07-26T18:48:58.330" v="2762" actId="47"/>
        <pc:sldMkLst>
          <pc:docMk/>
          <pc:sldMk cId="1648783537" sldId="1638"/>
        </pc:sldMkLst>
      </pc:sldChg>
      <pc:sldChg chg="del">
        <pc:chgData name="Patrick Michael Reed" userId="eed2d6e4-67b5-4896-904f-3ed47f5c3c9f" providerId="ADAL" clId="{46F3D8AE-8D63-4119-BBE0-5BD07EBB090E}" dt="2024-07-26T18:48:59.664" v="2764" actId="47"/>
        <pc:sldMkLst>
          <pc:docMk/>
          <pc:sldMk cId="1449073329" sldId="1639"/>
        </pc:sldMkLst>
      </pc:sldChg>
      <pc:sldChg chg="del">
        <pc:chgData name="Patrick Michael Reed" userId="eed2d6e4-67b5-4896-904f-3ed47f5c3c9f" providerId="ADAL" clId="{46F3D8AE-8D63-4119-BBE0-5BD07EBB090E}" dt="2024-07-26T18:48:59.005" v="2763" actId="47"/>
        <pc:sldMkLst>
          <pc:docMk/>
          <pc:sldMk cId="695849805" sldId="1640"/>
        </pc:sldMkLst>
      </pc:sldChg>
      <pc:sldChg chg="del">
        <pc:chgData name="Patrick Michael Reed" userId="eed2d6e4-67b5-4896-904f-3ed47f5c3c9f" providerId="ADAL" clId="{46F3D8AE-8D63-4119-BBE0-5BD07EBB090E}" dt="2024-07-26T18:49:02.899" v="2768" actId="47"/>
        <pc:sldMkLst>
          <pc:docMk/>
          <pc:sldMk cId="2638273154" sldId="1641"/>
        </pc:sldMkLst>
      </pc:sldChg>
      <pc:sldChg chg="del">
        <pc:chgData name="Patrick Michael Reed" userId="eed2d6e4-67b5-4896-904f-3ed47f5c3c9f" providerId="ADAL" clId="{46F3D8AE-8D63-4119-BBE0-5BD07EBB090E}" dt="2024-07-26T18:49:06.158" v="2770" actId="47"/>
        <pc:sldMkLst>
          <pc:docMk/>
          <pc:sldMk cId="1376968852" sldId="1643"/>
        </pc:sldMkLst>
      </pc:sldChg>
      <pc:sldChg chg="del">
        <pc:chgData name="Patrick Michael Reed" userId="eed2d6e4-67b5-4896-904f-3ed47f5c3c9f" providerId="ADAL" clId="{46F3D8AE-8D63-4119-BBE0-5BD07EBB090E}" dt="2024-07-26T18:49:03.764" v="2769" actId="47"/>
        <pc:sldMkLst>
          <pc:docMk/>
          <pc:sldMk cId="2910917926" sldId="1644"/>
        </pc:sldMkLst>
      </pc:sldChg>
      <pc:sldChg chg="del">
        <pc:chgData name="Patrick Michael Reed" userId="eed2d6e4-67b5-4896-904f-3ed47f5c3c9f" providerId="ADAL" clId="{46F3D8AE-8D63-4119-BBE0-5BD07EBB090E}" dt="2024-07-26T18:49:00.981" v="2766" actId="47"/>
        <pc:sldMkLst>
          <pc:docMk/>
          <pc:sldMk cId="3030469604" sldId="1645"/>
        </pc:sldMkLst>
      </pc:sldChg>
      <pc:sldChg chg="del">
        <pc:chgData name="Patrick Michael Reed" userId="eed2d6e4-67b5-4896-904f-3ed47f5c3c9f" providerId="ADAL" clId="{46F3D8AE-8D63-4119-BBE0-5BD07EBB090E}" dt="2024-07-26T18:49:00.371" v="2765" actId="47"/>
        <pc:sldMkLst>
          <pc:docMk/>
          <pc:sldMk cId="3288885414" sldId="1646"/>
        </pc:sldMkLst>
      </pc:sldChg>
      <pc:sldChg chg="del">
        <pc:chgData name="Patrick Michael Reed" userId="eed2d6e4-67b5-4896-904f-3ed47f5c3c9f" providerId="ADAL" clId="{46F3D8AE-8D63-4119-BBE0-5BD07EBB090E}" dt="2024-07-26T18:49:07.414" v="2771" actId="47"/>
        <pc:sldMkLst>
          <pc:docMk/>
          <pc:sldMk cId="1972164280" sldId="1647"/>
        </pc:sldMkLst>
      </pc:sldChg>
      <pc:sldChg chg="del">
        <pc:chgData name="Patrick Michael Reed" userId="eed2d6e4-67b5-4896-904f-3ed47f5c3c9f" providerId="ADAL" clId="{46F3D8AE-8D63-4119-BBE0-5BD07EBB090E}" dt="2024-07-26T18:49:10.224" v="2772" actId="47"/>
        <pc:sldMkLst>
          <pc:docMk/>
          <pc:sldMk cId="1007980423" sldId="1648"/>
        </pc:sldMkLst>
      </pc:sldChg>
      <pc:sldChg chg="del">
        <pc:chgData name="Patrick Michael Reed" userId="eed2d6e4-67b5-4896-904f-3ed47f5c3c9f" providerId="ADAL" clId="{46F3D8AE-8D63-4119-BBE0-5BD07EBB090E}" dt="2024-07-26T18:49:01.705" v="2767" actId="47"/>
        <pc:sldMkLst>
          <pc:docMk/>
          <pc:sldMk cId="971994658" sldId="1649"/>
        </pc:sldMkLst>
      </pc:sldChg>
      <pc:sldChg chg="del">
        <pc:chgData name="Patrick Michael Reed" userId="eed2d6e4-67b5-4896-904f-3ed47f5c3c9f" providerId="ADAL" clId="{46F3D8AE-8D63-4119-BBE0-5BD07EBB090E}" dt="2024-07-26T18:54:43.583" v="2791" actId="47"/>
        <pc:sldMkLst>
          <pc:docMk/>
          <pc:sldMk cId="3909818702" sldId="1650"/>
        </pc:sldMkLst>
      </pc:sldChg>
      <pc:sldChg chg="del">
        <pc:chgData name="Patrick Michael Reed" userId="eed2d6e4-67b5-4896-904f-3ed47f5c3c9f" providerId="ADAL" clId="{46F3D8AE-8D63-4119-BBE0-5BD07EBB090E}" dt="2024-07-26T18:54:44.498" v="2792" actId="47"/>
        <pc:sldMkLst>
          <pc:docMk/>
          <pc:sldMk cId="1348976274" sldId="1658"/>
        </pc:sldMkLst>
      </pc:sldChg>
      <pc:sldChg chg="del">
        <pc:chgData name="Patrick Michael Reed" userId="eed2d6e4-67b5-4896-904f-3ed47f5c3c9f" providerId="ADAL" clId="{46F3D8AE-8D63-4119-BBE0-5BD07EBB090E}" dt="2024-07-26T18:54:45.220" v="2793" actId="47"/>
        <pc:sldMkLst>
          <pc:docMk/>
          <pc:sldMk cId="1533427130" sldId="1659"/>
        </pc:sldMkLst>
      </pc:sldChg>
      <pc:sldChg chg="del">
        <pc:chgData name="Patrick Michael Reed" userId="eed2d6e4-67b5-4896-904f-3ed47f5c3c9f" providerId="ADAL" clId="{46F3D8AE-8D63-4119-BBE0-5BD07EBB090E}" dt="2024-07-26T18:54:46.194" v="2794" actId="47"/>
        <pc:sldMkLst>
          <pc:docMk/>
          <pc:sldMk cId="354092447" sldId="1660"/>
        </pc:sldMkLst>
      </pc:sldChg>
      <pc:sldChg chg="del">
        <pc:chgData name="Patrick Michael Reed" userId="eed2d6e4-67b5-4896-904f-3ed47f5c3c9f" providerId="ADAL" clId="{46F3D8AE-8D63-4119-BBE0-5BD07EBB090E}" dt="2024-07-26T18:54:47.342" v="2795" actId="47"/>
        <pc:sldMkLst>
          <pc:docMk/>
          <pc:sldMk cId="3694485513" sldId="1661"/>
        </pc:sldMkLst>
      </pc:sldChg>
      <pc:sldChg chg="del">
        <pc:chgData name="Patrick Michael Reed" userId="eed2d6e4-67b5-4896-904f-3ed47f5c3c9f" providerId="ADAL" clId="{46F3D8AE-8D63-4119-BBE0-5BD07EBB090E}" dt="2024-07-26T18:54:49.038" v="2798" actId="47"/>
        <pc:sldMkLst>
          <pc:docMk/>
          <pc:sldMk cId="3584187293" sldId="1662"/>
        </pc:sldMkLst>
      </pc:sldChg>
      <pc:sldChg chg="del">
        <pc:chgData name="Patrick Michael Reed" userId="eed2d6e4-67b5-4896-904f-3ed47f5c3c9f" providerId="ADAL" clId="{46F3D8AE-8D63-4119-BBE0-5BD07EBB090E}" dt="2024-07-26T18:54:50.184" v="2800" actId="47"/>
        <pc:sldMkLst>
          <pc:docMk/>
          <pc:sldMk cId="3472913714" sldId="1663"/>
        </pc:sldMkLst>
      </pc:sldChg>
      <pc:sldChg chg="ord">
        <pc:chgData name="Patrick Michael Reed" userId="eed2d6e4-67b5-4896-904f-3ed47f5c3c9f" providerId="ADAL" clId="{46F3D8AE-8D63-4119-BBE0-5BD07EBB090E}" dt="2024-07-26T17:44:52.017" v="1284"/>
        <pc:sldMkLst>
          <pc:docMk/>
          <pc:sldMk cId="2599027908" sldId="1671"/>
        </pc:sldMkLst>
      </pc:sldChg>
      <pc:sldChg chg="del">
        <pc:chgData name="Patrick Michael Reed" userId="eed2d6e4-67b5-4896-904f-3ed47f5c3c9f" providerId="ADAL" clId="{46F3D8AE-8D63-4119-BBE0-5BD07EBB090E}" dt="2024-07-26T17:45:27.902" v="1287" actId="47"/>
        <pc:sldMkLst>
          <pc:docMk/>
          <pc:sldMk cId="1057459733" sldId="1672"/>
        </pc:sldMkLst>
      </pc:sldChg>
      <pc:sldChg chg="del">
        <pc:chgData name="Patrick Michael Reed" userId="eed2d6e4-67b5-4896-904f-3ed47f5c3c9f" providerId="ADAL" clId="{46F3D8AE-8D63-4119-BBE0-5BD07EBB090E}" dt="2024-07-26T17:45:34.939" v="1290" actId="47"/>
        <pc:sldMkLst>
          <pc:docMk/>
          <pc:sldMk cId="852146403" sldId="1673"/>
        </pc:sldMkLst>
      </pc:sldChg>
      <pc:sldChg chg="del">
        <pc:chgData name="Patrick Michael Reed" userId="eed2d6e4-67b5-4896-904f-3ed47f5c3c9f" providerId="ADAL" clId="{46F3D8AE-8D63-4119-BBE0-5BD07EBB090E}" dt="2024-07-26T18:29:09.739" v="2568" actId="47"/>
        <pc:sldMkLst>
          <pc:docMk/>
          <pc:sldMk cId="3382228481" sldId="1675"/>
        </pc:sldMkLst>
      </pc:sldChg>
      <pc:sldChg chg="del">
        <pc:chgData name="Patrick Michael Reed" userId="eed2d6e4-67b5-4896-904f-3ed47f5c3c9f" providerId="ADAL" clId="{46F3D8AE-8D63-4119-BBE0-5BD07EBB090E}" dt="2024-07-26T18:30:14.322" v="2573" actId="47"/>
        <pc:sldMkLst>
          <pc:docMk/>
          <pc:sldMk cId="3556112492" sldId="1680"/>
        </pc:sldMkLst>
      </pc:sldChg>
      <pc:sldChg chg="del">
        <pc:chgData name="Patrick Michael Reed" userId="eed2d6e4-67b5-4896-904f-3ed47f5c3c9f" providerId="ADAL" clId="{46F3D8AE-8D63-4119-BBE0-5BD07EBB090E}" dt="2024-07-26T18:30:15.830" v="2574" actId="47"/>
        <pc:sldMkLst>
          <pc:docMk/>
          <pc:sldMk cId="289654191" sldId="1681"/>
        </pc:sldMkLst>
      </pc:sldChg>
      <pc:sldChg chg="modSp mod ord">
        <pc:chgData name="Patrick Michael Reed" userId="eed2d6e4-67b5-4896-904f-3ed47f5c3c9f" providerId="ADAL" clId="{46F3D8AE-8D63-4119-BBE0-5BD07EBB090E}" dt="2024-07-26T18:35:04.796" v="2595" actId="1076"/>
        <pc:sldMkLst>
          <pc:docMk/>
          <pc:sldMk cId="1750606807" sldId="1682"/>
        </pc:sldMkLst>
        <pc:grpChg chg="mod">
          <ac:chgData name="Patrick Michael Reed" userId="eed2d6e4-67b5-4896-904f-3ed47f5c3c9f" providerId="ADAL" clId="{46F3D8AE-8D63-4119-BBE0-5BD07EBB090E}" dt="2024-07-26T18:35:04.796" v="2595" actId="1076"/>
          <ac:grpSpMkLst>
            <pc:docMk/>
            <pc:sldMk cId="1750606807" sldId="1682"/>
            <ac:grpSpMk id="2" creationId="{0308BE2F-746A-2644-701B-7FA8F2CA0577}"/>
          </ac:grpSpMkLst>
        </pc:grpChg>
        <pc:picChg chg="mod">
          <ac:chgData name="Patrick Michael Reed" userId="eed2d6e4-67b5-4896-904f-3ed47f5c3c9f" providerId="ADAL" clId="{46F3D8AE-8D63-4119-BBE0-5BD07EBB090E}" dt="2024-07-26T18:34:28.982" v="2591" actId="1076"/>
          <ac:picMkLst>
            <pc:docMk/>
            <pc:sldMk cId="1750606807" sldId="1682"/>
            <ac:picMk id="22" creationId="{CCF5E735-1D9F-A15A-EBDC-2F95DA669181}"/>
          </ac:picMkLst>
        </pc:picChg>
        <pc:picChg chg="mod">
          <ac:chgData name="Patrick Michael Reed" userId="eed2d6e4-67b5-4896-904f-3ed47f5c3c9f" providerId="ADAL" clId="{46F3D8AE-8D63-4119-BBE0-5BD07EBB090E}" dt="2024-07-26T18:35:02.989" v="2594" actId="1076"/>
          <ac:picMkLst>
            <pc:docMk/>
            <pc:sldMk cId="1750606807" sldId="1682"/>
            <ac:picMk id="24" creationId="{B91FA29B-6A09-7009-B6E1-B1EA87194C2B}"/>
          </ac:picMkLst>
        </pc:picChg>
      </pc:sldChg>
      <pc:sldChg chg="del">
        <pc:chgData name="Patrick Michael Reed" userId="eed2d6e4-67b5-4896-904f-3ed47f5c3c9f" providerId="ADAL" clId="{46F3D8AE-8D63-4119-BBE0-5BD07EBB090E}" dt="2024-07-26T18:49:57.480" v="2783" actId="47"/>
        <pc:sldMkLst>
          <pc:docMk/>
          <pc:sldMk cId="1738573736" sldId="1686"/>
        </pc:sldMkLst>
      </pc:sldChg>
      <pc:sldChg chg="del">
        <pc:chgData name="Patrick Michael Reed" userId="eed2d6e4-67b5-4896-904f-3ed47f5c3c9f" providerId="ADAL" clId="{46F3D8AE-8D63-4119-BBE0-5BD07EBB090E}" dt="2024-07-26T19:42:41.444" v="3449" actId="47"/>
        <pc:sldMkLst>
          <pc:docMk/>
          <pc:sldMk cId="4277019520" sldId="1688"/>
        </pc:sldMkLst>
      </pc:sldChg>
      <pc:sldChg chg="del">
        <pc:chgData name="Patrick Michael Reed" userId="eed2d6e4-67b5-4896-904f-3ed47f5c3c9f" providerId="ADAL" clId="{46F3D8AE-8D63-4119-BBE0-5BD07EBB090E}" dt="2024-07-26T18:54:47.970" v="2796" actId="47"/>
        <pc:sldMkLst>
          <pc:docMk/>
          <pc:sldMk cId="162231912" sldId="1689"/>
        </pc:sldMkLst>
      </pc:sldChg>
      <pc:sldChg chg="del">
        <pc:chgData name="Patrick Michael Reed" userId="eed2d6e4-67b5-4896-904f-3ed47f5c3c9f" providerId="ADAL" clId="{46F3D8AE-8D63-4119-BBE0-5BD07EBB090E}" dt="2024-07-26T18:54:48.440" v="2797" actId="47"/>
        <pc:sldMkLst>
          <pc:docMk/>
          <pc:sldMk cId="3742675971" sldId="1690"/>
        </pc:sldMkLst>
      </pc:sldChg>
      <pc:sldChg chg="del">
        <pc:chgData name="Patrick Michael Reed" userId="eed2d6e4-67b5-4896-904f-3ed47f5c3c9f" providerId="ADAL" clId="{46F3D8AE-8D63-4119-BBE0-5BD07EBB090E}" dt="2024-07-26T18:54:49.621" v="2799" actId="47"/>
        <pc:sldMkLst>
          <pc:docMk/>
          <pc:sldMk cId="3819636539" sldId="1691"/>
        </pc:sldMkLst>
      </pc:sldChg>
      <pc:sldChg chg="del">
        <pc:chgData name="Patrick Michael Reed" userId="eed2d6e4-67b5-4896-904f-3ed47f5c3c9f" providerId="ADAL" clId="{46F3D8AE-8D63-4119-BBE0-5BD07EBB090E}" dt="2024-07-26T18:50:48.783" v="2784" actId="47"/>
        <pc:sldMkLst>
          <pc:docMk/>
          <pc:sldMk cId="3548166689" sldId="1693"/>
        </pc:sldMkLst>
      </pc:sldChg>
      <pc:sldChg chg="del">
        <pc:chgData name="Patrick Michael Reed" userId="eed2d6e4-67b5-4896-904f-3ed47f5c3c9f" providerId="ADAL" clId="{46F3D8AE-8D63-4119-BBE0-5BD07EBB090E}" dt="2024-07-26T18:50:51.087" v="2785" actId="47"/>
        <pc:sldMkLst>
          <pc:docMk/>
          <pc:sldMk cId="1595827797" sldId="1694"/>
        </pc:sldMkLst>
      </pc:sldChg>
      <pc:sldChg chg="del">
        <pc:chgData name="Patrick Michael Reed" userId="eed2d6e4-67b5-4896-904f-3ed47f5c3c9f" providerId="ADAL" clId="{46F3D8AE-8D63-4119-BBE0-5BD07EBB090E}" dt="2024-07-26T18:50:52.689" v="2786" actId="47"/>
        <pc:sldMkLst>
          <pc:docMk/>
          <pc:sldMk cId="2866863407" sldId="1695"/>
        </pc:sldMkLst>
      </pc:sldChg>
      <pc:sldChg chg="del">
        <pc:chgData name="Patrick Michael Reed" userId="eed2d6e4-67b5-4896-904f-3ed47f5c3c9f" providerId="ADAL" clId="{46F3D8AE-8D63-4119-BBE0-5BD07EBB090E}" dt="2024-07-26T18:50:59.143" v="2788" actId="47"/>
        <pc:sldMkLst>
          <pc:docMk/>
          <pc:sldMk cId="3711917909" sldId="1696"/>
        </pc:sldMkLst>
      </pc:sldChg>
      <pc:sldChg chg="del">
        <pc:chgData name="Patrick Michael Reed" userId="eed2d6e4-67b5-4896-904f-3ed47f5c3c9f" providerId="ADAL" clId="{46F3D8AE-8D63-4119-BBE0-5BD07EBB090E}" dt="2024-07-26T18:50:56.284" v="2787" actId="47"/>
        <pc:sldMkLst>
          <pc:docMk/>
          <pc:sldMk cId="2968782844" sldId="1698"/>
        </pc:sldMkLst>
      </pc:sldChg>
      <pc:sldChg chg="del">
        <pc:chgData name="Patrick Michael Reed" userId="eed2d6e4-67b5-4896-904f-3ed47f5c3c9f" providerId="ADAL" clId="{46F3D8AE-8D63-4119-BBE0-5BD07EBB090E}" dt="2024-07-26T18:51:02.304" v="2789" actId="47"/>
        <pc:sldMkLst>
          <pc:docMk/>
          <pc:sldMk cId="1812787177" sldId="1699"/>
        </pc:sldMkLst>
      </pc:sldChg>
      <pc:sldChg chg="del">
        <pc:chgData name="Patrick Michael Reed" userId="eed2d6e4-67b5-4896-904f-3ed47f5c3c9f" providerId="ADAL" clId="{46F3D8AE-8D63-4119-BBE0-5BD07EBB090E}" dt="2024-07-26T18:51:03.907" v="2790" actId="47"/>
        <pc:sldMkLst>
          <pc:docMk/>
          <pc:sldMk cId="2344152740" sldId="1700"/>
        </pc:sldMkLst>
      </pc:sldChg>
      <pc:sldChg chg="del">
        <pc:chgData name="Patrick Michael Reed" userId="eed2d6e4-67b5-4896-904f-3ed47f5c3c9f" providerId="ADAL" clId="{46F3D8AE-8D63-4119-BBE0-5BD07EBB090E}" dt="2024-07-26T18:49:13.062" v="2774" actId="47"/>
        <pc:sldMkLst>
          <pc:docMk/>
          <pc:sldMk cId="1497927944" sldId="1702"/>
        </pc:sldMkLst>
      </pc:sldChg>
      <pc:sldChg chg="delSp modSp mod">
        <pc:chgData name="Patrick Michael Reed" userId="eed2d6e4-67b5-4896-904f-3ed47f5c3c9f" providerId="ADAL" clId="{46F3D8AE-8D63-4119-BBE0-5BD07EBB090E}" dt="2024-07-26T19:04:57.870" v="2875" actId="2711"/>
        <pc:sldMkLst>
          <pc:docMk/>
          <pc:sldMk cId="300097216" sldId="1704"/>
        </pc:sldMkLst>
        <pc:spChg chg="mod">
          <ac:chgData name="Patrick Michael Reed" userId="eed2d6e4-67b5-4896-904f-3ed47f5c3c9f" providerId="ADAL" clId="{46F3D8AE-8D63-4119-BBE0-5BD07EBB090E}" dt="2024-07-26T19:04:57.870" v="2875" actId="2711"/>
          <ac:spMkLst>
            <pc:docMk/>
            <pc:sldMk cId="300097216" sldId="1704"/>
            <ac:spMk id="5" creationId="{D2334C32-1E2D-60F2-C6EE-168793EAD1FD}"/>
          </ac:spMkLst>
        </pc:spChg>
        <pc:spChg chg="del">
          <ac:chgData name="Patrick Michael Reed" userId="eed2d6e4-67b5-4896-904f-3ed47f5c3c9f" providerId="ADAL" clId="{46F3D8AE-8D63-4119-BBE0-5BD07EBB090E}" dt="2024-07-26T18:44:16.891" v="2715" actId="478"/>
          <ac:spMkLst>
            <pc:docMk/>
            <pc:sldMk cId="300097216" sldId="1704"/>
            <ac:spMk id="6" creationId="{9DA04444-9E22-C6E9-C482-E3C6B0533EA6}"/>
          </ac:spMkLst>
        </pc:spChg>
      </pc:sldChg>
      <pc:sldChg chg="del">
        <pc:chgData name="Patrick Michael Reed" userId="eed2d6e4-67b5-4896-904f-3ed47f5c3c9f" providerId="ADAL" clId="{46F3D8AE-8D63-4119-BBE0-5BD07EBB090E}" dt="2024-07-26T18:49:14.326" v="2775" actId="47"/>
        <pc:sldMkLst>
          <pc:docMk/>
          <pc:sldMk cId="1060746958" sldId="1710"/>
        </pc:sldMkLst>
      </pc:sldChg>
      <pc:sldChg chg="del">
        <pc:chgData name="Patrick Michael Reed" userId="eed2d6e4-67b5-4896-904f-3ed47f5c3c9f" providerId="ADAL" clId="{46F3D8AE-8D63-4119-BBE0-5BD07EBB090E}" dt="2024-07-26T18:31:03.604" v="2581" actId="47"/>
        <pc:sldMkLst>
          <pc:docMk/>
          <pc:sldMk cId="3565270493" sldId="1713"/>
        </pc:sldMkLst>
      </pc:sldChg>
      <pc:sldChg chg="modSp mod ord">
        <pc:chgData name="Patrick Michael Reed" userId="eed2d6e4-67b5-4896-904f-3ed47f5c3c9f" providerId="ADAL" clId="{46F3D8AE-8D63-4119-BBE0-5BD07EBB090E}" dt="2024-07-26T18:43:37.531" v="2708" actId="403"/>
        <pc:sldMkLst>
          <pc:docMk/>
          <pc:sldMk cId="306599314" sldId="1714"/>
        </pc:sldMkLst>
        <pc:spChg chg="mod">
          <ac:chgData name="Patrick Michael Reed" userId="eed2d6e4-67b5-4896-904f-3ed47f5c3c9f" providerId="ADAL" clId="{46F3D8AE-8D63-4119-BBE0-5BD07EBB090E}" dt="2024-07-26T18:43:37.531" v="2708" actId="403"/>
          <ac:spMkLst>
            <pc:docMk/>
            <pc:sldMk cId="306599314" sldId="1714"/>
            <ac:spMk id="11" creationId="{80962C78-72A3-A8B6-3EFE-3A493E7FF09E}"/>
          </ac:spMkLst>
        </pc:spChg>
      </pc:sldChg>
      <pc:sldChg chg="addSp modSp del mod ord">
        <pc:chgData name="Patrick Michael Reed" userId="eed2d6e4-67b5-4896-904f-3ed47f5c3c9f" providerId="ADAL" clId="{46F3D8AE-8D63-4119-BBE0-5BD07EBB090E}" dt="2024-07-26T18:05:14.342" v="1531" actId="47"/>
        <pc:sldMkLst>
          <pc:docMk/>
          <pc:sldMk cId="2296558416" sldId="1715"/>
        </pc:sldMkLst>
        <pc:picChg chg="add mod">
          <ac:chgData name="Patrick Michael Reed" userId="eed2d6e4-67b5-4896-904f-3ed47f5c3c9f" providerId="ADAL" clId="{46F3D8AE-8D63-4119-BBE0-5BD07EBB090E}" dt="2024-07-26T17:56:26.962" v="1422" actId="1076"/>
          <ac:picMkLst>
            <pc:docMk/>
            <pc:sldMk cId="2296558416" sldId="1715"/>
            <ac:picMk id="2" creationId="{87D3458A-15DA-980D-B7DE-9E58CF8AA318}"/>
          </ac:picMkLst>
        </pc:picChg>
        <pc:picChg chg="mod">
          <ac:chgData name="Patrick Michael Reed" userId="eed2d6e4-67b5-4896-904f-3ed47f5c3c9f" providerId="ADAL" clId="{46F3D8AE-8D63-4119-BBE0-5BD07EBB090E}" dt="2024-07-26T17:51:48.574" v="1398" actId="1076"/>
          <ac:picMkLst>
            <pc:docMk/>
            <pc:sldMk cId="2296558416" sldId="1715"/>
            <ac:picMk id="6" creationId="{C84346BB-DF93-E0E3-9BE1-26324CB95417}"/>
          </ac:picMkLst>
        </pc:picChg>
      </pc:sldChg>
      <pc:sldChg chg="del">
        <pc:chgData name="Patrick Michael Reed" userId="eed2d6e4-67b5-4896-904f-3ed47f5c3c9f" providerId="ADAL" clId="{46F3D8AE-8D63-4119-BBE0-5BD07EBB090E}" dt="2024-07-26T18:29:11.151" v="2569" actId="47"/>
        <pc:sldMkLst>
          <pc:docMk/>
          <pc:sldMk cId="255622297" sldId="1716"/>
        </pc:sldMkLst>
      </pc:sldChg>
      <pc:sldChg chg="del">
        <pc:chgData name="Patrick Michael Reed" userId="eed2d6e4-67b5-4896-904f-3ed47f5c3c9f" providerId="ADAL" clId="{46F3D8AE-8D63-4119-BBE0-5BD07EBB090E}" dt="2024-07-26T18:29:15.848" v="2570" actId="47"/>
        <pc:sldMkLst>
          <pc:docMk/>
          <pc:sldMk cId="111526367" sldId="1717"/>
        </pc:sldMkLst>
      </pc:sldChg>
      <pc:sldChg chg="delSp modSp new mod">
        <pc:chgData name="Patrick Michael Reed" userId="eed2d6e4-67b5-4896-904f-3ed47f5c3c9f" providerId="ADAL" clId="{46F3D8AE-8D63-4119-BBE0-5BD07EBB090E}" dt="2024-07-26T17:29:55.366" v="1180" actId="20577"/>
        <pc:sldMkLst>
          <pc:docMk/>
          <pc:sldMk cId="1291020270" sldId="1718"/>
        </pc:sldMkLst>
        <pc:spChg chg="mod">
          <ac:chgData name="Patrick Michael Reed" userId="eed2d6e4-67b5-4896-904f-3ed47f5c3c9f" providerId="ADAL" clId="{46F3D8AE-8D63-4119-BBE0-5BD07EBB090E}" dt="2024-07-26T17:29:55.366" v="1180" actId="20577"/>
          <ac:spMkLst>
            <pc:docMk/>
            <pc:sldMk cId="1291020270" sldId="1718"/>
            <ac:spMk id="2" creationId="{4A2AF3F6-4554-29BA-EEE5-43EB6C666166}"/>
          </ac:spMkLst>
        </pc:spChg>
        <pc:spChg chg="del">
          <ac:chgData name="Patrick Michael Reed" userId="eed2d6e4-67b5-4896-904f-3ed47f5c3c9f" providerId="ADAL" clId="{46F3D8AE-8D63-4119-BBE0-5BD07EBB090E}" dt="2024-07-26T17:08:13.460" v="170" actId="478"/>
          <ac:spMkLst>
            <pc:docMk/>
            <pc:sldMk cId="1291020270" sldId="1718"/>
            <ac:spMk id="3" creationId="{E42DC361-BE97-DF6D-8166-1F811622337E}"/>
          </ac:spMkLst>
        </pc:spChg>
        <pc:spChg chg="mod">
          <ac:chgData name="Patrick Michael Reed" userId="eed2d6e4-67b5-4896-904f-3ed47f5c3c9f" providerId="ADAL" clId="{46F3D8AE-8D63-4119-BBE0-5BD07EBB090E}" dt="2024-07-26T17:29:22.548" v="1172"/>
          <ac:spMkLst>
            <pc:docMk/>
            <pc:sldMk cId="1291020270" sldId="1718"/>
            <ac:spMk id="4" creationId="{3BF08436-DAC4-B802-039A-B1916FC4D779}"/>
          </ac:spMkLst>
        </pc:spChg>
      </pc:sldChg>
      <pc:sldChg chg="modSp add mod">
        <pc:chgData name="Patrick Michael Reed" userId="eed2d6e4-67b5-4896-904f-3ed47f5c3c9f" providerId="ADAL" clId="{46F3D8AE-8D63-4119-BBE0-5BD07EBB090E}" dt="2024-07-26T17:28:57.326" v="1171" actId="20577"/>
        <pc:sldMkLst>
          <pc:docMk/>
          <pc:sldMk cId="1207307509" sldId="1719"/>
        </pc:sldMkLst>
        <pc:spChg chg="mod">
          <ac:chgData name="Patrick Michael Reed" userId="eed2d6e4-67b5-4896-904f-3ed47f5c3c9f" providerId="ADAL" clId="{46F3D8AE-8D63-4119-BBE0-5BD07EBB090E}" dt="2024-07-26T17:21:36.731" v="1075" actId="20577"/>
          <ac:spMkLst>
            <pc:docMk/>
            <pc:sldMk cId="1207307509" sldId="1719"/>
            <ac:spMk id="2" creationId="{4A2AF3F6-4554-29BA-EEE5-43EB6C666166}"/>
          </ac:spMkLst>
        </pc:spChg>
        <pc:spChg chg="mod">
          <ac:chgData name="Patrick Michael Reed" userId="eed2d6e4-67b5-4896-904f-3ed47f5c3c9f" providerId="ADAL" clId="{46F3D8AE-8D63-4119-BBE0-5BD07EBB090E}" dt="2024-07-26T17:28:57.326" v="1171" actId="20577"/>
          <ac:spMkLst>
            <pc:docMk/>
            <pc:sldMk cId="1207307509" sldId="1719"/>
            <ac:spMk id="4" creationId="{3BF08436-DAC4-B802-039A-B1916FC4D779}"/>
          </ac:spMkLst>
        </pc:spChg>
      </pc:sldChg>
      <pc:sldChg chg="modSp add del mod ord">
        <pc:chgData name="Patrick Michael Reed" userId="eed2d6e4-67b5-4896-904f-3ed47f5c3c9f" providerId="ADAL" clId="{46F3D8AE-8D63-4119-BBE0-5BD07EBB090E}" dt="2024-07-26T18:44:53.213" v="2716" actId="47"/>
        <pc:sldMkLst>
          <pc:docMk/>
          <pc:sldMk cId="2014502852" sldId="1720"/>
        </pc:sldMkLst>
        <pc:spChg chg="mod">
          <ac:chgData name="Patrick Michael Reed" userId="eed2d6e4-67b5-4896-904f-3ed47f5c3c9f" providerId="ADAL" clId="{46F3D8AE-8D63-4119-BBE0-5BD07EBB090E}" dt="2024-07-26T17:30:22.364" v="1196" actId="20577"/>
          <ac:spMkLst>
            <pc:docMk/>
            <pc:sldMk cId="2014502852" sldId="1720"/>
            <ac:spMk id="2" creationId="{4A2AF3F6-4554-29BA-EEE5-43EB6C666166}"/>
          </ac:spMkLst>
        </pc:spChg>
        <pc:spChg chg="mod">
          <ac:chgData name="Patrick Michael Reed" userId="eed2d6e4-67b5-4896-904f-3ed47f5c3c9f" providerId="ADAL" clId="{46F3D8AE-8D63-4119-BBE0-5BD07EBB090E}" dt="2024-07-26T17:30:14.633" v="1192" actId="20577"/>
          <ac:spMkLst>
            <pc:docMk/>
            <pc:sldMk cId="2014502852" sldId="1720"/>
            <ac:spMk id="4" creationId="{3BF08436-DAC4-B802-039A-B1916FC4D779}"/>
          </ac:spMkLst>
        </pc:spChg>
      </pc:sldChg>
      <pc:sldChg chg="addSp delSp modSp add mod modAnim">
        <pc:chgData name="Patrick Michael Reed" userId="eed2d6e4-67b5-4896-904f-3ed47f5c3c9f" providerId="ADAL" clId="{46F3D8AE-8D63-4119-BBE0-5BD07EBB090E}" dt="2024-07-26T19:02:21.965" v="2871" actId="113"/>
        <pc:sldMkLst>
          <pc:docMk/>
          <pc:sldMk cId="1167253105" sldId="1721"/>
        </pc:sldMkLst>
        <pc:spChg chg="del">
          <ac:chgData name="Patrick Michael Reed" userId="eed2d6e4-67b5-4896-904f-3ed47f5c3c9f" providerId="ADAL" clId="{46F3D8AE-8D63-4119-BBE0-5BD07EBB090E}" dt="2024-07-26T17:33:14.074" v="1221" actId="478"/>
          <ac:spMkLst>
            <pc:docMk/>
            <pc:sldMk cId="1167253105" sldId="1721"/>
            <ac:spMk id="2" creationId="{4A2AF3F6-4554-29BA-EEE5-43EB6C666166}"/>
          </ac:spMkLst>
        </pc:spChg>
        <pc:spChg chg="mod">
          <ac:chgData name="Patrick Michael Reed" userId="eed2d6e4-67b5-4896-904f-3ed47f5c3c9f" providerId="ADAL" clId="{46F3D8AE-8D63-4119-BBE0-5BD07EBB090E}" dt="2024-07-26T17:31:42.777" v="1220" actId="14100"/>
          <ac:spMkLst>
            <pc:docMk/>
            <pc:sldMk cId="1167253105" sldId="1721"/>
            <ac:spMk id="4" creationId="{3BF08436-DAC4-B802-039A-B1916FC4D779}"/>
          </ac:spMkLst>
        </pc:spChg>
        <pc:spChg chg="add del mod">
          <ac:chgData name="Patrick Michael Reed" userId="eed2d6e4-67b5-4896-904f-3ed47f5c3c9f" providerId="ADAL" clId="{46F3D8AE-8D63-4119-BBE0-5BD07EBB090E}" dt="2024-07-26T17:33:37.946" v="1222" actId="478"/>
          <ac:spMkLst>
            <pc:docMk/>
            <pc:sldMk cId="1167253105" sldId="1721"/>
            <ac:spMk id="6" creationId="{99B13419-2CFE-8A81-0CB3-12299E877B92}"/>
          </ac:spMkLst>
        </pc:spChg>
        <pc:spChg chg="add del mod">
          <ac:chgData name="Patrick Michael Reed" userId="eed2d6e4-67b5-4896-904f-3ed47f5c3c9f" providerId="ADAL" clId="{46F3D8AE-8D63-4119-BBE0-5BD07EBB090E}" dt="2024-07-26T17:34:03.186" v="1225" actId="478"/>
          <ac:spMkLst>
            <pc:docMk/>
            <pc:sldMk cId="1167253105" sldId="1721"/>
            <ac:spMk id="7" creationId="{E02CC247-C65A-0C08-3426-BDD50799C565}"/>
          </ac:spMkLst>
        </pc:spChg>
        <pc:spChg chg="add 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8" creationId="{F33ED197-6AF2-B2D5-F98C-3FD9D6CC0773}"/>
          </ac:spMkLst>
        </pc:spChg>
        <pc:spChg chg="add mod">
          <ac:chgData name="Patrick Michael Reed" userId="eed2d6e4-67b5-4896-904f-3ed47f5c3c9f" providerId="ADAL" clId="{46F3D8AE-8D63-4119-BBE0-5BD07EBB090E}" dt="2024-07-26T19:02:21.965" v="2871" actId="113"/>
          <ac:spMkLst>
            <pc:docMk/>
            <pc:sldMk cId="1167253105" sldId="1721"/>
            <ac:spMk id="9" creationId="{6E668709-35B9-73BC-5519-D34BD0DF8978}"/>
          </ac:spMkLst>
        </pc:spChg>
        <pc:spChg chg="add 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10" creationId="{442875AD-A054-33B3-A7B5-F3A2CF1E4AA7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12" creationId="{E46093AB-099F-817F-C348-F5F001A54F7F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13" creationId="{3C0BEA57-C96F-593D-09C2-91102C18673F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14" creationId="{C7D35E61-8AEA-76E9-67A3-E2D3F419FA4D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15" creationId="{5CFAB30E-87DF-9D9B-A12C-5E0FD004462E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16" creationId="{ECED2227-D226-B1A6-90B6-5A94B487D877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17" creationId="{A6684ABF-FD25-78B7-827D-A7C18A152ABE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18" creationId="{880B8A1E-2A28-58D4-48F5-05142B85616C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19" creationId="{2DB1295E-90CE-84AA-2B26-A722E158124F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20" creationId="{D7D21C46-1290-4D57-0D9A-34D3C0C5AE1A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21" creationId="{984B7776-6672-AB8C-4854-A5DA15BCD516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32" creationId="{72E8517E-ACC0-9DEB-AE72-6DFEEEA7123A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38" creationId="{927E29E4-A941-25E4-7A45-678EE493EECC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39" creationId="{3DFB6300-5B18-AC95-5AC2-0AAD5BB83BC5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40" creationId="{2414BAFD-6335-CA26-4559-6501086693D8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42" creationId="{15C476D2-7265-95C9-3479-30B544830CB9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44" creationId="{75B13B4F-53A7-306B-91A4-231076D3E5FA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46" creationId="{E6490F7D-A880-1264-58FC-362F37250F21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48" creationId="{C420406A-C4D2-11BE-FED0-BC7D12CB02D4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50" creationId="{7282B5D9-5105-56DA-23E3-961930F74A9C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52" creationId="{1F5FB286-EDEF-2DF0-B199-B9CB73BCEA88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54" creationId="{F61E18E0-A978-1537-DD57-21154539CCE0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56" creationId="{B01ECBAF-5124-FBC1-6180-F728F097617E}"/>
          </ac:spMkLst>
        </pc:spChg>
        <pc:spChg chg="mod">
          <ac:chgData name="Patrick Michael Reed" userId="eed2d6e4-67b5-4896-904f-3ed47f5c3c9f" providerId="ADAL" clId="{46F3D8AE-8D63-4119-BBE0-5BD07EBB090E}" dt="2024-07-26T17:33:39.684" v="1223"/>
          <ac:spMkLst>
            <pc:docMk/>
            <pc:sldMk cId="1167253105" sldId="1721"/>
            <ac:spMk id="58" creationId="{71961BAD-6F86-0F92-A6D3-ADD3F5F60FDF}"/>
          </ac:spMkLst>
        </pc:spChg>
        <pc:grpChg chg="add mod">
          <ac:chgData name="Patrick Michael Reed" userId="eed2d6e4-67b5-4896-904f-3ed47f5c3c9f" providerId="ADAL" clId="{46F3D8AE-8D63-4119-BBE0-5BD07EBB090E}" dt="2024-07-26T17:34:18.520" v="1226" actId="1076"/>
          <ac:grpSpMkLst>
            <pc:docMk/>
            <pc:sldMk cId="1167253105" sldId="1721"/>
            <ac:grpSpMk id="11" creationId="{4B142B79-C94E-5F86-EB09-2C3A440871FA}"/>
          </ac:grpSpMkLst>
        </pc:grpChg>
        <pc:grpChg chg="mod">
          <ac:chgData name="Patrick Michael Reed" userId="eed2d6e4-67b5-4896-904f-3ed47f5c3c9f" providerId="ADAL" clId="{46F3D8AE-8D63-4119-BBE0-5BD07EBB090E}" dt="2024-07-26T17:33:39.684" v="1223"/>
          <ac:grpSpMkLst>
            <pc:docMk/>
            <pc:sldMk cId="1167253105" sldId="1721"/>
            <ac:grpSpMk id="22" creationId="{37D11F06-A47D-339F-8688-171A19F8FFF2}"/>
          </ac:grpSpMkLst>
        </pc:grpChg>
        <pc:grpChg chg="mod">
          <ac:chgData name="Patrick Michael Reed" userId="eed2d6e4-67b5-4896-904f-3ed47f5c3c9f" providerId="ADAL" clId="{46F3D8AE-8D63-4119-BBE0-5BD07EBB090E}" dt="2024-07-26T17:33:39.684" v="1223"/>
          <ac:grpSpMkLst>
            <pc:docMk/>
            <pc:sldMk cId="1167253105" sldId="1721"/>
            <ac:grpSpMk id="23" creationId="{8F36B24F-F499-BBF1-5E4F-D86E196C4A16}"/>
          </ac:grpSpMkLst>
        </pc:grpChg>
        <pc:grpChg chg="mod">
          <ac:chgData name="Patrick Michael Reed" userId="eed2d6e4-67b5-4896-904f-3ed47f5c3c9f" providerId="ADAL" clId="{46F3D8AE-8D63-4119-BBE0-5BD07EBB090E}" dt="2024-07-26T17:33:39.684" v="1223"/>
          <ac:grpSpMkLst>
            <pc:docMk/>
            <pc:sldMk cId="1167253105" sldId="1721"/>
            <ac:grpSpMk id="24" creationId="{E28F00F7-13DC-F218-2BBD-A7CC0DF84CF2}"/>
          </ac:grpSpMkLst>
        </pc:grpChg>
        <pc:grpChg chg="mod">
          <ac:chgData name="Patrick Michael Reed" userId="eed2d6e4-67b5-4896-904f-3ed47f5c3c9f" providerId="ADAL" clId="{46F3D8AE-8D63-4119-BBE0-5BD07EBB090E}" dt="2024-07-26T17:33:39.684" v="1223"/>
          <ac:grpSpMkLst>
            <pc:docMk/>
            <pc:sldMk cId="1167253105" sldId="1721"/>
            <ac:grpSpMk id="25" creationId="{F5C2B230-748C-759F-EDD4-50501479ABA4}"/>
          </ac:grpSpMkLst>
        </pc:grpChg>
        <pc:grpChg chg="mod">
          <ac:chgData name="Patrick Michael Reed" userId="eed2d6e4-67b5-4896-904f-3ed47f5c3c9f" providerId="ADAL" clId="{46F3D8AE-8D63-4119-BBE0-5BD07EBB090E}" dt="2024-07-26T17:33:39.684" v="1223"/>
          <ac:grpSpMkLst>
            <pc:docMk/>
            <pc:sldMk cId="1167253105" sldId="1721"/>
            <ac:grpSpMk id="26" creationId="{B6A02085-13F5-04F3-C952-56B01EF83C07}"/>
          </ac:grpSpMkLst>
        </pc:grpChg>
        <pc:grpChg chg="mod">
          <ac:chgData name="Patrick Michael Reed" userId="eed2d6e4-67b5-4896-904f-3ed47f5c3c9f" providerId="ADAL" clId="{46F3D8AE-8D63-4119-BBE0-5BD07EBB090E}" dt="2024-07-26T17:33:39.684" v="1223"/>
          <ac:grpSpMkLst>
            <pc:docMk/>
            <pc:sldMk cId="1167253105" sldId="1721"/>
            <ac:grpSpMk id="27" creationId="{6336B94E-0711-B853-79E6-B06CA0DBF212}"/>
          </ac:grpSpMkLst>
        </pc:grpChg>
        <pc:grpChg chg="mod">
          <ac:chgData name="Patrick Michael Reed" userId="eed2d6e4-67b5-4896-904f-3ed47f5c3c9f" providerId="ADAL" clId="{46F3D8AE-8D63-4119-BBE0-5BD07EBB090E}" dt="2024-07-26T17:33:39.684" v="1223"/>
          <ac:grpSpMkLst>
            <pc:docMk/>
            <pc:sldMk cId="1167253105" sldId="1721"/>
            <ac:grpSpMk id="28" creationId="{5B9E438F-6F93-B852-8284-0904B3A5E752}"/>
          </ac:grpSpMkLst>
        </pc:grpChg>
        <pc:grpChg chg="mod">
          <ac:chgData name="Patrick Michael Reed" userId="eed2d6e4-67b5-4896-904f-3ed47f5c3c9f" providerId="ADAL" clId="{46F3D8AE-8D63-4119-BBE0-5BD07EBB090E}" dt="2024-07-26T17:33:39.684" v="1223"/>
          <ac:grpSpMkLst>
            <pc:docMk/>
            <pc:sldMk cId="1167253105" sldId="1721"/>
            <ac:grpSpMk id="35" creationId="{B6B21C9F-0D68-9AFA-5503-E89BBA21C9EB}"/>
          </ac:grpSpMkLst>
        </pc:grpChg>
        <pc:grpChg chg="mod">
          <ac:chgData name="Patrick Michael Reed" userId="eed2d6e4-67b5-4896-904f-3ed47f5c3c9f" providerId="ADAL" clId="{46F3D8AE-8D63-4119-BBE0-5BD07EBB090E}" dt="2024-07-26T17:33:39.684" v="1223"/>
          <ac:grpSpMkLst>
            <pc:docMk/>
            <pc:sldMk cId="1167253105" sldId="1721"/>
            <ac:grpSpMk id="36" creationId="{D1FC1E3A-C810-F835-FCDA-E89C69C6FDAD}"/>
          </ac:grpSpMkLst>
        </pc:grpChg>
        <pc:grpChg chg="mod">
          <ac:chgData name="Patrick Michael Reed" userId="eed2d6e4-67b5-4896-904f-3ed47f5c3c9f" providerId="ADAL" clId="{46F3D8AE-8D63-4119-BBE0-5BD07EBB090E}" dt="2024-07-26T17:33:39.684" v="1223"/>
          <ac:grpSpMkLst>
            <pc:docMk/>
            <pc:sldMk cId="1167253105" sldId="1721"/>
            <ac:grpSpMk id="37" creationId="{481709F2-AA5F-58F1-DDD4-61873292D857}"/>
          </ac:grpSpMkLst>
        </pc:grpChg>
        <pc:picChg chg="mod">
          <ac:chgData name="Patrick Michael Reed" userId="eed2d6e4-67b5-4896-904f-3ed47f5c3c9f" providerId="ADAL" clId="{46F3D8AE-8D63-4119-BBE0-5BD07EBB090E}" dt="2024-07-26T17:33:39.684" v="1223"/>
          <ac:picMkLst>
            <pc:docMk/>
            <pc:sldMk cId="1167253105" sldId="1721"/>
            <ac:picMk id="41" creationId="{DB24917C-FB0E-1CF9-A8D6-4B2162A16FFF}"/>
          </ac:picMkLst>
        </pc:picChg>
        <pc:picChg chg="mod">
          <ac:chgData name="Patrick Michael Reed" userId="eed2d6e4-67b5-4896-904f-3ed47f5c3c9f" providerId="ADAL" clId="{46F3D8AE-8D63-4119-BBE0-5BD07EBB090E}" dt="2024-07-26T17:33:39.684" v="1223"/>
          <ac:picMkLst>
            <pc:docMk/>
            <pc:sldMk cId="1167253105" sldId="1721"/>
            <ac:picMk id="43" creationId="{5B7A619E-FC26-97D2-8BBB-990399674077}"/>
          </ac:picMkLst>
        </pc:picChg>
        <pc:picChg chg="mod">
          <ac:chgData name="Patrick Michael Reed" userId="eed2d6e4-67b5-4896-904f-3ed47f5c3c9f" providerId="ADAL" clId="{46F3D8AE-8D63-4119-BBE0-5BD07EBB090E}" dt="2024-07-26T17:33:39.684" v="1223"/>
          <ac:picMkLst>
            <pc:docMk/>
            <pc:sldMk cId="1167253105" sldId="1721"/>
            <ac:picMk id="45" creationId="{BE9738CB-5987-1F95-97FE-D2C22659458C}"/>
          </ac:picMkLst>
        </pc:picChg>
        <pc:picChg chg="mod">
          <ac:chgData name="Patrick Michael Reed" userId="eed2d6e4-67b5-4896-904f-3ed47f5c3c9f" providerId="ADAL" clId="{46F3D8AE-8D63-4119-BBE0-5BD07EBB090E}" dt="2024-07-26T17:33:39.684" v="1223"/>
          <ac:picMkLst>
            <pc:docMk/>
            <pc:sldMk cId="1167253105" sldId="1721"/>
            <ac:picMk id="47" creationId="{42771A76-6AC8-C6AB-8FE9-506D043B8762}"/>
          </ac:picMkLst>
        </pc:picChg>
        <pc:picChg chg="mod">
          <ac:chgData name="Patrick Michael Reed" userId="eed2d6e4-67b5-4896-904f-3ed47f5c3c9f" providerId="ADAL" clId="{46F3D8AE-8D63-4119-BBE0-5BD07EBB090E}" dt="2024-07-26T17:33:39.684" v="1223"/>
          <ac:picMkLst>
            <pc:docMk/>
            <pc:sldMk cId="1167253105" sldId="1721"/>
            <ac:picMk id="49" creationId="{0091BC87-35BD-E97A-D822-0C4E38E54AC0}"/>
          </ac:picMkLst>
        </pc:picChg>
        <pc:picChg chg="mod">
          <ac:chgData name="Patrick Michael Reed" userId="eed2d6e4-67b5-4896-904f-3ed47f5c3c9f" providerId="ADAL" clId="{46F3D8AE-8D63-4119-BBE0-5BD07EBB090E}" dt="2024-07-26T17:33:39.684" v="1223"/>
          <ac:picMkLst>
            <pc:docMk/>
            <pc:sldMk cId="1167253105" sldId="1721"/>
            <ac:picMk id="51" creationId="{7F305C32-1393-49D2-964E-B670829FAA06}"/>
          </ac:picMkLst>
        </pc:picChg>
        <pc:picChg chg="mod">
          <ac:chgData name="Patrick Michael Reed" userId="eed2d6e4-67b5-4896-904f-3ed47f5c3c9f" providerId="ADAL" clId="{46F3D8AE-8D63-4119-BBE0-5BD07EBB090E}" dt="2024-07-26T17:33:39.684" v="1223"/>
          <ac:picMkLst>
            <pc:docMk/>
            <pc:sldMk cId="1167253105" sldId="1721"/>
            <ac:picMk id="53" creationId="{F36D050A-9607-59E9-80E2-DDBEAFD1F0D9}"/>
          </ac:picMkLst>
        </pc:picChg>
        <pc:picChg chg="mod">
          <ac:chgData name="Patrick Michael Reed" userId="eed2d6e4-67b5-4896-904f-3ed47f5c3c9f" providerId="ADAL" clId="{46F3D8AE-8D63-4119-BBE0-5BD07EBB090E}" dt="2024-07-26T17:33:39.684" v="1223"/>
          <ac:picMkLst>
            <pc:docMk/>
            <pc:sldMk cId="1167253105" sldId="1721"/>
            <ac:picMk id="55" creationId="{31884F04-56B4-B1A8-ADE7-47DEDDF8941B}"/>
          </ac:picMkLst>
        </pc:picChg>
        <pc:picChg chg="mod">
          <ac:chgData name="Patrick Michael Reed" userId="eed2d6e4-67b5-4896-904f-3ed47f5c3c9f" providerId="ADAL" clId="{46F3D8AE-8D63-4119-BBE0-5BD07EBB090E}" dt="2024-07-26T17:33:39.684" v="1223"/>
          <ac:picMkLst>
            <pc:docMk/>
            <pc:sldMk cId="1167253105" sldId="1721"/>
            <ac:picMk id="57" creationId="{06FCE196-0537-318F-6C4D-E8C581CB374E}"/>
          </ac:picMkLst>
        </pc:picChg>
        <pc:picChg chg="mod">
          <ac:chgData name="Patrick Michael Reed" userId="eed2d6e4-67b5-4896-904f-3ed47f5c3c9f" providerId="ADAL" clId="{46F3D8AE-8D63-4119-BBE0-5BD07EBB090E}" dt="2024-07-26T17:33:39.684" v="1223"/>
          <ac:picMkLst>
            <pc:docMk/>
            <pc:sldMk cId="1167253105" sldId="1721"/>
            <ac:picMk id="59" creationId="{02BF90B3-6E68-3D6F-6986-15A3120CDB38}"/>
          </ac:picMkLst>
        </pc:picChg>
        <pc:cxnChg chg="mod">
          <ac:chgData name="Patrick Michael Reed" userId="eed2d6e4-67b5-4896-904f-3ed47f5c3c9f" providerId="ADAL" clId="{46F3D8AE-8D63-4119-BBE0-5BD07EBB090E}" dt="2024-07-26T17:33:39.684" v="1223"/>
          <ac:cxnSpMkLst>
            <pc:docMk/>
            <pc:sldMk cId="1167253105" sldId="1721"/>
            <ac:cxnSpMk id="29" creationId="{4391FC24-5D5C-A4A2-3061-88459A62EE32}"/>
          </ac:cxnSpMkLst>
        </pc:cxnChg>
        <pc:cxnChg chg="mod">
          <ac:chgData name="Patrick Michael Reed" userId="eed2d6e4-67b5-4896-904f-3ed47f5c3c9f" providerId="ADAL" clId="{46F3D8AE-8D63-4119-BBE0-5BD07EBB090E}" dt="2024-07-26T17:33:39.684" v="1223"/>
          <ac:cxnSpMkLst>
            <pc:docMk/>
            <pc:sldMk cId="1167253105" sldId="1721"/>
            <ac:cxnSpMk id="30" creationId="{5B6E0C06-1194-ED6E-A4D8-B7499BCD293F}"/>
          </ac:cxnSpMkLst>
        </pc:cxnChg>
        <pc:cxnChg chg="mod">
          <ac:chgData name="Patrick Michael Reed" userId="eed2d6e4-67b5-4896-904f-3ed47f5c3c9f" providerId="ADAL" clId="{46F3D8AE-8D63-4119-BBE0-5BD07EBB090E}" dt="2024-07-26T17:33:39.684" v="1223"/>
          <ac:cxnSpMkLst>
            <pc:docMk/>
            <pc:sldMk cId="1167253105" sldId="1721"/>
            <ac:cxnSpMk id="31" creationId="{CA12828B-5F95-9A77-E446-82E8F369CD19}"/>
          </ac:cxnSpMkLst>
        </pc:cxnChg>
        <pc:cxnChg chg="mod">
          <ac:chgData name="Patrick Michael Reed" userId="eed2d6e4-67b5-4896-904f-3ed47f5c3c9f" providerId="ADAL" clId="{46F3D8AE-8D63-4119-BBE0-5BD07EBB090E}" dt="2024-07-26T17:33:39.684" v="1223"/>
          <ac:cxnSpMkLst>
            <pc:docMk/>
            <pc:sldMk cId="1167253105" sldId="1721"/>
            <ac:cxnSpMk id="33" creationId="{CAC4E058-4D67-2E5F-04D3-4E7A43668443}"/>
          </ac:cxnSpMkLst>
        </pc:cxnChg>
        <pc:cxnChg chg="mod">
          <ac:chgData name="Patrick Michael Reed" userId="eed2d6e4-67b5-4896-904f-3ed47f5c3c9f" providerId="ADAL" clId="{46F3D8AE-8D63-4119-BBE0-5BD07EBB090E}" dt="2024-07-26T17:33:39.684" v="1223"/>
          <ac:cxnSpMkLst>
            <pc:docMk/>
            <pc:sldMk cId="1167253105" sldId="1721"/>
            <ac:cxnSpMk id="34" creationId="{8F70F8D1-0983-2D08-FC57-2B2FD621C40C}"/>
          </ac:cxnSpMkLst>
        </pc:cxnChg>
      </pc:sldChg>
      <pc:sldChg chg="addSp delSp modSp add mod">
        <pc:chgData name="Patrick Michael Reed" userId="eed2d6e4-67b5-4896-904f-3ed47f5c3c9f" providerId="ADAL" clId="{46F3D8AE-8D63-4119-BBE0-5BD07EBB090E}" dt="2024-07-26T17:42:17.510" v="1280" actId="108"/>
        <pc:sldMkLst>
          <pc:docMk/>
          <pc:sldMk cId="2645356419" sldId="1722"/>
        </pc:sldMkLst>
        <pc:spChg chg="add del mod">
          <ac:chgData name="Patrick Michael Reed" userId="eed2d6e4-67b5-4896-904f-3ed47f5c3c9f" providerId="ADAL" clId="{46F3D8AE-8D63-4119-BBE0-5BD07EBB090E}" dt="2024-07-26T17:41:40.502" v="1273" actId="478"/>
          <ac:spMkLst>
            <pc:docMk/>
            <pc:sldMk cId="2645356419" sldId="1722"/>
            <ac:spMk id="2" creationId="{EBBAAB4A-FE7A-2DD9-2F96-99A4361FC642}"/>
          </ac:spMkLst>
        </pc:spChg>
        <pc:spChg chg="add mod">
          <ac:chgData name="Patrick Michael Reed" userId="eed2d6e4-67b5-4896-904f-3ed47f5c3c9f" providerId="ADAL" clId="{46F3D8AE-8D63-4119-BBE0-5BD07EBB090E}" dt="2024-07-26T17:42:17.510" v="1280" actId="108"/>
          <ac:spMkLst>
            <pc:docMk/>
            <pc:sldMk cId="2645356419" sldId="1722"/>
            <ac:spMk id="3" creationId="{556D1657-F758-0563-F0DE-241A300D29AB}"/>
          </ac:spMkLst>
        </pc:spChg>
        <pc:spChg chg="add mod">
          <ac:chgData name="Patrick Michael Reed" userId="eed2d6e4-67b5-4896-904f-3ed47f5c3c9f" providerId="ADAL" clId="{46F3D8AE-8D63-4119-BBE0-5BD07EBB090E}" dt="2024-07-26T17:41:12.833" v="1269" actId="14100"/>
          <ac:spMkLst>
            <pc:docMk/>
            <pc:sldMk cId="2645356419" sldId="1722"/>
            <ac:spMk id="7" creationId="{3FE24A51-095C-3819-3F4E-891B043150B3}"/>
          </ac:spMkLst>
        </pc:spChg>
        <pc:spChg chg="del">
          <ac:chgData name="Patrick Michael Reed" userId="eed2d6e4-67b5-4896-904f-3ed47f5c3c9f" providerId="ADAL" clId="{46F3D8AE-8D63-4119-BBE0-5BD07EBB090E}" dt="2024-07-26T17:38:35.623" v="1235" actId="478"/>
          <ac:spMkLst>
            <pc:docMk/>
            <pc:sldMk cId="2645356419" sldId="1722"/>
            <ac:spMk id="9" creationId="{6E668709-35B9-73BC-5519-D34BD0DF8978}"/>
          </ac:spMkLst>
        </pc:spChg>
        <pc:spChg chg="del">
          <ac:chgData name="Patrick Michael Reed" userId="eed2d6e4-67b5-4896-904f-3ed47f5c3c9f" providerId="ADAL" clId="{46F3D8AE-8D63-4119-BBE0-5BD07EBB090E}" dt="2024-07-26T17:38:42.923" v="1236" actId="478"/>
          <ac:spMkLst>
            <pc:docMk/>
            <pc:sldMk cId="2645356419" sldId="1722"/>
            <ac:spMk id="10" creationId="{442875AD-A054-33B3-A7B5-F3A2CF1E4AA7}"/>
          </ac:spMkLst>
        </pc:spChg>
        <pc:grpChg chg="del">
          <ac:chgData name="Patrick Michael Reed" userId="eed2d6e4-67b5-4896-904f-3ed47f5c3c9f" providerId="ADAL" clId="{46F3D8AE-8D63-4119-BBE0-5BD07EBB090E}" dt="2024-07-26T17:38:46.298" v="1237" actId="478"/>
          <ac:grpSpMkLst>
            <pc:docMk/>
            <pc:sldMk cId="2645356419" sldId="1722"/>
            <ac:grpSpMk id="11" creationId="{4B142B79-C94E-5F86-EB09-2C3A440871FA}"/>
          </ac:grpSpMkLst>
        </pc:grpChg>
        <pc:picChg chg="add mod">
          <ac:chgData name="Patrick Michael Reed" userId="eed2d6e4-67b5-4896-904f-3ed47f5c3c9f" providerId="ADAL" clId="{46F3D8AE-8D63-4119-BBE0-5BD07EBB090E}" dt="2024-07-26T17:41:56.276" v="1278" actId="14100"/>
          <ac:picMkLst>
            <pc:docMk/>
            <pc:sldMk cId="2645356419" sldId="1722"/>
            <ac:picMk id="6" creationId="{75371FD7-154B-51E7-5A42-AA7684F0A9BA}"/>
          </ac:picMkLst>
        </pc:picChg>
      </pc:sldChg>
      <pc:sldChg chg="addSp modSp add del mod">
        <pc:chgData name="Patrick Michael Reed" userId="eed2d6e4-67b5-4896-904f-3ed47f5c3c9f" providerId="ADAL" clId="{46F3D8AE-8D63-4119-BBE0-5BD07EBB090E}" dt="2024-07-26T18:15:57.987" v="1743" actId="47"/>
        <pc:sldMkLst>
          <pc:docMk/>
          <pc:sldMk cId="1601600906" sldId="1723"/>
        </pc:sldMkLst>
        <pc:spChg chg="add mod">
          <ac:chgData name="Patrick Michael Reed" userId="eed2d6e4-67b5-4896-904f-3ed47f5c3c9f" providerId="ADAL" clId="{46F3D8AE-8D63-4119-BBE0-5BD07EBB090E}" dt="2024-07-26T17:47:56.061" v="1293" actId="1076"/>
          <ac:spMkLst>
            <pc:docMk/>
            <pc:sldMk cId="1601600906" sldId="1723"/>
            <ac:spMk id="14" creationId="{3157FB57-42F5-ED6A-D014-BEC357B4791A}"/>
          </ac:spMkLst>
        </pc:spChg>
        <pc:spChg chg="add mod">
          <ac:chgData name="Patrick Michael Reed" userId="eed2d6e4-67b5-4896-904f-3ed47f5c3c9f" providerId="ADAL" clId="{46F3D8AE-8D63-4119-BBE0-5BD07EBB090E}" dt="2024-07-26T17:49:27.581" v="1397" actId="1076"/>
          <ac:spMkLst>
            <pc:docMk/>
            <pc:sldMk cId="1601600906" sldId="1723"/>
            <ac:spMk id="21" creationId="{575984F0-AE2C-C413-5CA6-D3A2E92D1742}"/>
          </ac:spMkLst>
        </pc:spChg>
      </pc:sldChg>
      <pc:sldChg chg="addSp delSp modSp add mod">
        <pc:chgData name="Patrick Michael Reed" userId="eed2d6e4-67b5-4896-904f-3ed47f5c3c9f" providerId="ADAL" clId="{46F3D8AE-8D63-4119-BBE0-5BD07EBB090E}" dt="2024-07-26T18:05:49.259" v="1543" actId="14100"/>
        <pc:sldMkLst>
          <pc:docMk/>
          <pc:sldMk cId="4146761623" sldId="1724"/>
        </pc:sldMkLst>
        <pc:spChg chg="add del mod">
          <ac:chgData name="Patrick Michael Reed" userId="eed2d6e4-67b5-4896-904f-3ed47f5c3c9f" providerId="ADAL" clId="{46F3D8AE-8D63-4119-BBE0-5BD07EBB090E}" dt="2024-07-26T18:05:20.747" v="1532" actId="478"/>
          <ac:spMkLst>
            <pc:docMk/>
            <pc:sldMk cId="4146761623" sldId="1724"/>
            <ac:spMk id="3" creationId="{E78D213D-4AE0-0C1A-E2CC-859875E85FB5}"/>
          </ac:spMkLst>
        </pc:spChg>
        <pc:picChg chg="mod">
          <ac:chgData name="Patrick Michael Reed" userId="eed2d6e4-67b5-4896-904f-3ed47f5c3c9f" providerId="ADAL" clId="{46F3D8AE-8D63-4119-BBE0-5BD07EBB090E}" dt="2024-07-26T18:05:49.259" v="1543" actId="14100"/>
          <ac:picMkLst>
            <pc:docMk/>
            <pc:sldMk cId="4146761623" sldId="1724"/>
            <ac:picMk id="2" creationId="{87D3458A-15DA-980D-B7DE-9E58CF8AA318}"/>
          </ac:picMkLst>
        </pc:picChg>
        <pc:picChg chg="del">
          <ac:chgData name="Patrick Michael Reed" userId="eed2d6e4-67b5-4896-904f-3ed47f5c3c9f" providerId="ADAL" clId="{46F3D8AE-8D63-4119-BBE0-5BD07EBB090E}" dt="2024-07-26T18:04:49.603" v="1525" actId="478"/>
          <ac:picMkLst>
            <pc:docMk/>
            <pc:sldMk cId="4146761623" sldId="1724"/>
            <ac:picMk id="6" creationId="{C84346BB-DF93-E0E3-9BE1-26324CB95417}"/>
          </ac:picMkLst>
        </pc:picChg>
      </pc:sldChg>
      <pc:sldChg chg="add del">
        <pc:chgData name="Patrick Michael Reed" userId="eed2d6e4-67b5-4896-904f-3ed47f5c3c9f" providerId="ADAL" clId="{46F3D8AE-8D63-4119-BBE0-5BD07EBB090E}" dt="2024-07-26T18:12:42.886" v="1728" actId="47"/>
        <pc:sldMkLst>
          <pc:docMk/>
          <pc:sldMk cId="1615548342" sldId="1725"/>
        </pc:sldMkLst>
      </pc:sldChg>
      <pc:sldChg chg="addSp modSp add mod">
        <pc:chgData name="Patrick Michael Reed" userId="eed2d6e4-67b5-4896-904f-3ed47f5c3c9f" providerId="ADAL" clId="{46F3D8AE-8D63-4119-BBE0-5BD07EBB090E}" dt="2024-07-26T19:03:53.034" v="2874" actId="2711"/>
        <pc:sldMkLst>
          <pc:docMk/>
          <pc:sldMk cId="1239990838" sldId="1726"/>
        </pc:sldMkLst>
        <pc:spChg chg="add mod ord">
          <ac:chgData name="Patrick Michael Reed" userId="eed2d6e4-67b5-4896-904f-3ed47f5c3c9f" providerId="ADAL" clId="{46F3D8AE-8D63-4119-BBE0-5BD07EBB090E}" dt="2024-07-26T19:03:53.034" v="2874" actId="2711"/>
          <ac:spMkLst>
            <pc:docMk/>
            <pc:sldMk cId="1239990838" sldId="1726"/>
            <ac:spMk id="3" creationId="{8D36FA50-78FC-CAFA-947F-1BE4331FBFDA}"/>
          </ac:spMkLst>
        </pc:spChg>
        <pc:cxnChg chg="add mod">
          <ac:chgData name="Patrick Michael Reed" userId="eed2d6e4-67b5-4896-904f-3ed47f5c3c9f" providerId="ADAL" clId="{46F3D8AE-8D63-4119-BBE0-5BD07EBB090E}" dt="2024-07-26T18:09:47.115" v="1560" actId="692"/>
          <ac:cxnSpMkLst>
            <pc:docMk/>
            <pc:sldMk cId="1239990838" sldId="1726"/>
            <ac:cxnSpMk id="7" creationId="{6F10DB14-B7D9-7265-8019-337E46C8F56F}"/>
          </ac:cxnSpMkLst>
        </pc:cxnChg>
      </pc:sldChg>
      <pc:sldChg chg="addSp modSp add mod">
        <pc:chgData name="Patrick Michael Reed" userId="eed2d6e4-67b5-4896-904f-3ed47f5c3c9f" providerId="ADAL" clId="{46F3D8AE-8D63-4119-BBE0-5BD07EBB090E}" dt="2024-07-26T19:03:38.851" v="2873" actId="2711"/>
        <pc:sldMkLst>
          <pc:docMk/>
          <pc:sldMk cId="304129263" sldId="1727"/>
        </pc:sldMkLst>
        <pc:spChg chg="add mod">
          <ac:chgData name="Patrick Michael Reed" userId="eed2d6e4-67b5-4896-904f-3ed47f5c3c9f" providerId="ADAL" clId="{46F3D8AE-8D63-4119-BBE0-5BD07EBB090E}" dt="2024-07-26T18:15:47.515" v="1742" actId="14100"/>
          <ac:spMkLst>
            <pc:docMk/>
            <pc:sldMk cId="304129263" sldId="1727"/>
            <ac:spMk id="2" creationId="{7471BDA3-7E54-5B4C-D2BF-7604022E14CC}"/>
          </ac:spMkLst>
        </pc:spChg>
        <pc:spChg chg="add mod">
          <ac:chgData name="Patrick Michael Reed" userId="eed2d6e4-67b5-4896-904f-3ed47f5c3c9f" providerId="ADAL" clId="{46F3D8AE-8D63-4119-BBE0-5BD07EBB090E}" dt="2024-07-26T19:03:38.851" v="2873" actId="2711"/>
          <ac:spMkLst>
            <pc:docMk/>
            <pc:sldMk cId="304129263" sldId="1727"/>
            <ac:spMk id="4" creationId="{7B955016-0EAC-F786-47DD-2F52EF633956}"/>
          </ac:spMkLst>
        </pc:spChg>
      </pc:sldChg>
      <pc:sldChg chg="modSp new mod ord">
        <pc:chgData name="Patrick Michael Reed" userId="eed2d6e4-67b5-4896-904f-3ed47f5c3c9f" providerId="ADAL" clId="{46F3D8AE-8D63-4119-BBE0-5BD07EBB090E}" dt="2024-07-26T18:37:09.374" v="2602" actId="207"/>
        <pc:sldMkLst>
          <pc:docMk/>
          <pc:sldMk cId="3578571771" sldId="1728"/>
        </pc:sldMkLst>
        <pc:spChg chg="mod">
          <ac:chgData name="Patrick Michael Reed" userId="eed2d6e4-67b5-4896-904f-3ed47f5c3c9f" providerId="ADAL" clId="{46F3D8AE-8D63-4119-BBE0-5BD07EBB090E}" dt="2024-07-26T18:37:09.374" v="2602" actId="207"/>
          <ac:spMkLst>
            <pc:docMk/>
            <pc:sldMk cId="3578571771" sldId="1728"/>
            <ac:spMk id="2" creationId="{E4549A32-9E1F-B8CE-F02E-5133A9F0A676}"/>
          </ac:spMkLst>
        </pc:spChg>
        <pc:spChg chg="mod">
          <ac:chgData name="Patrick Michael Reed" userId="eed2d6e4-67b5-4896-904f-3ed47f5c3c9f" providerId="ADAL" clId="{46F3D8AE-8D63-4119-BBE0-5BD07EBB090E}" dt="2024-07-26T18:22:58.417" v="1918" actId="14100"/>
          <ac:spMkLst>
            <pc:docMk/>
            <pc:sldMk cId="3578571771" sldId="1728"/>
            <ac:spMk id="4" creationId="{BE0766D9-B1E3-EFDC-AB62-AEE3C0007634}"/>
          </ac:spMkLst>
        </pc:spChg>
      </pc:sldChg>
      <pc:sldChg chg="addSp delSp modSp new mod">
        <pc:chgData name="Patrick Michael Reed" userId="eed2d6e4-67b5-4896-904f-3ed47f5c3c9f" providerId="ADAL" clId="{46F3D8AE-8D63-4119-BBE0-5BD07EBB090E}" dt="2024-07-26T18:43:06.318" v="2707" actId="20577"/>
        <pc:sldMkLst>
          <pc:docMk/>
          <pc:sldMk cId="3900652892" sldId="1729"/>
        </pc:sldMkLst>
        <pc:spChg chg="del">
          <ac:chgData name="Patrick Michael Reed" userId="eed2d6e4-67b5-4896-904f-3ed47f5c3c9f" providerId="ADAL" clId="{46F3D8AE-8D63-4119-BBE0-5BD07EBB090E}" dt="2024-07-26T18:32:08.448" v="2585" actId="478"/>
          <ac:spMkLst>
            <pc:docMk/>
            <pc:sldMk cId="3900652892" sldId="1729"/>
            <ac:spMk id="2" creationId="{DC6AEAAE-538A-64B5-A5B8-826F0FC366F4}"/>
          </ac:spMkLst>
        </pc:spChg>
        <pc:spChg chg="del">
          <ac:chgData name="Patrick Michael Reed" userId="eed2d6e4-67b5-4896-904f-3ed47f5c3c9f" providerId="ADAL" clId="{46F3D8AE-8D63-4119-BBE0-5BD07EBB090E}" dt="2024-07-26T18:32:11.005" v="2586" actId="478"/>
          <ac:spMkLst>
            <pc:docMk/>
            <pc:sldMk cId="3900652892" sldId="1729"/>
            <ac:spMk id="3" creationId="{E4078CF2-A7AD-57FE-5B4E-44A8F704A4B6}"/>
          </ac:spMkLst>
        </pc:spChg>
        <pc:spChg chg="mod">
          <ac:chgData name="Patrick Michael Reed" userId="eed2d6e4-67b5-4896-904f-3ed47f5c3c9f" providerId="ADAL" clId="{46F3D8AE-8D63-4119-BBE0-5BD07EBB090E}" dt="2024-07-26T18:43:06.318" v="2707" actId="20577"/>
          <ac:spMkLst>
            <pc:docMk/>
            <pc:sldMk cId="3900652892" sldId="1729"/>
            <ac:spMk id="4" creationId="{B0186A11-6F53-21DD-8197-E8A79177A3C6}"/>
          </ac:spMkLst>
        </pc:spChg>
        <pc:picChg chg="add mod modCrop">
          <ac:chgData name="Patrick Michael Reed" userId="eed2d6e4-67b5-4896-904f-3ed47f5c3c9f" providerId="ADAL" clId="{46F3D8AE-8D63-4119-BBE0-5BD07EBB090E}" dt="2024-07-26T18:42:39.145" v="2663" actId="1076"/>
          <ac:picMkLst>
            <pc:docMk/>
            <pc:sldMk cId="3900652892" sldId="1729"/>
            <ac:picMk id="6" creationId="{0DCD867E-9045-06F7-5C44-4E6153F771C9}"/>
          </ac:picMkLst>
        </pc:picChg>
        <pc:picChg chg="add mod modCrop">
          <ac:chgData name="Patrick Michael Reed" userId="eed2d6e4-67b5-4896-904f-3ed47f5c3c9f" providerId="ADAL" clId="{46F3D8AE-8D63-4119-BBE0-5BD07EBB090E}" dt="2024-07-26T18:42:36.995" v="2662" actId="1076"/>
          <ac:picMkLst>
            <pc:docMk/>
            <pc:sldMk cId="3900652892" sldId="1729"/>
            <ac:picMk id="7" creationId="{A9C93A51-7641-8F2E-D321-E9E1483B41E6}"/>
          </ac:picMkLst>
        </pc:picChg>
        <pc:picChg chg="add mod modCrop">
          <ac:chgData name="Patrick Michael Reed" userId="eed2d6e4-67b5-4896-904f-3ed47f5c3c9f" providerId="ADAL" clId="{46F3D8AE-8D63-4119-BBE0-5BD07EBB090E}" dt="2024-07-26T18:42:35.300" v="2661" actId="1076"/>
          <ac:picMkLst>
            <pc:docMk/>
            <pc:sldMk cId="3900652892" sldId="1729"/>
            <ac:picMk id="8" creationId="{707DED27-6523-C5F2-D90F-E4AD8700B23E}"/>
          </ac:picMkLst>
        </pc:picChg>
      </pc:sldChg>
      <pc:sldChg chg="addSp delSp modSp add mod">
        <pc:chgData name="Patrick Michael Reed" userId="eed2d6e4-67b5-4896-904f-3ed47f5c3c9f" providerId="ADAL" clId="{46F3D8AE-8D63-4119-BBE0-5BD07EBB090E}" dt="2024-07-26T20:20:36.891" v="4325" actId="20577"/>
        <pc:sldMkLst>
          <pc:docMk/>
          <pc:sldMk cId="3114409580" sldId="1730"/>
        </pc:sldMkLst>
        <pc:spChg chg="add del mod">
          <ac:chgData name="Patrick Michael Reed" userId="eed2d6e4-67b5-4896-904f-3ed47f5c3c9f" providerId="ADAL" clId="{46F3D8AE-8D63-4119-BBE0-5BD07EBB090E}" dt="2024-07-26T19:34:19.803" v="3359" actId="478"/>
          <ac:spMkLst>
            <pc:docMk/>
            <pc:sldMk cId="3114409580" sldId="1730"/>
            <ac:spMk id="4" creationId="{E6340DA7-2528-82A5-14BA-F53B5E968BDB}"/>
          </ac:spMkLst>
        </pc:spChg>
        <pc:spChg chg="add mod">
          <ac:chgData name="Patrick Michael Reed" userId="eed2d6e4-67b5-4896-904f-3ed47f5c3c9f" providerId="ADAL" clId="{46F3D8AE-8D63-4119-BBE0-5BD07EBB090E}" dt="2024-07-26T19:34:21.438" v="3360"/>
          <ac:spMkLst>
            <pc:docMk/>
            <pc:sldMk cId="3114409580" sldId="1730"/>
            <ac:spMk id="6" creationId="{BD562605-BA47-12BF-E2C5-71A00043DD46}"/>
          </ac:spMkLst>
        </pc:spChg>
        <pc:spChg chg="add mod">
          <ac:chgData name="Patrick Michael Reed" userId="eed2d6e4-67b5-4896-904f-3ed47f5c3c9f" providerId="ADAL" clId="{46F3D8AE-8D63-4119-BBE0-5BD07EBB090E}" dt="2024-07-26T20:20:36.891" v="4325" actId="20577"/>
          <ac:spMkLst>
            <pc:docMk/>
            <pc:sldMk cId="3114409580" sldId="1730"/>
            <ac:spMk id="7" creationId="{C97E73E7-0639-B43C-A237-C7C4D1F2C853}"/>
          </ac:spMkLst>
        </pc:spChg>
      </pc:sldChg>
      <pc:sldChg chg="add del">
        <pc:chgData name="Patrick Michael Reed" userId="eed2d6e4-67b5-4896-904f-3ed47f5c3c9f" providerId="ADAL" clId="{46F3D8AE-8D63-4119-BBE0-5BD07EBB090E}" dt="2024-07-26T19:37:22.107" v="3366" actId="47"/>
        <pc:sldMkLst>
          <pc:docMk/>
          <pc:sldMk cId="1257335426" sldId="1731"/>
        </pc:sldMkLst>
      </pc:sldChg>
      <pc:sldChg chg="add del">
        <pc:chgData name="Patrick Michael Reed" userId="eed2d6e4-67b5-4896-904f-3ed47f5c3c9f" providerId="ADAL" clId="{46F3D8AE-8D63-4119-BBE0-5BD07EBB090E}" dt="2024-07-26T19:34:47.044" v="3364" actId="47"/>
        <pc:sldMkLst>
          <pc:docMk/>
          <pc:sldMk cId="2285419807" sldId="1731"/>
        </pc:sldMkLst>
      </pc:sldChg>
      <pc:sldChg chg="modSp add mod ord">
        <pc:chgData name="Patrick Michael Reed" userId="eed2d6e4-67b5-4896-904f-3ed47f5c3c9f" providerId="ADAL" clId="{46F3D8AE-8D63-4119-BBE0-5BD07EBB090E}" dt="2024-07-26T19:50:04.225" v="4227" actId="20577"/>
        <pc:sldMkLst>
          <pc:docMk/>
          <pc:sldMk cId="4072047781" sldId="1731"/>
        </pc:sldMkLst>
        <pc:spChg chg="mod">
          <ac:chgData name="Patrick Michael Reed" userId="eed2d6e4-67b5-4896-904f-3ed47f5c3c9f" providerId="ADAL" clId="{46F3D8AE-8D63-4119-BBE0-5BD07EBB090E}" dt="2024-07-26T19:50:04.225" v="4227" actId="20577"/>
          <ac:spMkLst>
            <pc:docMk/>
            <pc:sldMk cId="4072047781" sldId="1731"/>
            <ac:spMk id="2" creationId="{4A2AF3F6-4554-29BA-EEE5-43EB6C666166}"/>
          </ac:spMkLst>
        </pc:spChg>
      </pc:sldChg>
      <pc:sldChg chg="modSp new mod ord">
        <pc:chgData name="Patrick Michael Reed" userId="eed2d6e4-67b5-4896-904f-3ed47f5c3c9f" providerId="ADAL" clId="{46F3D8AE-8D63-4119-BBE0-5BD07EBB090E}" dt="2024-07-26T19:39:32.857" v="3442" actId="20577"/>
        <pc:sldMkLst>
          <pc:docMk/>
          <pc:sldMk cId="1884419544" sldId="1732"/>
        </pc:sldMkLst>
        <pc:spChg chg="mod">
          <ac:chgData name="Patrick Michael Reed" userId="eed2d6e4-67b5-4896-904f-3ed47f5c3c9f" providerId="ADAL" clId="{46F3D8AE-8D63-4119-BBE0-5BD07EBB090E}" dt="2024-07-26T19:39:32.857" v="3442" actId="20577"/>
          <ac:spMkLst>
            <pc:docMk/>
            <pc:sldMk cId="1884419544" sldId="1732"/>
            <ac:spMk id="4" creationId="{90CE02EA-6CF0-0BA8-D680-DAF33A1DD4D9}"/>
          </ac:spMkLst>
        </pc:spChg>
      </pc:sldChg>
      <pc:sldChg chg="addSp modSp add mod">
        <pc:chgData name="Patrick Michael Reed" userId="eed2d6e4-67b5-4896-904f-3ed47f5c3c9f" providerId="ADAL" clId="{46F3D8AE-8D63-4119-BBE0-5BD07EBB090E}" dt="2024-07-26T19:39:13.742" v="3423" actId="1076"/>
        <pc:sldMkLst>
          <pc:docMk/>
          <pc:sldMk cId="3352039439" sldId="1733"/>
        </pc:sldMkLst>
        <pc:spChg chg="add mod">
          <ac:chgData name="Patrick Michael Reed" userId="eed2d6e4-67b5-4896-904f-3ed47f5c3c9f" providerId="ADAL" clId="{46F3D8AE-8D63-4119-BBE0-5BD07EBB090E}" dt="2024-07-26T19:38:29.343" v="3372"/>
          <ac:spMkLst>
            <pc:docMk/>
            <pc:sldMk cId="3352039439" sldId="1733"/>
            <ac:spMk id="9" creationId="{DDC09F60-92FC-FF1F-CBC4-FAF673D34EB6}"/>
          </ac:spMkLst>
        </pc:spChg>
        <pc:spChg chg="add mod">
          <ac:chgData name="Patrick Michael Reed" userId="eed2d6e4-67b5-4896-904f-3ed47f5c3c9f" providerId="ADAL" clId="{46F3D8AE-8D63-4119-BBE0-5BD07EBB090E}" dt="2024-07-26T19:39:13.742" v="3423" actId="1076"/>
          <ac:spMkLst>
            <pc:docMk/>
            <pc:sldMk cId="3352039439" sldId="1733"/>
            <ac:spMk id="10" creationId="{38830910-F415-FCEA-F336-EA0366BCA09D}"/>
          </ac:spMkLst>
        </pc:spChg>
      </pc:sldChg>
      <pc:sldMasterChg chg="delSldLayout">
        <pc:chgData name="Patrick Michael Reed" userId="eed2d6e4-67b5-4896-904f-3ed47f5c3c9f" providerId="ADAL" clId="{46F3D8AE-8D63-4119-BBE0-5BD07EBB090E}" dt="2024-07-26T18:54:52.527" v="2803" actId="47"/>
        <pc:sldMasterMkLst>
          <pc:docMk/>
          <pc:sldMasterMk cId="2300824400" sldId="2147483660"/>
        </pc:sldMasterMkLst>
        <pc:sldLayoutChg chg="del">
          <pc:chgData name="Patrick Michael Reed" userId="eed2d6e4-67b5-4896-904f-3ed47f5c3c9f" providerId="ADAL" clId="{46F3D8AE-8D63-4119-BBE0-5BD07EBB090E}" dt="2024-07-26T18:54:52.527" v="2803" actId="47"/>
          <pc:sldLayoutMkLst>
            <pc:docMk/>
            <pc:sldMasterMk cId="2300824400" sldId="2147483660"/>
            <pc:sldLayoutMk cId="1880343621" sldId="2147483673"/>
          </pc:sldLayoutMkLst>
        </pc:sldLayoutChg>
      </pc:sldMasterChg>
    </pc:docChg>
  </pc:docChgLst>
  <pc:docChgLst>
    <pc:chgData name="Patrick Michael Reed" userId="eed2d6e4-67b5-4896-904f-3ed47f5c3c9f" providerId="ADAL" clId="{A0C9A80E-6643-4EEF-B165-D4735929F336}"/>
    <pc:docChg chg="undo custSel addSld delSld modSld">
      <pc:chgData name="Patrick Michael Reed" userId="eed2d6e4-67b5-4896-904f-3ed47f5c3c9f" providerId="ADAL" clId="{A0C9A80E-6643-4EEF-B165-D4735929F336}" dt="2024-08-01T18:27:38.753" v="676" actId="207"/>
      <pc:docMkLst>
        <pc:docMk/>
      </pc:docMkLst>
      <pc:sldChg chg="modSp mod">
        <pc:chgData name="Patrick Michael Reed" userId="eed2d6e4-67b5-4896-904f-3ed47f5c3c9f" providerId="ADAL" clId="{A0C9A80E-6643-4EEF-B165-D4735929F336}" dt="2024-08-01T18:22:32.958" v="649" actId="207"/>
        <pc:sldMkLst>
          <pc:docMk/>
          <pc:sldMk cId="3452853588" sldId="1609"/>
        </pc:sldMkLst>
        <pc:spChg chg="mod">
          <ac:chgData name="Patrick Michael Reed" userId="eed2d6e4-67b5-4896-904f-3ed47f5c3c9f" providerId="ADAL" clId="{A0C9A80E-6643-4EEF-B165-D4735929F336}" dt="2024-08-01T18:22:32.958" v="649" actId="207"/>
          <ac:spMkLst>
            <pc:docMk/>
            <pc:sldMk cId="3452853588" sldId="1609"/>
            <ac:spMk id="12" creationId="{9D4B5A02-B2B0-4F4D-5573-A336123F336A}"/>
          </ac:spMkLst>
        </pc:spChg>
      </pc:sldChg>
      <pc:sldChg chg="modSp mod">
        <pc:chgData name="Patrick Michael Reed" userId="eed2d6e4-67b5-4896-904f-3ed47f5c3c9f" providerId="ADAL" clId="{A0C9A80E-6643-4EEF-B165-D4735929F336}" dt="2024-08-01T18:23:49.363" v="656" actId="207"/>
        <pc:sldMkLst>
          <pc:docMk/>
          <pc:sldMk cId="2163084173" sldId="1634"/>
        </pc:sldMkLst>
        <pc:spChg chg="mod">
          <ac:chgData name="Patrick Michael Reed" userId="eed2d6e4-67b5-4896-904f-3ed47f5c3c9f" providerId="ADAL" clId="{A0C9A80E-6643-4EEF-B165-D4735929F336}" dt="2024-08-01T18:23:49.363" v="656" actId="207"/>
          <ac:spMkLst>
            <pc:docMk/>
            <pc:sldMk cId="2163084173" sldId="1634"/>
            <ac:spMk id="15" creationId="{45EB6488-E3A2-9EEF-5658-BE1B0E950DE7}"/>
          </ac:spMkLst>
        </pc:spChg>
      </pc:sldChg>
      <pc:sldChg chg="modSp mod">
        <pc:chgData name="Patrick Michael Reed" userId="eed2d6e4-67b5-4896-904f-3ed47f5c3c9f" providerId="ADAL" clId="{A0C9A80E-6643-4EEF-B165-D4735929F336}" dt="2024-08-01T18:24:14.889" v="661" actId="114"/>
        <pc:sldMkLst>
          <pc:docMk/>
          <pc:sldMk cId="3913615165" sldId="1635"/>
        </pc:sldMkLst>
        <pc:spChg chg="mod">
          <ac:chgData name="Patrick Michael Reed" userId="eed2d6e4-67b5-4896-904f-3ed47f5c3c9f" providerId="ADAL" clId="{A0C9A80E-6643-4EEF-B165-D4735929F336}" dt="2024-08-01T18:24:14.889" v="661" actId="114"/>
          <ac:spMkLst>
            <pc:docMk/>
            <pc:sldMk cId="3913615165" sldId="1635"/>
            <ac:spMk id="5" creationId="{0832B39C-2750-F210-A168-5E2DC979D6E6}"/>
          </ac:spMkLst>
        </pc:spChg>
      </pc:sldChg>
      <pc:sldChg chg="addSp delSp modSp mod">
        <pc:chgData name="Patrick Michael Reed" userId="eed2d6e4-67b5-4896-904f-3ed47f5c3c9f" providerId="ADAL" clId="{A0C9A80E-6643-4EEF-B165-D4735929F336}" dt="2024-08-01T17:06:41.660" v="581" actId="1076"/>
        <pc:sldMkLst>
          <pc:docMk/>
          <pc:sldMk cId="2599027908" sldId="1671"/>
        </pc:sldMkLst>
        <pc:spChg chg="add del">
          <ac:chgData name="Patrick Michael Reed" userId="eed2d6e4-67b5-4896-904f-3ed47f5c3c9f" providerId="ADAL" clId="{A0C9A80E-6643-4EEF-B165-D4735929F336}" dt="2024-08-01T17:05:57.700" v="547" actId="931"/>
          <ac:spMkLst>
            <pc:docMk/>
            <pc:sldMk cId="2599027908" sldId="1671"/>
            <ac:spMk id="2" creationId="{27D74470-FC4E-331F-65F0-C59C075197AB}"/>
          </ac:spMkLst>
        </pc:spChg>
        <pc:spChg chg="add del">
          <ac:chgData name="Patrick Michael Reed" userId="eed2d6e4-67b5-4896-904f-3ed47f5c3c9f" providerId="ADAL" clId="{A0C9A80E-6643-4EEF-B165-D4735929F336}" dt="2024-08-01T17:05:40.171" v="546" actId="931"/>
          <ac:spMkLst>
            <pc:docMk/>
            <pc:sldMk cId="2599027908" sldId="1671"/>
            <ac:spMk id="3" creationId="{07FA3646-E23D-6604-B911-B4D687FD9132}"/>
          </ac:spMkLst>
        </pc:spChg>
        <pc:spChg chg="add mod">
          <ac:chgData name="Patrick Michael Reed" userId="eed2d6e4-67b5-4896-904f-3ed47f5c3c9f" providerId="ADAL" clId="{A0C9A80E-6643-4EEF-B165-D4735929F336}" dt="2024-08-01T17:03:48.293" v="543" actId="1076"/>
          <ac:spMkLst>
            <pc:docMk/>
            <pc:sldMk cId="2599027908" sldId="1671"/>
            <ac:spMk id="9" creationId="{3778D2FF-C785-0F5F-EB10-C3BDD0AEB269}"/>
          </ac:spMkLst>
        </pc:spChg>
        <pc:picChg chg="add mod">
          <ac:chgData name="Patrick Michael Reed" userId="eed2d6e4-67b5-4896-904f-3ed47f5c3c9f" providerId="ADAL" clId="{A0C9A80E-6643-4EEF-B165-D4735929F336}" dt="2024-08-01T17:05:57.700" v="547" actId="931"/>
          <ac:picMkLst>
            <pc:docMk/>
            <pc:sldMk cId="2599027908" sldId="1671"/>
            <ac:picMk id="11" creationId="{DE86A1B9-4FA7-70AD-DE6E-A5CE3474D180}"/>
          </ac:picMkLst>
        </pc:picChg>
        <pc:picChg chg="add mod">
          <ac:chgData name="Patrick Michael Reed" userId="eed2d6e4-67b5-4896-904f-3ed47f5c3c9f" providerId="ADAL" clId="{A0C9A80E-6643-4EEF-B165-D4735929F336}" dt="2024-08-01T17:05:40.171" v="546" actId="931"/>
          <ac:picMkLst>
            <pc:docMk/>
            <pc:sldMk cId="2599027908" sldId="1671"/>
            <ac:picMk id="13" creationId="{E0E48747-1134-C8AD-5776-65F86C133B18}"/>
          </ac:picMkLst>
        </pc:picChg>
        <pc:picChg chg="add mod">
          <ac:chgData name="Patrick Michael Reed" userId="eed2d6e4-67b5-4896-904f-3ed47f5c3c9f" providerId="ADAL" clId="{A0C9A80E-6643-4EEF-B165-D4735929F336}" dt="2024-08-01T17:06:41.660" v="581" actId="1076"/>
          <ac:picMkLst>
            <pc:docMk/>
            <pc:sldMk cId="2599027908" sldId="1671"/>
            <ac:picMk id="14" creationId="{C13C4CEC-2E7E-2770-4AA5-4F3EBE4821C0}"/>
          </ac:picMkLst>
        </pc:picChg>
      </pc:sldChg>
      <pc:sldChg chg="modSp mod">
        <pc:chgData name="Patrick Michael Reed" userId="eed2d6e4-67b5-4896-904f-3ed47f5c3c9f" providerId="ADAL" clId="{A0C9A80E-6643-4EEF-B165-D4735929F336}" dt="2024-08-01T18:22:57.814" v="652" actId="207"/>
        <pc:sldMkLst>
          <pc:docMk/>
          <pc:sldMk cId="1750606807" sldId="1682"/>
        </pc:sldMkLst>
        <pc:spChg chg="mod">
          <ac:chgData name="Patrick Michael Reed" userId="eed2d6e4-67b5-4896-904f-3ed47f5c3c9f" providerId="ADAL" clId="{A0C9A80E-6643-4EEF-B165-D4735929F336}" dt="2024-08-01T18:22:57.814" v="652" actId="207"/>
          <ac:spMkLst>
            <pc:docMk/>
            <pc:sldMk cId="1750606807" sldId="1682"/>
            <ac:spMk id="3" creationId="{DF887142-01E6-8069-4773-69CB9058D9D1}"/>
          </ac:spMkLst>
        </pc:spChg>
      </pc:sldChg>
      <pc:sldChg chg="modSp mod">
        <pc:chgData name="Patrick Michael Reed" userId="eed2d6e4-67b5-4896-904f-3ed47f5c3c9f" providerId="ADAL" clId="{A0C9A80E-6643-4EEF-B165-D4735929F336}" dt="2024-08-01T18:23:17.890" v="654" actId="207"/>
        <pc:sldMkLst>
          <pc:docMk/>
          <pc:sldMk cId="306599314" sldId="1714"/>
        </pc:sldMkLst>
        <pc:spChg chg="mod">
          <ac:chgData name="Patrick Michael Reed" userId="eed2d6e4-67b5-4896-904f-3ed47f5c3c9f" providerId="ADAL" clId="{A0C9A80E-6643-4EEF-B165-D4735929F336}" dt="2024-08-01T18:23:17.890" v="654" actId="207"/>
          <ac:spMkLst>
            <pc:docMk/>
            <pc:sldMk cId="306599314" sldId="1714"/>
            <ac:spMk id="11" creationId="{80962C78-72A3-A8B6-3EFE-3A493E7FF09E}"/>
          </ac:spMkLst>
        </pc:spChg>
      </pc:sldChg>
      <pc:sldChg chg="modSp mod">
        <pc:chgData name="Patrick Michael Reed" userId="eed2d6e4-67b5-4896-904f-3ed47f5c3c9f" providerId="ADAL" clId="{A0C9A80E-6643-4EEF-B165-D4735929F336}" dt="2024-08-01T18:27:38.753" v="676" actId="207"/>
        <pc:sldMkLst>
          <pc:docMk/>
          <pc:sldMk cId="1167253105" sldId="1721"/>
        </pc:sldMkLst>
        <pc:spChg chg="mod">
          <ac:chgData name="Patrick Michael Reed" userId="eed2d6e4-67b5-4896-904f-3ed47f5c3c9f" providerId="ADAL" clId="{A0C9A80E-6643-4EEF-B165-D4735929F336}" dt="2024-08-01T18:27:38.753" v="676" actId="207"/>
          <ac:spMkLst>
            <pc:docMk/>
            <pc:sldMk cId="1167253105" sldId="1721"/>
            <ac:spMk id="9" creationId="{6E668709-35B9-73BC-5519-D34BD0DF8978}"/>
          </ac:spMkLst>
        </pc:spChg>
      </pc:sldChg>
      <pc:sldChg chg="modSp mod">
        <pc:chgData name="Patrick Michael Reed" userId="eed2d6e4-67b5-4896-904f-3ed47f5c3c9f" providerId="ADAL" clId="{A0C9A80E-6643-4EEF-B165-D4735929F336}" dt="2024-08-01T18:25:48.629" v="667" actId="114"/>
        <pc:sldMkLst>
          <pc:docMk/>
          <pc:sldMk cId="2645356419" sldId="1722"/>
        </pc:sldMkLst>
        <pc:spChg chg="mod">
          <ac:chgData name="Patrick Michael Reed" userId="eed2d6e4-67b5-4896-904f-3ed47f5c3c9f" providerId="ADAL" clId="{A0C9A80E-6643-4EEF-B165-D4735929F336}" dt="2024-08-01T18:25:48.629" v="667" actId="114"/>
          <ac:spMkLst>
            <pc:docMk/>
            <pc:sldMk cId="2645356419" sldId="1722"/>
            <ac:spMk id="3" creationId="{556D1657-F758-0563-F0DE-241A300D29AB}"/>
          </ac:spMkLst>
        </pc:spChg>
      </pc:sldChg>
      <pc:sldChg chg="addSp modSp mod">
        <pc:chgData name="Patrick Michael Reed" userId="eed2d6e4-67b5-4896-904f-3ed47f5c3c9f" providerId="ADAL" clId="{A0C9A80E-6643-4EEF-B165-D4735929F336}" dt="2024-07-31T12:55:07.033" v="428" actId="1076"/>
        <pc:sldMkLst>
          <pc:docMk/>
          <pc:sldMk cId="4146761623" sldId="1724"/>
        </pc:sldMkLst>
        <pc:spChg chg="add mod">
          <ac:chgData name="Patrick Michael Reed" userId="eed2d6e4-67b5-4896-904f-3ed47f5c3c9f" providerId="ADAL" clId="{A0C9A80E-6643-4EEF-B165-D4735929F336}" dt="2024-07-31T12:55:07.033" v="428" actId="1076"/>
          <ac:spMkLst>
            <pc:docMk/>
            <pc:sldMk cId="4146761623" sldId="1724"/>
            <ac:spMk id="6" creationId="{DC8BDEA4-2DEC-2B42-2FD1-2EBFA57384A7}"/>
          </ac:spMkLst>
        </pc:spChg>
        <pc:picChg chg="mod modCrop">
          <ac:chgData name="Patrick Michael Reed" userId="eed2d6e4-67b5-4896-904f-3ed47f5c3c9f" providerId="ADAL" clId="{A0C9A80E-6643-4EEF-B165-D4735929F336}" dt="2024-07-31T12:55:00.263" v="427" actId="1076"/>
          <ac:picMkLst>
            <pc:docMk/>
            <pc:sldMk cId="4146761623" sldId="1724"/>
            <ac:picMk id="2" creationId="{87D3458A-15DA-980D-B7DE-9E58CF8AA318}"/>
          </ac:picMkLst>
        </pc:picChg>
      </pc:sldChg>
      <pc:sldChg chg="del">
        <pc:chgData name="Patrick Michael Reed" userId="eed2d6e4-67b5-4896-904f-3ed47f5c3c9f" providerId="ADAL" clId="{A0C9A80E-6643-4EEF-B165-D4735929F336}" dt="2024-07-31T12:58:42.453" v="453" actId="47"/>
        <pc:sldMkLst>
          <pc:docMk/>
          <pc:sldMk cId="1239990838" sldId="1726"/>
        </pc:sldMkLst>
      </pc:sldChg>
      <pc:sldChg chg="modSp mod">
        <pc:chgData name="Patrick Michael Reed" userId="eed2d6e4-67b5-4896-904f-3ed47f5c3c9f" providerId="ADAL" clId="{A0C9A80E-6643-4EEF-B165-D4735929F336}" dt="2024-08-01T17:08:39.824" v="594" actId="114"/>
        <pc:sldMkLst>
          <pc:docMk/>
          <pc:sldMk cId="3578571771" sldId="1728"/>
        </pc:sldMkLst>
        <pc:spChg chg="mod">
          <ac:chgData name="Patrick Michael Reed" userId="eed2d6e4-67b5-4896-904f-3ed47f5c3c9f" providerId="ADAL" clId="{A0C9A80E-6643-4EEF-B165-D4735929F336}" dt="2024-08-01T17:08:39.824" v="594" actId="114"/>
          <ac:spMkLst>
            <pc:docMk/>
            <pc:sldMk cId="3578571771" sldId="1728"/>
            <ac:spMk id="2" creationId="{E4549A32-9E1F-B8CE-F02E-5133A9F0A676}"/>
          </ac:spMkLst>
        </pc:spChg>
      </pc:sldChg>
      <pc:sldChg chg="modSp mod">
        <pc:chgData name="Patrick Michael Reed" userId="eed2d6e4-67b5-4896-904f-3ed47f5c3c9f" providerId="ADAL" clId="{A0C9A80E-6643-4EEF-B165-D4735929F336}" dt="2024-08-01T18:24:28.074" v="662" actId="207"/>
        <pc:sldMkLst>
          <pc:docMk/>
          <pc:sldMk cId="3114409580" sldId="1730"/>
        </pc:sldMkLst>
        <pc:spChg chg="mod">
          <ac:chgData name="Patrick Michael Reed" userId="eed2d6e4-67b5-4896-904f-3ed47f5c3c9f" providerId="ADAL" clId="{A0C9A80E-6643-4EEF-B165-D4735929F336}" dt="2024-08-01T18:24:28.074" v="662" actId="207"/>
          <ac:spMkLst>
            <pc:docMk/>
            <pc:sldMk cId="3114409580" sldId="1730"/>
            <ac:spMk id="7" creationId="{C97E73E7-0639-B43C-A237-C7C4D1F2C853}"/>
          </ac:spMkLst>
        </pc:spChg>
      </pc:sldChg>
      <pc:sldChg chg="addSp delSp modSp add mod modNotesTx">
        <pc:chgData name="Patrick Michael Reed" userId="eed2d6e4-67b5-4896-904f-3ed47f5c3c9f" providerId="ADAL" clId="{A0C9A80E-6643-4EEF-B165-D4735929F336}" dt="2024-07-30T14:17:07.508" v="223" actId="20577"/>
        <pc:sldMkLst>
          <pc:docMk/>
          <pc:sldMk cId="316055805" sldId="1734"/>
        </pc:sldMkLst>
        <pc:spChg chg="add mod">
          <ac:chgData name="Patrick Michael Reed" userId="eed2d6e4-67b5-4896-904f-3ed47f5c3c9f" providerId="ADAL" clId="{A0C9A80E-6643-4EEF-B165-D4735929F336}" dt="2024-07-30T14:15:37.162" v="180" actId="1076"/>
          <ac:spMkLst>
            <pc:docMk/>
            <pc:sldMk cId="316055805" sldId="1734"/>
            <ac:spMk id="5" creationId="{BB090372-9A9A-A85B-AEC8-8C7DE0B545BA}"/>
          </ac:spMkLst>
        </pc:spChg>
        <pc:spChg chg="add mod">
          <ac:chgData name="Patrick Michael Reed" userId="eed2d6e4-67b5-4896-904f-3ed47f5c3c9f" providerId="ADAL" clId="{A0C9A80E-6643-4EEF-B165-D4735929F336}" dt="2024-07-30T14:17:07.508" v="223" actId="20577"/>
          <ac:spMkLst>
            <pc:docMk/>
            <pc:sldMk cId="316055805" sldId="1734"/>
            <ac:spMk id="6" creationId="{4867255A-8FE8-2750-5308-8BEF9184063A}"/>
          </ac:spMkLst>
        </pc:spChg>
        <pc:spChg chg="mod">
          <ac:chgData name="Patrick Michael Reed" userId="eed2d6e4-67b5-4896-904f-3ed47f5c3c9f" providerId="ADAL" clId="{A0C9A80E-6643-4EEF-B165-D4735929F336}" dt="2024-07-30T14:12:57.876" v="65" actId="14100"/>
          <ac:spMkLst>
            <pc:docMk/>
            <pc:sldMk cId="316055805" sldId="1734"/>
            <ac:spMk id="7" creationId="{76779A21-29E4-46A7-A8E7-5F27A69925C1}"/>
          </ac:spMkLst>
        </pc:spChg>
        <pc:picChg chg="del">
          <ac:chgData name="Patrick Michael Reed" userId="eed2d6e4-67b5-4896-904f-3ed47f5c3c9f" providerId="ADAL" clId="{A0C9A80E-6643-4EEF-B165-D4735929F336}" dt="2024-07-30T14:11:06.733" v="1" actId="478"/>
          <ac:picMkLst>
            <pc:docMk/>
            <pc:sldMk cId="316055805" sldId="1734"/>
            <ac:picMk id="3" creationId="{51058816-5943-A73A-23B2-DF9066CEFA59}"/>
          </ac:picMkLst>
        </pc:picChg>
        <pc:picChg chg="add mod modCrop">
          <ac:chgData name="Patrick Michael Reed" userId="eed2d6e4-67b5-4896-904f-3ed47f5c3c9f" providerId="ADAL" clId="{A0C9A80E-6643-4EEF-B165-D4735929F336}" dt="2024-07-30T14:15:40.467" v="181" actId="1076"/>
          <ac:picMkLst>
            <pc:docMk/>
            <pc:sldMk cId="316055805" sldId="1734"/>
            <ac:picMk id="4" creationId="{03C32787-56E7-8B2A-A883-6B24CC72B4B9}"/>
          </ac:picMkLst>
        </pc:picChg>
        <pc:picChg chg="del">
          <ac:chgData name="Patrick Michael Reed" userId="eed2d6e4-67b5-4896-904f-3ed47f5c3c9f" providerId="ADAL" clId="{A0C9A80E-6643-4EEF-B165-D4735929F336}" dt="2024-07-30T14:11:06.733" v="1" actId="478"/>
          <ac:picMkLst>
            <pc:docMk/>
            <pc:sldMk cId="316055805" sldId="1734"/>
            <ac:picMk id="16" creationId="{2B6408C1-CE07-4EAC-893B-339AE415235B}"/>
          </ac:picMkLst>
        </pc:picChg>
        <pc:picChg chg="del">
          <ac:chgData name="Patrick Michael Reed" userId="eed2d6e4-67b5-4896-904f-3ed47f5c3c9f" providerId="ADAL" clId="{A0C9A80E-6643-4EEF-B165-D4735929F336}" dt="2024-07-30T14:11:06.733" v="1" actId="478"/>
          <ac:picMkLst>
            <pc:docMk/>
            <pc:sldMk cId="316055805" sldId="1734"/>
            <ac:picMk id="17" creationId="{6B681D36-744F-416F-A485-07BE2B6C4D51}"/>
          </ac:picMkLst>
        </pc:picChg>
      </pc:sldChg>
      <pc:sldChg chg="addSp modSp add mod">
        <pc:chgData name="Patrick Michael Reed" userId="eed2d6e4-67b5-4896-904f-3ed47f5c3c9f" providerId="ADAL" clId="{A0C9A80E-6643-4EEF-B165-D4735929F336}" dt="2024-07-30T14:20:49.377" v="399" actId="20577"/>
        <pc:sldMkLst>
          <pc:docMk/>
          <pc:sldMk cId="3667100019" sldId="1735"/>
        </pc:sldMkLst>
        <pc:spChg chg="add mod">
          <ac:chgData name="Patrick Michael Reed" userId="eed2d6e4-67b5-4896-904f-3ed47f5c3c9f" providerId="ADAL" clId="{A0C9A80E-6643-4EEF-B165-D4735929F336}" dt="2024-07-30T14:17:58.760" v="225"/>
          <ac:spMkLst>
            <pc:docMk/>
            <pc:sldMk cId="3667100019" sldId="1735"/>
            <ac:spMk id="2" creationId="{A7D99929-5C4D-233C-3715-13F13D9AAD30}"/>
          </ac:spMkLst>
        </pc:spChg>
        <pc:spChg chg="add mod">
          <ac:chgData name="Patrick Michael Reed" userId="eed2d6e4-67b5-4896-904f-3ed47f5c3c9f" providerId="ADAL" clId="{A0C9A80E-6643-4EEF-B165-D4735929F336}" dt="2024-07-30T14:20:49.377" v="399" actId="20577"/>
          <ac:spMkLst>
            <pc:docMk/>
            <pc:sldMk cId="3667100019" sldId="1735"/>
            <ac:spMk id="3" creationId="{826B1E2F-8FB1-C8BD-5BA7-32DB954B9461}"/>
          </ac:spMkLst>
        </pc:spChg>
      </pc:sldChg>
      <pc:sldChg chg="addSp modSp add mod">
        <pc:chgData name="Patrick Michael Reed" userId="eed2d6e4-67b5-4896-904f-3ed47f5c3c9f" providerId="ADAL" clId="{A0C9A80E-6643-4EEF-B165-D4735929F336}" dt="2024-08-01T17:08:07.689" v="590" actId="20577"/>
        <pc:sldMkLst>
          <pc:docMk/>
          <pc:sldMk cId="2996846796" sldId="1736"/>
        </pc:sldMkLst>
        <pc:spChg chg="add mod">
          <ac:chgData name="Patrick Michael Reed" userId="eed2d6e4-67b5-4896-904f-3ed47f5c3c9f" providerId="ADAL" clId="{A0C9A80E-6643-4EEF-B165-D4735929F336}" dt="2024-08-01T17:08:07.689" v="590" actId="20577"/>
          <ac:spMkLst>
            <pc:docMk/>
            <pc:sldMk cId="2996846796" sldId="1736"/>
            <ac:spMk id="7" creationId="{FEB2C247-52E6-4D0A-3551-BD9362DAC4BF}"/>
          </ac:spMkLst>
        </pc:spChg>
        <pc:cxnChg chg="add mod">
          <ac:chgData name="Patrick Michael Reed" userId="eed2d6e4-67b5-4896-904f-3ed47f5c3c9f" providerId="ADAL" clId="{A0C9A80E-6643-4EEF-B165-D4735929F336}" dt="2024-07-31T12:55:58.361" v="430"/>
          <ac:cxnSpMkLst>
            <pc:docMk/>
            <pc:sldMk cId="2996846796" sldId="1736"/>
            <ac:cxnSpMk id="3" creationId="{199BF067-754F-AF2A-1873-F6A8B81AEE7B}"/>
          </ac:cxnSpMkLst>
        </pc:cxnChg>
      </pc:sldChg>
      <pc:sldChg chg="addSp delSp modSp new del mod">
        <pc:chgData name="Patrick Michael Reed" userId="eed2d6e4-67b5-4896-904f-3ed47f5c3c9f" providerId="ADAL" clId="{A0C9A80E-6643-4EEF-B165-D4735929F336}" dt="2024-08-01T17:07:00.816" v="582" actId="47"/>
        <pc:sldMkLst>
          <pc:docMk/>
          <pc:sldMk cId="64188684" sldId="1737"/>
        </pc:sldMkLst>
        <pc:spChg chg="del">
          <ac:chgData name="Patrick Michael Reed" userId="eed2d6e4-67b5-4896-904f-3ed47f5c3c9f" providerId="ADAL" clId="{A0C9A80E-6643-4EEF-B165-D4735929F336}" dt="2024-08-01T17:06:12.394" v="549" actId="931"/>
          <ac:spMkLst>
            <pc:docMk/>
            <pc:sldMk cId="64188684" sldId="1737"/>
            <ac:spMk id="2" creationId="{F1DD04E1-47ED-F336-F7A3-3751E95E8896}"/>
          </ac:spMkLst>
        </pc:spChg>
        <pc:picChg chg="add mod">
          <ac:chgData name="Patrick Michael Reed" userId="eed2d6e4-67b5-4896-904f-3ed47f5c3c9f" providerId="ADAL" clId="{A0C9A80E-6643-4EEF-B165-D4735929F336}" dt="2024-08-01T17:06:27.847" v="579" actId="14100"/>
          <ac:picMkLst>
            <pc:docMk/>
            <pc:sldMk cId="64188684" sldId="1737"/>
            <ac:picMk id="7" creationId="{EA5B977E-7E03-8C18-AE12-42124DF954C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FEC12DA-7D05-43D1-89D2-A990AB15A9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765E61-6511-49C1-A309-7F8EEDE54A3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A70FF-D388-4C07-834A-69D52C831BB4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4DE30D-D5C3-4EF6-B6E7-4F5D8174AB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8AF283-3022-4FCF-AF3C-62BA4A0454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83C83-14D9-4B64-A51F-2AF49B3B1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3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39E38-59B7-45BA-BB85-01D8CECCD958}" type="datetimeFigureOut">
              <a:rPr lang="en-US" smtClean="0"/>
              <a:t>8/1/2024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6B4F3-591F-45CB-B247-985875112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70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31" name="Google Shape;23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238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231" name="Google Shape;231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63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https://www.watereducation.org/western-water-excerpt/1922-2007-85-years-colorado-river-compact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FEC46-BB02-2342-A0E1-68BB456C328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90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https://www.watereducation.org/western-water-excerpt/1922-2007-85-years-colorado-river-compact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FEC46-BB02-2342-A0E1-68BB456C328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05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FEC46-BB02-2342-A0E1-68BB456C328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67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FEC46-BB02-2342-A0E1-68BB456C328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73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5">
            <a:extLst>
              <a:ext uri="{FF2B5EF4-FFF2-40B4-BE49-F238E27FC236}">
                <a16:creationId xmlns:a16="http://schemas.microsoft.com/office/drawing/2014/main" id="{9C20FEB9-559B-A64A-A6C7-F4B0356642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838" y="4760662"/>
            <a:ext cx="11430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771842" y="1512132"/>
            <a:ext cx="5420236" cy="103176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lnSpc>
                <a:spcPct val="85000"/>
              </a:lnSpc>
              <a:defRPr sz="2400" b="1" i="0" spc="0">
                <a:solidFill>
                  <a:srgbClr val="2B809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16"/>
          <p:cNvSpPr>
            <a:spLocks noGrp="1"/>
          </p:cNvSpPr>
          <p:nvPr userDrawn="1">
            <p:ph type="body" sz="quarter" idx="20" hasCustomPrompt="1"/>
          </p:nvPr>
        </p:nvSpPr>
        <p:spPr>
          <a:xfrm>
            <a:off x="771842" y="2551616"/>
            <a:ext cx="3577738" cy="87738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FontTx/>
              <a:buNone/>
              <a:defRPr sz="1600" b="0">
                <a:solidFill>
                  <a:srgbClr val="81875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name                 Presenter’s </a:t>
            </a:r>
            <a:r>
              <a:rPr lang="en-US"/>
              <a:t>title                    Presenter’s institution</a:t>
            </a:r>
            <a:endParaRPr lang="en-US" dirty="0"/>
          </a:p>
        </p:txBody>
      </p:sp>
      <p:pic>
        <p:nvPicPr>
          <p:cNvPr id="14" name="Graphic 2">
            <a:extLst>
              <a:ext uri="{FF2B5EF4-FFF2-40B4-BE49-F238E27FC236}">
                <a16:creationId xmlns:a16="http://schemas.microsoft.com/office/drawing/2014/main" id="{F41F2666-16FE-C548-A62D-01BA7BB4C8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12" y="360374"/>
            <a:ext cx="1536789" cy="115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B362B4-0F59-A340-BFFE-8061F68EDC5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360374"/>
            <a:ext cx="745995" cy="11517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33A3F8-279D-904A-B23A-3E7A32359182}"/>
              </a:ext>
            </a:extLst>
          </p:cNvPr>
          <p:cNvSpPr txBox="1"/>
          <p:nvPr userDrawn="1"/>
        </p:nvSpPr>
        <p:spPr>
          <a:xfrm>
            <a:off x="2288789" y="397644"/>
            <a:ext cx="47703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u="none" strike="noStrike" kern="1200" dirty="0">
                <a:solidFill>
                  <a:srgbClr val="2B809E"/>
                </a:solidFill>
                <a:effectLst/>
                <a:latin typeface="Gill Sans MT" panose="020B0502020104020203" pitchFamily="34" charset="77"/>
                <a:ea typeface="+mn-ea"/>
                <a:cs typeface="Arial" panose="020B0604020202020204" pitchFamily="34" charset="0"/>
              </a:rPr>
              <a:t>INTEGRATED</a:t>
            </a:r>
          </a:p>
          <a:p>
            <a:r>
              <a:rPr lang="en-US" sz="1600" b="1" i="0" u="none" strike="noStrike" kern="1200" dirty="0">
                <a:solidFill>
                  <a:srgbClr val="2B809E"/>
                </a:solidFill>
                <a:effectLst/>
                <a:latin typeface="Gill Sans MT" panose="020B0502020104020203" pitchFamily="34" charset="77"/>
                <a:ea typeface="+mn-ea"/>
                <a:cs typeface="Arial" panose="020B0604020202020204" pitchFamily="34" charset="0"/>
              </a:rPr>
              <a:t>MULTISECTOR</a:t>
            </a:r>
          </a:p>
          <a:p>
            <a:r>
              <a:rPr lang="en-US" sz="1600" b="1" i="0" u="none" strike="noStrike" kern="1200" dirty="0">
                <a:solidFill>
                  <a:srgbClr val="2B809E"/>
                </a:solidFill>
                <a:effectLst/>
                <a:latin typeface="Gill Sans MT" panose="020B0502020104020203" pitchFamily="34" charset="77"/>
                <a:ea typeface="+mn-ea"/>
                <a:cs typeface="Arial" panose="020B0604020202020204" pitchFamily="34" charset="0"/>
              </a:rPr>
              <a:t>MULTISCALE</a:t>
            </a:r>
          </a:p>
          <a:p>
            <a:r>
              <a:rPr lang="en-US" sz="1600" b="1" i="0" u="none" strike="noStrike" kern="1200" dirty="0">
                <a:solidFill>
                  <a:srgbClr val="2B809E"/>
                </a:solidFill>
                <a:effectLst/>
                <a:latin typeface="Gill Sans MT" panose="020B0502020104020203" pitchFamily="34" charset="77"/>
                <a:ea typeface="+mn-ea"/>
                <a:cs typeface="Arial" panose="020B0604020202020204" pitchFamily="34" charset="0"/>
              </a:rPr>
              <a:t>MODELING</a:t>
            </a:r>
            <a:endParaRPr lang="en-US" sz="1600" b="1" dirty="0">
              <a:solidFill>
                <a:srgbClr val="2B809E"/>
              </a:solidFill>
              <a:latin typeface="Gill Sans MT" panose="020B0502020104020203" pitchFamily="34" charset="77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323F43-C46F-C34B-99A4-E38B0513099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063160"/>
            <a:ext cx="12192000" cy="7749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B43791-2C51-A74E-98E2-620C2FF8D813}"/>
              </a:ext>
            </a:extLst>
          </p:cNvPr>
          <p:cNvSpPr txBox="1"/>
          <p:nvPr userDrawn="1"/>
        </p:nvSpPr>
        <p:spPr>
          <a:xfrm>
            <a:off x="747246" y="5632273"/>
            <a:ext cx="58740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7C8156"/>
                </a:solidFill>
              </a:rPr>
              <a:t>This research is supported by the U.S. Department of Energy, Office of Science, as part of research in </a:t>
            </a:r>
            <a:r>
              <a:rPr lang="en-US" sz="1100" dirty="0" err="1">
                <a:solidFill>
                  <a:srgbClr val="7C8156"/>
                </a:solidFill>
              </a:rPr>
              <a:t>MultiSector</a:t>
            </a:r>
            <a:r>
              <a:rPr lang="en-US" sz="1100" dirty="0">
                <a:solidFill>
                  <a:srgbClr val="7C8156"/>
                </a:solidFill>
              </a:rPr>
              <a:t> Dynamics, Earth and Environmental System Modeling Program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3B2665A8-DB9F-4E6A-9717-4EC3C157560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854656" y="-1"/>
            <a:ext cx="5337343" cy="606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76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1977" y="1608041"/>
            <a:ext cx="5194767" cy="4032250"/>
          </a:xfrm>
        </p:spPr>
        <p:txBody>
          <a:bodyPr lIns="0">
            <a:noAutofit/>
          </a:bodyPr>
          <a:lstStyle>
            <a:lvl1pPr>
              <a:buClr>
                <a:schemeClr val="accent1">
                  <a:lumMod val="50000"/>
                </a:schemeClr>
              </a:buClr>
              <a:defRPr sz="1800"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06784" y="1608041"/>
            <a:ext cx="5194769" cy="4032249"/>
          </a:xfrm>
        </p:spPr>
        <p:txBody>
          <a:bodyPr lIns="0">
            <a:noAutofit/>
          </a:bodyPr>
          <a:lstStyle>
            <a:lvl1pPr>
              <a:buClr>
                <a:schemeClr val="accent1">
                  <a:lumMod val="50000"/>
                </a:schemeClr>
              </a:buClr>
              <a:defRPr sz="1800"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D6A11C3-7857-DF41-9953-8C53CCBFE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9360303" cy="1003998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6" name="Date Placeholder 2">
            <a:extLst>
              <a:ext uri="{FF2B5EF4-FFF2-40B4-BE49-F238E27FC236}">
                <a16:creationId xmlns:a16="http://schemas.microsoft.com/office/drawing/2014/main" id="{30FE118C-746A-7148-BC00-2076401978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2949" y="6254827"/>
            <a:ext cx="28447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BBE0AE3-3974-4D4B-A1A6-D1D3A283D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5298" y="6254827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9" name="Graphic 2">
            <a:extLst>
              <a:ext uri="{FF2B5EF4-FFF2-40B4-BE49-F238E27FC236}">
                <a16:creationId xmlns:a16="http://schemas.microsoft.com/office/drawing/2014/main" id="{078B00F6-9314-3348-8477-5CC7226257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3" y="-13064"/>
            <a:ext cx="1754313" cy="131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580C58-4777-42CC-8401-A49F213EDA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" t="13889" r="-108" b="22101"/>
          <a:stretch/>
        </p:blipFill>
        <p:spPr>
          <a:xfrm>
            <a:off x="-13064" y="-30094"/>
            <a:ext cx="12234672" cy="2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4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E8A4258-0D6B-7545-94C7-24A648B72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977" y="1611757"/>
            <a:ext cx="11029615" cy="3634486"/>
          </a:xfrm>
        </p:spPr>
        <p:txBody>
          <a:bodyPr tIns="0"/>
          <a:lstStyle>
            <a:lvl1pPr>
              <a:buClr>
                <a:schemeClr val="accent1">
                  <a:lumMod val="50000"/>
                </a:schemeClr>
              </a:buClr>
              <a:defRPr sz="1800"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348B1688-8829-1249-80FD-1104EEA7C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2949" y="6254827"/>
            <a:ext cx="28447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ECA0C5B9-2EB1-F348-B6F8-03D4683A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5298" y="6254827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8931A1-BE96-7D43-9E1E-E9806CCF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9680342" cy="1003998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Graphic 2">
            <a:extLst>
              <a:ext uri="{FF2B5EF4-FFF2-40B4-BE49-F238E27FC236}">
                <a16:creationId xmlns:a16="http://schemas.microsoft.com/office/drawing/2014/main" id="{3A8ABAFF-E179-7C4D-8874-AB10A86F6B5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3" y="-13064"/>
            <a:ext cx="1754313" cy="131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A35E9C-A85B-4AE4-BE77-1331315238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" t="13889" r="-108" b="22101"/>
          <a:stretch/>
        </p:blipFill>
        <p:spPr>
          <a:xfrm>
            <a:off x="-13064" y="-30094"/>
            <a:ext cx="12234672" cy="25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61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64F61A40-FDFA-0942-A994-32D83D8A7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2949" y="6254827"/>
            <a:ext cx="28447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E59EBA9C-4553-3941-AA56-5387D2D89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5298" y="6254827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57C74CE2-B1D0-F945-A045-4256253A573B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391978" y="1741357"/>
            <a:ext cx="3681634" cy="34608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8379A9E-DBC2-A048-BBE5-B02A64D7251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255183" y="1741356"/>
            <a:ext cx="3681634" cy="34608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8C14691-5062-304B-9633-028599A1D1BD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8118388" y="1741356"/>
            <a:ext cx="3681634" cy="346083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B4E4D3-02CE-1C45-BE1D-E1816FED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10058772" cy="1003998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5" name="Graphic 2">
            <a:extLst>
              <a:ext uri="{FF2B5EF4-FFF2-40B4-BE49-F238E27FC236}">
                <a16:creationId xmlns:a16="http://schemas.microsoft.com/office/drawing/2014/main" id="{5FACF7B0-3857-D24C-BCE6-DB87CAD5ED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3" y="-13064"/>
            <a:ext cx="1754313" cy="131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332F1CD-F038-4F5C-B073-89F0B1A5CC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" t="13889" r="-108" b="22101"/>
          <a:stretch/>
        </p:blipFill>
        <p:spPr>
          <a:xfrm>
            <a:off x="-13064" y="-30094"/>
            <a:ext cx="12234672" cy="2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10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C2F03B-91D5-344A-A66A-66BE94CD0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978" y="1611757"/>
            <a:ext cx="6120034" cy="3634486"/>
          </a:xfrm>
        </p:spPr>
        <p:txBody>
          <a:bodyPr tIns="0"/>
          <a:lstStyle>
            <a:lvl1pPr>
              <a:buClr>
                <a:schemeClr val="accent1">
                  <a:lumMod val="50000"/>
                </a:schemeClr>
              </a:buClr>
              <a:defRPr sz="1800"/>
            </a:lvl1pPr>
            <a:lvl2pPr>
              <a:buClr>
                <a:schemeClr val="accent1">
                  <a:lumMod val="50000"/>
                </a:schemeClr>
              </a:buClr>
              <a:defRPr/>
            </a:lvl2pPr>
            <a:lvl3pPr>
              <a:buClr>
                <a:schemeClr val="accent1">
                  <a:lumMod val="50000"/>
                </a:schemeClr>
              </a:buClr>
              <a:defRPr/>
            </a:lvl3pPr>
            <a:lvl4pPr>
              <a:buClr>
                <a:schemeClr val="accent1">
                  <a:lumMod val="50000"/>
                </a:schemeClr>
              </a:buClr>
              <a:defRPr/>
            </a:lvl4pPr>
            <a:lvl5pPr>
              <a:buClr>
                <a:schemeClr val="accent1">
                  <a:lumMod val="50000"/>
                </a:schemeClr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F5C78430-C887-8148-A7A8-AD6711550B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2949" y="6254827"/>
            <a:ext cx="28447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D22567F8-1033-8D44-9015-DC9173B31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5298" y="6254827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424632AF-6678-BA44-8DDE-F2B6ACD3A3F6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693924" y="1611758"/>
            <a:ext cx="5106098" cy="363448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DFD32D-5A39-DC45-8256-3B4F1408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1497"/>
            <a:ext cx="10058772" cy="1003998"/>
          </a:xfrm>
        </p:spPr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4" name="Graphic 2">
            <a:extLst>
              <a:ext uri="{FF2B5EF4-FFF2-40B4-BE49-F238E27FC236}">
                <a16:creationId xmlns:a16="http://schemas.microsoft.com/office/drawing/2014/main" id="{E653C0DB-B97F-F441-908E-560F1015BB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3" y="-13064"/>
            <a:ext cx="1754313" cy="131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09D1E5D-5AB1-4A89-8A38-705C7AF581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" t="13889" r="-108" b="22101"/>
          <a:stretch/>
        </p:blipFill>
        <p:spPr>
          <a:xfrm>
            <a:off x="-13064" y="-30094"/>
            <a:ext cx="12234672" cy="25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70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10208" y="502920"/>
            <a:ext cx="9700600" cy="10476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82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4" r:id="rId2"/>
    <p:sldLayoutId id="2147483666" r:id="rId3"/>
    <p:sldLayoutId id="2147483671" r:id="rId4"/>
    <p:sldLayoutId id="2147483672" r:id="rId5"/>
  </p:sldLayoutIdLst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kern="1200" cap="all">
          <a:solidFill>
            <a:schemeClr val="tx1">
              <a:lumMod val="75000"/>
              <a:lumOff val="2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50000"/>
          </a:schemeClr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0.png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32917-57F2-7B41-8CC9-2350301071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36" y="3089071"/>
            <a:ext cx="6655654" cy="1489521"/>
          </a:xfrm>
        </p:spPr>
        <p:txBody>
          <a:bodyPr>
            <a:normAutofit/>
          </a:bodyPr>
          <a:lstStyle/>
          <a:p>
            <a:r>
              <a:rPr lang="en-US" sz="2800" b="0" i="1" dirty="0">
                <a:effectLst/>
                <a:ea typeface="Calibri" panose="020F0502020204030204" pitchFamily="34" charset="0"/>
              </a:rPr>
              <a:t>Exploring multisectoral drought vulnerability in Colorado’s West Slope Basins</a:t>
            </a:r>
            <a:endParaRPr lang="en-US" sz="3600" b="0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64349-C9F6-6940-B680-DB1DEC3160E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1692" y="4682852"/>
            <a:ext cx="5117969" cy="877384"/>
          </a:xfrm>
        </p:spPr>
        <p:txBody>
          <a:bodyPr/>
          <a:lstStyle/>
          <a:p>
            <a:r>
              <a:rPr lang="en-US" sz="2000" dirty="0"/>
              <a:t>Patrick Reed, David Gold, Rohini Gupta</a:t>
            </a:r>
          </a:p>
          <a:p>
            <a:r>
              <a:rPr lang="en-US" sz="2000" dirty="0"/>
              <a:t>Cornell University</a:t>
            </a:r>
          </a:p>
          <a:p>
            <a:endParaRPr lang="en-US" sz="12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48024F-CBE0-97F7-1DC2-480206C82EA9}"/>
              </a:ext>
            </a:extLst>
          </p:cNvPr>
          <p:cNvSpPr txBox="1">
            <a:spLocks/>
          </p:cNvSpPr>
          <p:nvPr/>
        </p:nvSpPr>
        <p:spPr>
          <a:xfrm>
            <a:off x="0" y="1669345"/>
            <a:ext cx="6809874" cy="148952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7500"/>
          </a:bodyPr>
          <a:lstStyle>
            <a:lvl1pPr algn="l" defTabSz="4572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400" b="1" i="0" kern="1200" cap="all" spc="0">
                <a:solidFill>
                  <a:srgbClr val="2B809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>
                <a:ea typeface="Calibri" panose="020F0502020204030204" pitchFamily="34" charset="0"/>
              </a:rPr>
              <a:t>Theme 2: Advancing Regional Modeling to Better Capture risks and Impacts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78122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A3464E-57EB-6815-613A-4CD6E5699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middle-of-the-road climate scenario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B62D1-0187-5AB1-357D-874A20AB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10</a:t>
            </a:fld>
            <a:endParaRPr lang="en-US" dirty="0"/>
          </a:p>
        </p:txBody>
      </p:sp>
      <p:pic>
        <p:nvPicPr>
          <p:cNvPr id="2" name="Picture 1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87D3458A-15DA-980D-B7DE-9E58CF8AA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0"/>
          <a:stretch/>
        </p:blipFill>
        <p:spPr>
          <a:xfrm>
            <a:off x="2219534" y="1015068"/>
            <a:ext cx="7315199" cy="53300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8BDEA4-2DEC-2B42-2FD1-2EBFA57384A7}"/>
              </a:ext>
            </a:extLst>
          </p:cNvPr>
          <p:cNvSpPr txBox="1"/>
          <p:nvPr/>
        </p:nvSpPr>
        <p:spPr>
          <a:xfrm>
            <a:off x="2877773" y="6437389"/>
            <a:ext cx="64364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Hoerling</a:t>
            </a:r>
            <a:r>
              <a:rPr lang="en-US" sz="1400" dirty="0"/>
              <a:t> et al (2024) Journal of Climate, </a:t>
            </a:r>
            <a:r>
              <a:rPr lang="en-US" sz="1400" dirty="0">
                <a:latin typeface="Segoe UI" panose="020B0502040204020203" pitchFamily="34" charset="0"/>
              </a:rPr>
              <a:t>https://doi.org/10.1175/JCLI-D-23-0617.1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6761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6A3464E-57EB-6815-613A-4CD6E5699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middle-of-the-road climate scenario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CB62D1-0187-5AB1-357D-874A20AB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11</a:t>
            </a:fld>
            <a:endParaRPr lang="en-US" dirty="0"/>
          </a:p>
        </p:txBody>
      </p:sp>
      <p:pic>
        <p:nvPicPr>
          <p:cNvPr id="2" name="Picture 1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87D3458A-15DA-980D-B7DE-9E58CF8AA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50"/>
          <a:stretch/>
        </p:blipFill>
        <p:spPr>
          <a:xfrm>
            <a:off x="2219534" y="1015068"/>
            <a:ext cx="7315199" cy="53300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8BDEA4-2DEC-2B42-2FD1-2EBFA57384A7}"/>
              </a:ext>
            </a:extLst>
          </p:cNvPr>
          <p:cNvSpPr txBox="1"/>
          <p:nvPr/>
        </p:nvSpPr>
        <p:spPr>
          <a:xfrm>
            <a:off x="2877773" y="6437389"/>
            <a:ext cx="64364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/>
              <a:t>Hoerling</a:t>
            </a:r>
            <a:r>
              <a:rPr lang="en-US" sz="1400" dirty="0"/>
              <a:t> et al (2024) Journal of Climate, </a:t>
            </a:r>
            <a:r>
              <a:rPr lang="en-US" sz="1400" dirty="0">
                <a:latin typeface="Segoe UI" panose="020B0502040204020203" pitchFamily="34" charset="0"/>
              </a:rPr>
              <a:t>https://doi.org/10.1175/JCLI-D-23-0617.1</a:t>
            </a:r>
            <a:r>
              <a:rPr lang="en-US" sz="1400" dirty="0"/>
              <a:t> 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99BF067-754F-AF2A-1873-F6A8B81AEE7B}"/>
              </a:ext>
            </a:extLst>
          </p:cNvPr>
          <p:cNvCxnSpPr/>
          <p:nvPr/>
        </p:nvCxnSpPr>
        <p:spPr>
          <a:xfrm flipH="1">
            <a:off x="6186791" y="3560323"/>
            <a:ext cx="1089498" cy="1595337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FEB2C247-52E6-4D0A-3551-BD9362DAC4BF}"/>
              </a:ext>
            </a:extLst>
          </p:cNvPr>
          <p:cNvSpPr txBox="1"/>
          <p:nvPr/>
        </p:nvSpPr>
        <p:spPr>
          <a:xfrm>
            <a:off x="7166499" y="1966225"/>
            <a:ext cx="4720701" cy="2281476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00"/>
                </a:solidFill>
              </a:rPr>
              <a:t>A mid-century average 7% reduction in outflows is relatively optimistic &amp; middle of road</a:t>
            </a:r>
            <a:endParaRPr lang="en-US" sz="6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96846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4549A32-9E1F-B8CE-F02E-5133A9F0A6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49" y="1456115"/>
            <a:ext cx="11125572" cy="4468030"/>
          </a:xfrm>
        </p:spPr>
        <p:txBody>
          <a:bodyPr/>
          <a:lstStyle/>
          <a:p>
            <a:r>
              <a:rPr lang="en-US" sz="3200" dirty="0"/>
              <a:t>The modern observation record of the last century is limited in its ability to capture persistent drought extremes and the internal variability of the system</a:t>
            </a:r>
          </a:p>
          <a:p>
            <a:pPr lvl="1"/>
            <a:r>
              <a:rPr lang="en-US" sz="2800" i="1" dirty="0"/>
              <a:t>What if we had a 1000 replicate centuries of record? How different would we perceive persistent drought risks?</a:t>
            </a:r>
          </a:p>
          <a:p>
            <a:pPr lvl="1"/>
            <a:r>
              <a:rPr lang="en-US" sz="2800" i="1" dirty="0"/>
              <a:t>What if these 1000 replicate centuries experienced 7% reductions of streamflow due to climate change?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F74307-11AE-D9BE-FC9E-A67F3061C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0766D9-B1E3-EFDC-AB62-AEE3C0007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10330776" cy="1003998"/>
          </a:xfrm>
        </p:spPr>
        <p:txBody>
          <a:bodyPr/>
          <a:lstStyle/>
          <a:p>
            <a:r>
              <a:rPr lang="en-US" dirty="0"/>
              <a:t>Theme 2 Risks &amp; Impacts – Better capture extremes</a:t>
            </a:r>
          </a:p>
        </p:txBody>
      </p:sp>
    </p:spTree>
    <p:extLst>
      <p:ext uri="{BB962C8B-B14F-4D97-AF65-F5344CB8AC3E}">
        <p14:creationId xmlns:p14="http://schemas.microsoft.com/office/powerpoint/2010/main" val="3578571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563AA8-7320-DA6B-F399-7D1836A1E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411749"/>
            <a:ext cx="10450750" cy="1003998"/>
          </a:xfrm>
        </p:spPr>
        <p:txBody>
          <a:bodyPr/>
          <a:lstStyle/>
          <a:p>
            <a:r>
              <a:rPr lang="en-US" dirty="0"/>
              <a:t>A hidden Markov model-base stochastic streamflow generator to capture internal variability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ED89B-12B5-B805-E595-82C5C2D5D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8CB447-71B1-9D0B-3053-1CCFBFFE4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37" y="2429208"/>
            <a:ext cx="3921869" cy="2624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0EEE0B-9262-E448-EF66-47C2A9852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483" y="2615013"/>
            <a:ext cx="3598008" cy="23558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32E0CA-91D9-7D41-8475-64F0F3FC90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1984" y="2900869"/>
            <a:ext cx="3575824" cy="168113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BBC6E5-16BB-8004-9F27-53B684DB03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1978" y="1608041"/>
            <a:ext cx="3434955" cy="403225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Avenir Next LT Pro" panose="020B0504020202020204" pitchFamily="34" charset="0"/>
              </a:rPr>
              <a:t>I. Classify historical record into two states (wet and dry)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00C278D-6A9A-8A05-81C7-CB439DFF85FB}"/>
              </a:ext>
            </a:extLst>
          </p:cNvPr>
          <p:cNvSpPr txBox="1">
            <a:spLocks/>
          </p:cNvSpPr>
          <p:nvPr/>
        </p:nvSpPr>
        <p:spPr>
          <a:xfrm>
            <a:off x="4112906" y="1608041"/>
            <a:ext cx="3939078" cy="403225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2000" dirty="0">
                <a:latin typeface="Avenir Next LT Pro" panose="020B0504020202020204" pitchFamily="34" charset="0"/>
              </a:rPr>
              <a:t>II. Fit a multivariate Gaussian dist. to the log flows in each state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8AF1053-5CFF-9E53-20A8-902EC577E288}"/>
              </a:ext>
            </a:extLst>
          </p:cNvPr>
          <p:cNvSpPr txBox="1">
            <a:spLocks/>
          </p:cNvSpPr>
          <p:nvPr/>
        </p:nvSpPr>
        <p:spPr>
          <a:xfrm>
            <a:off x="8198243" y="1608041"/>
            <a:ext cx="4146157" cy="403225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2000" dirty="0">
                <a:latin typeface="Avenir Next LT Pro" panose="020B0504020202020204" pitchFamily="34" charset="0"/>
              </a:rPr>
              <a:t>III. Determine the transition probabilities between states</a:t>
            </a:r>
          </a:p>
        </p:txBody>
      </p:sp>
    </p:spTree>
    <p:extLst>
      <p:ext uri="{BB962C8B-B14F-4D97-AF65-F5344CB8AC3E}">
        <p14:creationId xmlns:p14="http://schemas.microsoft.com/office/powerpoint/2010/main" val="3416917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67FF2FA-3CC9-6257-6A3D-4E926B07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Capturing internal variability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5B252-A02C-7F4C-CADA-70E0799F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14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08BE2F-746A-2644-701B-7FA8F2CA0577}"/>
              </a:ext>
            </a:extLst>
          </p:cNvPr>
          <p:cNvGrpSpPr/>
          <p:nvPr/>
        </p:nvGrpSpPr>
        <p:grpSpPr>
          <a:xfrm>
            <a:off x="8605942" y="803841"/>
            <a:ext cx="3512903" cy="2839094"/>
            <a:chOff x="5463851" y="1973963"/>
            <a:chExt cx="4555716" cy="367248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3312204-A621-F49C-17DB-5059204C744A}"/>
                </a:ext>
              </a:extLst>
            </p:cNvPr>
            <p:cNvGrpSpPr/>
            <p:nvPr/>
          </p:nvGrpSpPr>
          <p:grpSpPr>
            <a:xfrm>
              <a:off x="5463851" y="1973963"/>
              <a:ext cx="4284569" cy="3672484"/>
              <a:chOff x="468518" y="1846963"/>
              <a:chExt cx="4284569" cy="3672484"/>
            </a:xfrm>
          </p:grpSpPr>
          <p:pic>
            <p:nvPicPr>
              <p:cNvPr id="6" name="Picture 5" descr="A screenshot of a graph&#10;&#10;Description automatically generated">
                <a:extLst>
                  <a:ext uri="{FF2B5EF4-FFF2-40B4-BE49-F238E27FC236}">
                    <a16:creationId xmlns:a16="http://schemas.microsoft.com/office/drawing/2014/main" id="{43AD2C9B-542D-19D0-2909-9D8D4540596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12116"/>
              <a:stretch/>
            </p:blipFill>
            <p:spPr>
              <a:xfrm>
                <a:off x="468518" y="1846963"/>
                <a:ext cx="4284569" cy="3656371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9A7059E-5775-E602-B011-C5457D6CCC25}"/>
                  </a:ext>
                </a:extLst>
              </p:cNvPr>
              <p:cNvSpPr txBox="1"/>
              <p:nvPr/>
            </p:nvSpPr>
            <p:spPr>
              <a:xfrm>
                <a:off x="1071888" y="1846963"/>
                <a:ext cx="3564909" cy="4379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Avenir Next LT Pro Light" panose="020B0304020202020204" pitchFamily="34" charset="0"/>
                  </a:rPr>
                  <a:t>Historical Correlation Matrix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F691719A-E9FA-2365-DF1C-978CB21FC872}"/>
                  </a:ext>
                </a:extLst>
              </p:cNvPr>
              <p:cNvGrpSpPr/>
              <p:nvPr/>
            </p:nvGrpSpPr>
            <p:grpSpPr>
              <a:xfrm>
                <a:off x="675255" y="2283266"/>
                <a:ext cx="359229" cy="2808550"/>
                <a:chOff x="675255" y="2283266"/>
                <a:chExt cx="359229" cy="2808550"/>
              </a:xfrm>
            </p:grpSpPr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338ED51-7912-E931-08D2-462E7BE45F54}"/>
                    </a:ext>
                  </a:extLst>
                </p:cNvPr>
                <p:cNvSpPr txBox="1"/>
                <p:nvPr/>
              </p:nvSpPr>
              <p:spPr>
                <a:xfrm rot="16200000">
                  <a:off x="592359" y="2366163"/>
                  <a:ext cx="525022" cy="35922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Avenir Next LT Pro Light" panose="020B0304020202020204" pitchFamily="34" charset="0"/>
                    </a:rPr>
                    <a:t>UC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3C2D9EC-1CCB-6A23-9CF5-288661CB3098}"/>
                    </a:ext>
                  </a:extLst>
                </p:cNvPr>
                <p:cNvSpPr txBox="1"/>
                <p:nvPr/>
              </p:nvSpPr>
              <p:spPr>
                <a:xfrm rot="16200000">
                  <a:off x="580954" y="2924964"/>
                  <a:ext cx="547833" cy="35922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Avenir Next LT Pro Light" panose="020B0304020202020204" pitchFamily="34" charset="0"/>
                    </a:rPr>
                    <a:t>GN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8C6851C-1150-45D7-CD94-808071C38123}"/>
                    </a:ext>
                  </a:extLst>
                </p:cNvPr>
                <p:cNvSpPr txBox="1"/>
                <p:nvPr/>
              </p:nvSpPr>
              <p:spPr>
                <a:xfrm rot="16200000">
                  <a:off x="619314" y="3492042"/>
                  <a:ext cx="471110" cy="359227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Avenir Next LT Pro Light" panose="020B0304020202020204" pitchFamily="34" charset="0"/>
                    </a:rPr>
                    <a:t>YP</a:t>
                  </a: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FFAC8DC0-3A6D-5812-32B4-D8C52876F92A}"/>
                    </a:ext>
                  </a:extLst>
                </p:cNvPr>
                <p:cNvSpPr txBox="1"/>
                <p:nvPr/>
              </p:nvSpPr>
              <p:spPr>
                <a:xfrm rot="16200000">
                  <a:off x="567475" y="4082363"/>
                  <a:ext cx="574788" cy="359226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Avenir Next LT Pro Light" panose="020B0304020202020204" pitchFamily="34" charset="0"/>
                    </a:rPr>
                    <a:t>WH</a:t>
                  </a: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733F1A-15CD-501E-4799-1CD761B51151}"/>
                    </a:ext>
                  </a:extLst>
                </p:cNvPr>
                <p:cNvSpPr txBox="1"/>
                <p:nvPr/>
              </p:nvSpPr>
              <p:spPr>
                <a:xfrm rot="16200000">
                  <a:off x="583026" y="4640360"/>
                  <a:ext cx="543686" cy="359226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Avenir Next LT Pro Light" panose="020B0304020202020204" pitchFamily="34" charset="0"/>
                    </a:rPr>
                    <a:t>SW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EF75829-8659-B887-D7F8-5C0811059BFF}"/>
                  </a:ext>
                </a:extLst>
              </p:cNvPr>
              <p:cNvSpPr txBox="1"/>
              <p:nvPr/>
            </p:nvSpPr>
            <p:spPr>
              <a:xfrm>
                <a:off x="1164242" y="5161137"/>
                <a:ext cx="526366" cy="3583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venir Next LT Pro Light" panose="020B0304020202020204" pitchFamily="34" charset="0"/>
                  </a:rPr>
                  <a:t>UC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E943F99-AC13-0129-B9B0-215C0A23D424}"/>
                  </a:ext>
                </a:extLst>
              </p:cNvPr>
              <p:cNvSpPr txBox="1"/>
              <p:nvPr/>
            </p:nvSpPr>
            <p:spPr>
              <a:xfrm>
                <a:off x="1741250" y="5161137"/>
                <a:ext cx="549235" cy="3583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venir Next LT Pro Light" panose="020B0304020202020204" pitchFamily="34" charset="0"/>
                  </a:rPr>
                  <a:t>GN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58C90F7-0896-0F28-BBE1-73279F88584C}"/>
                  </a:ext>
                </a:extLst>
              </p:cNvPr>
              <p:cNvSpPr txBox="1"/>
              <p:nvPr/>
            </p:nvSpPr>
            <p:spPr>
              <a:xfrm>
                <a:off x="2388873" y="5161137"/>
                <a:ext cx="472316" cy="3583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venir Next LT Pro Light" panose="020B0304020202020204" pitchFamily="34" charset="0"/>
                  </a:rPr>
                  <a:t>YP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7C9E9ED-57BB-6E84-6C23-B40004ABA75B}"/>
                  </a:ext>
                </a:extLst>
              </p:cNvPr>
              <p:cNvSpPr txBox="1"/>
              <p:nvPr/>
            </p:nvSpPr>
            <p:spPr>
              <a:xfrm>
                <a:off x="2956379" y="5161137"/>
                <a:ext cx="576259" cy="3583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venir Next LT Pro Light" panose="020B0304020202020204" pitchFamily="34" charset="0"/>
                  </a:rPr>
                  <a:t>WH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A21D78-F293-ABF8-34FD-265011E1E045}"/>
                  </a:ext>
                </a:extLst>
              </p:cNvPr>
              <p:cNvSpPr txBox="1"/>
              <p:nvPr/>
            </p:nvSpPr>
            <p:spPr>
              <a:xfrm>
                <a:off x="3571160" y="5161137"/>
                <a:ext cx="545077" cy="35831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venir Next LT Pro Light" panose="020B0304020202020204" pitchFamily="34" charset="0"/>
                  </a:rPr>
                  <a:t>SW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8F7DC2A-8A51-7F60-01E5-D7558BC94286}"/>
                </a:ext>
              </a:extLst>
            </p:cNvPr>
            <p:cNvSpPr txBox="1"/>
            <p:nvPr/>
          </p:nvSpPr>
          <p:spPr>
            <a:xfrm rot="5400000">
              <a:off x="8926016" y="3619041"/>
              <a:ext cx="1827875" cy="3592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Avenir Next LT Pro Light" panose="020B0304020202020204" pitchFamily="34" charset="0"/>
                </a:rPr>
                <a:t>Correlation Coeff.</a:t>
              </a:r>
            </a:p>
          </p:txBody>
        </p:sp>
      </p:grp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DF887142-01E6-8069-4773-69CB9058D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1976" y="1608041"/>
            <a:ext cx="5162157" cy="4420226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Avenir Next LT Pro Light" panose="020B0304020202020204" pitchFamily="34" charset="0"/>
              </a:rPr>
              <a:t>Preserve </a:t>
            </a:r>
            <a:r>
              <a:rPr lang="en-US" sz="2800" b="1" i="1" dirty="0">
                <a:solidFill>
                  <a:srgbClr val="2077B4"/>
                </a:solidFill>
                <a:latin typeface="Avenir Next LT Pro" panose="020B0504020202020204" pitchFamily="34" charset="0"/>
              </a:rPr>
              <a:t>statistical properties </a:t>
            </a:r>
            <a:r>
              <a:rPr lang="en-US" sz="2800" dirty="0">
                <a:latin typeface="Avenir Next LT Pro Light" panose="020B0304020202020204" pitchFamily="34" charset="0"/>
              </a:rPr>
              <a:t>of the historical record</a:t>
            </a:r>
          </a:p>
          <a:p>
            <a:pPr marL="0" indent="0">
              <a:buNone/>
            </a:pPr>
            <a:endParaRPr lang="en-US" sz="2800" dirty="0"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venir Next LT Pro Light" panose="020B0304020202020204" pitchFamily="34" charset="0"/>
              </a:rPr>
              <a:t>Replicate </a:t>
            </a:r>
            <a:r>
              <a:rPr lang="en-US" sz="2800" b="1" i="1" dirty="0">
                <a:solidFill>
                  <a:srgbClr val="2077B4"/>
                </a:solidFill>
                <a:latin typeface="Avenir Next LT Pro" panose="020B0504020202020204" pitchFamily="34" charset="0"/>
              </a:rPr>
              <a:t>spatial correlation </a:t>
            </a:r>
            <a:r>
              <a:rPr lang="en-US" sz="2800" dirty="0">
                <a:latin typeface="Avenir Next LT Pro Light" panose="020B0304020202020204" pitchFamily="34" charset="0"/>
              </a:rPr>
              <a:t>between basins</a:t>
            </a:r>
          </a:p>
          <a:p>
            <a:pPr marL="0" indent="0">
              <a:buNone/>
            </a:pPr>
            <a:endParaRPr lang="en-US" sz="2800" dirty="0"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venir Next LT Pro Light" panose="020B0304020202020204" pitchFamily="34" charset="0"/>
              </a:rPr>
              <a:t>Capture </a:t>
            </a:r>
            <a:r>
              <a:rPr lang="en-US" sz="2800" b="1" i="1" dirty="0">
                <a:solidFill>
                  <a:srgbClr val="2077B4"/>
                </a:solidFill>
                <a:latin typeface="Avenir Next LT Pro" panose="020B0504020202020204" pitchFamily="34" charset="0"/>
              </a:rPr>
              <a:t>persistence</a:t>
            </a:r>
            <a:r>
              <a:rPr lang="en-US" sz="2800" dirty="0">
                <a:latin typeface="Avenir Next LT Pro Light" panose="020B0304020202020204" pitchFamily="34" charset="0"/>
              </a:rPr>
              <a:t> caused by large scale climate phenomena</a:t>
            </a:r>
            <a:br>
              <a:rPr lang="en-US" sz="3200" dirty="0">
                <a:latin typeface="Avenir Next LT Pro Light" panose="020B03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a</a:t>
            </a:r>
            <a:endParaRPr lang="en-US" sz="3200" dirty="0">
              <a:solidFill>
                <a:schemeClr val="bg1"/>
              </a:solidFill>
              <a:latin typeface="Avenir Next LT Pro Light" panose="020B030402020202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Avenir Next LT Pro Light" panose="020B0304020202020204" pitchFamily="34" charset="0"/>
              </a:rPr>
              <a:t>Flows</a:t>
            </a:r>
          </a:p>
          <a:p>
            <a:pPr marL="457200" indent="-457200">
              <a:buFont typeface="+mj-lt"/>
              <a:buAutoNum type="arabicPeriod"/>
            </a:pPr>
            <a:endParaRPr lang="en-US" sz="1400" dirty="0">
              <a:latin typeface="Avenir Next LT Pro Light" panose="020B03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91FA29B-6A09-7009-B6E1-B1EA87194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8955" y="4004732"/>
            <a:ext cx="4209553" cy="204942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CF5E735-1D9F-A15A-EBDC-2F95DA669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705" y="1074963"/>
            <a:ext cx="3136145" cy="204884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D0ED32E-459C-2F86-D7D2-522FCDAC4AD1}"/>
              </a:ext>
            </a:extLst>
          </p:cNvPr>
          <p:cNvSpPr/>
          <p:nvPr/>
        </p:nvSpPr>
        <p:spPr>
          <a:xfrm>
            <a:off x="5999584" y="1838131"/>
            <a:ext cx="233265" cy="261257"/>
          </a:xfrm>
          <a:prstGeom prst="rect">
            <a:avLst/>
          </a:prstGeom>
          <a:solidFill>
            <a:srgbClr val="EAEA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06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186A11-6F53-21DD-8197-E8A79177A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Stationary Envelopes (No Climate change)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F5BC55-61DC-78AA-6040-3E0D46DE7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CD867E-9045-06F7-5C44-4E6153F77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974"/>
          <a:stretch/>
        </p:blipFill>
        <p:spPr>
          <a:xfrm>
            <a:off x="663903" y="1534510"/>
            <a:ext cx="4118585" cy="3200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C93A51-7641-8F2E-D321-E9E1483B41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36" r="33695"/>
          <a:stretch/>
        </p:blipFill>
        <p:spPr>
          <a:xfrm>
            <a:off x="6348425" y="1480252"/>
            <a:ext cx="4226873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7DED27-6523-C5F2-D90F-E4AD8700B2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31" t="26067" b="27577"/>
          <a:stretch/>
        </p:blipFill>
        <p:spPr>
          <a:xfrm>
            <a:off x="3380542" y="5041378"/>
            <a:ext cx="4428892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52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EA0B5-268C-79FD-6111-970FABF67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7EAB33-CBC8-3BEA-87EE-F6889AF5C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Capturing climate change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58F836-DA8E-6D80-7FE0-7227C1509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16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962C78-72A3-A8B6-3EFE-3A493E7FF09E}"/>
              </a:ext>
            </a:extLst>
          </p:cNvPr>
          <p:cNvSpPr txBox="1"/>
          <p:nvPr/>
        </p:nvSpPr>
        <p:spPr>
          <a:xfrm>
            <a:off x="368410" y="1511726"/>
            <a:ext cx="446994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Next LT Pro"/>
              </a:rPr>
              <a:t>Perturb HMM parameters to reflect plausible changes in climate:</a:t>
            </a:r>
          </a:p>
          <a:p>
            <a:endParaRPr lang="en-US" sz="1600" dirty="0">
              <a:latin typeface="Avenir Next LT Pro"/>
            </a:endParaRPr>
          </a:p>
          <a:p>
            <a:pPr marL="457200" indent="-457200">
              <a:buAutoNum type="alphaLcPeriod"/>
            </a:pPr>
            <a:r>
              <a:rPr lang="en-US" sz="2400" dirty="0">
                <a:latin typeface="Avenir Next LT Pro"/>
              </a:rPr>
              <a:t>Scale </a:t>
            </a:r>
            <a:r>
              <a:rPr lang="en-US" sz="2400" b="1" i="1" dirty="0">
                <a:solidFill>
                  <a:srgbClr val="2077B4"/>
                </a:solidFill>
                <a:latin typeface="Avenir Next LT Pro"/>
              </a:rPr>
              <a:t>means</a:t>
            </a:r>
            <a:r>
              <a:rPr lang="en-US" sz="2400" dirty="0">
                <a:latin typeface="Avenir Next LT Pro"/>
              </a:rPr>
              <a:t> of dry and wet state distributions</a:t>
            </a:r>
          </a:p>
          <a:p>
            <a:pPr marL="457200" indent="-457200">
              <a:buAutoNum type="alphaLcPeriod"/>
            </a:pPr>
            <a:endParaRPr lang="en-US" sz="2400" dirty="0">
              <a:latin typeface="Avenir Next LT Pro"/>
            </a:endParaRPr>
          </a:p>
          <a:p>
            <a:pPr marL="457200" indent="-457200">
              <a:buAutoNum type="alphaLcPeriod"/>
            </a:pPr>
            <a:r>
              <a:rPr lang="en-US" sz="2400" dirty="0">
                <a:latin typeface="Avenir Next LT Pro"/>
              </a:rPr>
              <a:t>Shift the </a:t>
            </a:r>
            <a:r>
              <a:rPr lang="en-US" sz="2400" b="1" i="1" dirty="0">
                <a:solidFill>
                  <a:srgbClr val="2077B4"/>
                </a:solidFill>
                <a:latin typeface="Avenir Next LT Pro"/>
              </a:rPr>
              <a:t>timing</a:t>
            </a:r>
            <a:r>
              <a:rPr lang="en-US" sz="2400" i="1" dirty="0">
                <a:solidFill>
                  <a:srgbClr val="2077B4"/>
                </a:solidFill>
                <a:latin typeface="Avenir Next LT Pro"/>
              </a:rPr>
              <a:t> </a:t>
            </a:r>
            <a:r>
              <a:rPr lang="en-US" sz="2400" b="1" i="1" dirty="0">
                <a:solidFill>
                  <a:srgbClr val="2077B4"/>
                </a:solidFill>
                <a:latin typeface="Avenir Next LT Pro"/>
              </a:rPr>
              <a:t>of peak flows</a:t>
            </a:r>
            <a:r>
              <a:rPr lang="en-US" sz="2400" b="1" i="1" dirty="0">
                <a:solidFill>
                  <a:schemeClr val="accent2"/>
                </a:solidFill>
                <a:latin typeface="Avenir Next LT Pro"/>
              </a:rPr>
              <a:t> </a:t>
            </a:r>
            <a:r>
              <a:rPr lang="en-US" sz="2400" dirty="0">
                <a:latin typeface="Avenir Next LT Pro"/>
              </a:rPr>
              <a:t>to capture changes to snowmelt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C92EE4-6F01-3E0F-F474-1E7CC96E5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761" y="3228340"/>
            <a:ext cx="4798589" cy="3598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DCD872-4C8E-88CD-ADAF-49AED28455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422"/>
          <a:stretch/>
        </p:blipFill>
        <p:spPr>
          <a:xfrm>
            <a:off x="5252120" y="1631011"/>
            <a:ext cx="2338562" cy="14728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7682DD-17D3-7382-32F0-ACDA9101C1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5" t="31941" b="38313"/>
          <a:stretch/>
        </p:blipFill>
        <p:spPr>
          <a:xfrm>
            <a:off x="7696199" y="1673723"/>
            <a:ext cx="2194407" cy="13874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E4D41F-5C39-0523-299E-A8B5FAE91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822" b="7887"/>
          <a:stretch/>
        </p:blipFill>
        <p:spPr>
          <a:xfrm>
            <a:off x="9747495" y="1648278"/>
            <a:ext cx="2338562" cy="14128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092BB41-682C-609D-819A-B59795036CC3}"/>
              </a:ext>
            </a:extLst>
          </p:cNvPr>
          <p:cNvSpPr txBox="1"/>
          <p:nvPr/>
        </p:nvSpPr>
        <p:spPr>
          <a:xfrm rot="16200000">
            <a:off x="4353938" y="2322546"/>
            <a:ext cx="1690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Probability Density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B83DC7-2A88-9104-496D-F029B41E06A7}"/>
              </a:ext>
            </a:extLst>
          </p:cNvPr>
          <p:cNvSpPr txBox="1"/>
          <p:nvPr/>
        </p:nvSpPr>
        <p:spPr>
          <a:xfrm>
            <a:off x="8254254" y="3095057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Annual Flow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31CCE0-263E-58C5-CFEB-CF6BF0D2D7C7}"/>
              </a:ext>
            </a:extLst>
          </p:cNvPr>
          <p:cNvSpPr/>
          <p:nvPr/>
        </p:nvSpPr>
        <p:spPr>
          <a:xfrm>
            <a:off x="5586792" y="1864659"/>
            <a:ext cx="213374" cy="206188"/>
          </a:xfrm>
          <a:prstGeom prst="rect">
            <a:avLst/>
          </a:prstGeom>
          <a:solidFill>
            <a:srgbClr val="EAEA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72B1C37-BF52-0A0F-20E2-0F9A9F9CC8A9}"/>
              </a:ext>
            </a:extLst>
          </p:cNvPr>
          <p:cNvSpPr/>
          <p:nvPr/>
        </p:nvSpPr>
        <p:spPr>
          <a:xfrm>
            <a:off x="7898410" y="1846730"/>
            <a:ext cx="213374" cy="206188"/>
          </a:xfrm>
          <a:prstGeom prst="rect">
            <a:avLst/>
          </a:prstGeom>
          <a:solidFill>
            <a:srgbClr val="EAEA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15E5AB-F81B-8B10-D5FD-CBC8779AC498}"/>
              </a:ext>
            </a:extLst>
          </p:cNvPr>
          <p:cNvSpPr/>
          <p:nvPr/>
        </p:nvSpPr>
        <p:spPr>
          <a:xfrm>
            <a:off x="10083735" y="1846730"/>
            <a:ext cx="213374" cy="206188"/>
          </a:xfrm>
          <a:prstGeom prst="rect">
            <a:avLst/>
          </a:prstGeom>
          <a:solidFill>
            <a:srgbClr val="EAEA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C9552B-B92A-2C9A-8145-763EBA174BD6}"/>
              </a:ext>
            </a:extLst>
          </p:cNvPr>
          <p:cNvCxnSpPr/>
          <p:nvPr/>
        </p:nvCxnSpPr>
        <p:spPr>
          <a:xfrm flipV="1">
            <a:off x="5660231" y="1864659"/>
            <a:ext cx="0" cy="2427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AF9788-3793-9643-7E2A-302B49421424}"/>
              </a:ext>
            </a:extLst>
          </p:cNvPr>
          <p:cNvCxnSpPr>
            <a:cxnSpLocks/>
          </p:cNvCxnSpPr>
          <p:nvPr/>
        </p:nvCxnSpPr>
        <p:spPr>
          <a:xfrm rot="5400000" flipV="1">
            <a:off x="5708166" y="1817313"/>
            <a:ext cx="0" cy="2427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210D24-A637-983B-A5F2-1024A172D819}"/>
              </a:ext>
            </a:extLst>
          </p:cNvPr>
          <p:cNvCxnSpPr/>
          <p:nvPr/>
        </p:nvCxnSpPr>
        <p:spPr>
          <a:xfrm flipV="1">
            <a:off x="7960298" y="1840918"/>
            <a:ext cx="0" cy="2427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88575D-4284-A230-555A-27DC82E57409}"/>
              </a:ext>
            </a:extLst>
          </p:cNvPr>
          <p:cNvCxnSpPr>
            <a:cxnSpLocks/>
          </p:cNvCxnSpPr>
          <p:nvPr/>
        </p:nvCxnSpPr>
        <p:spPr>
          <a:xfrm rot="5400000" flipV="1">
            <a:off x="7996328" y="1793572"/>
            <a:ext cx="0" cy="2427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24610F-82D7-D2FC-F163-39FBE3CFEA54}"/>
              </a:ext>
            </a:extLst>
          </p:cNvPr>
          <p:cNvCxnSpPr/>
          <p:nvPr/>
        </p:nvCxnSpPr>
        <p:spPr>
          <a:xfrm flipV="1">
            <a:off x="10157174" y="1840918"/>
            <a:ext cx="0" cy="24274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599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779A21-29E4-46A7-A8E7-5F27A699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experiment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6B0081-A3A2-C446-BC1D-2E3A3B547E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483" y="1978553"/>
            <a:ext cx="5724694" cy="38126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334C32-1E2D-60F2-C6EE-168793EAD1FD}"/>
              </a:ext>
            </a:extLst>
          </p:cNvPr>
          <p:cNvSpPr txBox="1"/>
          <p:nvPr/>
        </p:nvSpPr>
        <p:spPr>
          <a:xfrm>
            <a:off x="391585" y="1802582"/>
            <a:ext cx="56049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Run “</a:t>
            </a:r>
            <a:r>
              <a:rPr lang="en-US" sz="3200" b="1" i="1" dirty="0">
                <a:solidFill>
                  <a:schemeClr val="accent2"/>
                </a:solidFill>
              </a:rPr>
              <a:t>baseline</a:t>
            </a:r>
            <a:r>
              <a:rPr lang="en-US" sz="3200" dirty="0"/>
              <a:t>” and “</a:t>
            </a:r>
            <a:r>
              <a:rPr lang="en-US" sz="3200" b="1" i="1" dirty="0">
                <a:solidFill>
                  <a:schemeClr val="accent2"/>
                </a:solidFill>
              </a:rPr>
              <a:t>climate-adjusted</a:t>
            </a:r>
            <a:r>
              <a:rPr lang="en-US" sz="3200" dirty="0"/>
              <a:t>” ensembles through a planning model</a:t>
            </a:r>
          </a:p>
          <a:p>
            <a:endParaRPr lang="en-US" sz="3200" dirty="0"/>
          </a:p>
          <a:p>
            <a:r>
              <a:rPr lang="en-US" sz="3200" dirty="0"/>
              <a:t>Each ensemble has </a:t>
            </a:r>
            <a:r>
              <a:rPr lang="en-US" sz="3200" b="1" i="1" dirty="0">
                <a:solidFill>
                  <a:schemeClr val="accent2"/>
                </a:solidFill>
              </a:rPr>
              <a:t>1,000 105 year records</a:t>
            </a:r>
          </a:p>
          <a:p>
            <a:endParaRPr lang="en-US" sz="3200" dirty="0"/>
          </a:p>
          <a:p>
            <a:r>
              <a:rPr lang="en-US" sz="3200" dirty="0"/>
              <a:t>Total of </a:t>
            </a:r>
            <a:r>
              <a:rPr lang="en-US" sz="3200" b="1" i="1" dirty="0">
                <a:solidFill>
                  <a:schemeClr val="accent2"/>
                </a:solidFill>
              </a:rPr>
              <a:t>210,000 years of streamflow</a:t>
            </a:r>
          </a:p>
        </p:txBody>
      </p:sp>
    </p:spTree>
    <p:extLst>
      <p:ext uri="{BB962C8B-B14F-4D97-AF65-F5344CB8AC3E}">
        <p14:creationId xmlns:p14="http://schemas.microsoft.com/office/powerpoint/2010/main" val="300097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B6408C1-CE07-4EAC-893B-339AE4152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30" y="1560512"/>
            <a:ext cx="4160838" cy="80611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6779A21-29E4-46A7-A8E7-5F27A6992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Statemod</a:t>
            </a:r>
            <a:r>
              <a:rPr lang="en-US" dirty="0"/>
              <a:t>: Colorado’s water planning model</a:t>
            </a: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6B681D36-744F-416F-A485-07BE2B6C4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709" y="1560512"/>
            <a:ext cx="6443133" cy="4454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058816-5943-A73A-23B2-DF9066CEF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57" y="2699092"/>
            <a:ext cx="4178935" cy="325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86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779A21-29E4-46A7-A8E7-5F27A699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49" y="224045"/>
            <a:ext cx="10301593" cy="1003998"/>
          </a:xfrm>
        </p:spPr>
        <p:txBody>
          <a:bodyPr/>
          <a:lstStyle/>
          <a:p>
            <a:r>
              <a:rPr lang="en-US" dirty="0" err="1"/>
              <a:t>Statemod</a:t>
            </a:r>
            <a:r>
              <a:rPr lang="en-US" dirty="0"/>
              <a:t> VS MOSART-WM scale representation illustration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32787-56E7-8B2A-A883-6B24CC72B4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1" t="13332" r="12297" b="30071"/>
          <a:stretch/>
        </p:blipFill>
        <p:spPr>
          <a:xfrm>
            <a:off x="193592" y="1658387"/>
            <a:ext cx="11037202" cy="4663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090372-9A9A-A85B-AEC8-8C7DE0B545BA}"/>
              </a:ext>
            </a:extLst>
          </p:cNvPr>
          <p:cNvSpPr txBox="1"/>
          <p:nvPr/>
        </p:nvSpPr>
        <p:spPr>
          <a:xfrm>
            <a:off x="32819" y="1356206"/>
            <a:ext cx="1221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Illustration for the Upper Colorado Basin where the grid represents 1/8-degree spatial resolution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7255A-8FE8-2750-5308-8BEF9184063A}"/>
              </a:ext>
            </a:extLst>
          </p:cNvPr>
          <p:cNvSpPr txBox="1"/>
          <p:nvPr/>
        </p:nvSpPr>
        <p:spPr>
          <a:xfrm>
            <a:off x="1492047" y="6439342"/>
            <a:ext cx="931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Hadjimichael et al 2023 JWRPM, https://ascelibrary.org/doi/abs/10.1061/JWRMD5.WRENG-5522 </a:t>
            </a:r>
          </a:p>
        </p:txBody>
      </p:sp>
    </p:spTree>
    <p:extLst>
      <p:ext uri="{BB962C8B-B14F-4D97-AF65-F5344CB8AC3E}">
        <p14:creationId xmlns:p14="http://schemas.microsoft.com/office/powerpoint/2010/main" val="316055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2AF3F6-4554-29BA-EEE5-43EB6C666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019" y="1704294"/>
            <a:ext cx="10877602" cy="2611033"/>
          </a:xfrm>
        </p:spPr>
        <p:txBody>
          <a:bodyPr/>
          <a:lstStyle/>
          <a:p>
            <a:r>
              <a:rPr lang="en-US" sz="3200" i="1" dirty="0"/>
              <a:t>Q1: What is needed to improve the decision relevance of regional projections and better capture system shocks?</a:t>
            </a:r>
          </a:p>
          <a:p>
            <a:r>
              <a:rPr lang="en-US" sz="3200" i="1" dirty="0"/>
              <a:t>Q2: What are the bottlenecks for advancing regional modeling to better capture risks and impacts?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F08436-DAC4-B802-039A-B1916FC4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 2 Risks &amp; Impacts – Questions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F824D-E0A0-4EB2-D34A-B77B8D53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020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779A21-29E4-46A7-A8E7-5F27A6992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49" y="224045"/>
            <a:ext cx="10301593" cy="1003998"/>
          </a:xfrm>
        </p:spPr>
        <p:txBody>
          <a:bodyPr/>
          <a:lstStyle/>
          <a:p>
            <a:r>
              <a:rPr lang="en-US" dirty="0" err="1"/>
              <a:t>Statemod</a:t>
            </a:r>
            <a:r>
              <a:rPr lang="en-US" dirty="0"/>
              <a:t> VS MOSART-WM scale representation illustration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C32787-56E7-8B2A-A883-6B24CC72B4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1" t="13332" r="12297" b="30071"/>
          <a:stretch/>
        </p:blipFill>
        <p:spPr>
          <a:xfrm>
            <a:off x="193592" y="1658387"/>
            <a:ext cx="11037202" cy="4663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090372-9A9A-A85B-AEC8-8C7DE0B545BA}"/>
              </a:ext>
            </a:extLst>
          </p:cNvPr>
          <p:cNvSpPr txBox="1"/>
          <p:nvPr/>
        </p:nvSpPr>
        <p:spPr>
          <a:xfrm>
            <a:off x="32819" y="1356206"/>
            <a:ext cx="1221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Illustration for the Upper Colorado Basin where the grid represents 1/8-degree spatial resolution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67255A-8FE8-2750-5308-8BEF9184063A}"/>
              </a:ext>
            </a:extLst>
          </p:cNvPr>
          <p:cNvSpPr txBox="1"/>
          <p:nvPr/>
        </p:nvSpPr>
        <p:spPr>
          <a:xfrm>
            <a:off x="1492047" y="6439342"/>
            <a:ext cx="9318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Hadjimichael et al 2023 JWRPM, https://ascelibrary.org/doi/abs/10.1061/JWRMD5.WRENG-5522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D99929-5C4D-233C-3715-13F13D9AAD30}"/>
              </a:ext>
            </a:extLst>
          </p:cNvPr>
          <p:cNvSpPr/>
          <p:nvPr/>
        </p:nvSpPr>
        <p:spPr>
          <a:xfrm>
            <a:off x="-1" y="1"/>
            <a:ext cx="12101209" cy="673154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6B1E2F-8FB1-C8BD-5BA7-32DB954B9461}"/>
              </a:ext>
            </a:extLst>
          </p:cNvPr>
          <p:cNvSpPr txBox="1"/>
          <p:nvPr/>
        </p:nvSpPr>
        <p:spPr>
          <a:xfrm>
            <a:off x="1420979" y="2469608"/>
            <a:ext cx="9680574" cy="280076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dirty="0"/>
              <a:t>Our HMM full natural flow modeling is at the scale of 1000+ points of diversion across the West Slope Basins (so 1000 centuries at ~1000 node locations)</a:t>
            </a:r>
          </a:p>
        </p:txBody>
      </p:sp>
    </p:spTree>
    <p:extLst>
      <p:ext uri="{BB962C8B-B14F-4D97-AF65-F5344CB8AC3E}">
        <p14:creationId xmlns:p14="http://schemas.microsoft.com/office/powerpoint/2010/main" val="3667100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EF9B8-78E4-C2B5-C78D-79CE7D863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6ECED8-65B0-0670-DFD7-8F902991E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BDAF82-A73C-1C15-1AE6-C85DDC03E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Deliveries to lake </a:t>
            </a:r>
            <a:r>
              <a:rPr lang="en-US" dirty="0" err="1"/>
              <a:t>powell</a:t>
            </a:r>
            <a:endParaRPr lang="en-US" dirty="0"/>
          </a:p>
        </p:txBody>
      </p:sp>
      <p:pic>
        <p:nvPicPr>
          <p:cNvPr id="5" name="Picture 4" descr="A diagram of a graph&#10;&#10;Description automatically generated">
            <a:extLst>
              <a:ext uri="{FF2B5EF4-FFF2-40B4-BE49-F238E27FC236}">
                <a16:creationId xmlns:a16="http://schemas.microsoft.com/office/drawing/2014/main" id="{427F678B-81C5-FD77-6198-34CBF39DFE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667"/>
          <a:stretch/>
        </p:blipFill>
        <p:spPr>
          <a:xfrm>
            <a:off x="1981200" y="1093568"/>
            <a:ext cx="8229599" cy="2841938"/>
          </a:xfrm>
          <a:prstGeom prst="rect">
            <a:avLst/>
          </a:prstGeom>
        </p:spPr>
      </p:pic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D3BC04C5-3949-F371-8A0A-6F106988FF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67"/>
          <a:stretch/>
        </p:blipFill>
        <p:spPr>
          <a:xfrm>
            <a:off x="1981200" y="1093569"/>
            <a:ext cx="8229599" cy="28419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B850FB-2B38-BC19-2641-E70F8F2B06EE}"/>
              </a:ext>
            </a:extLst>
          </p:cNvPr>
          <p:cNvSpPr txBox="1"/>
          <p:nvPr/>
        </p:nvSpPr>
        <p:spPr>
          <a:xfrm rot="16200000">
            <a:off x="1137357" y="2196768"/>
            <a:ext cx="19271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82416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EF969-01CF-BCF6-65CD-988EF00D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09A749-5C72-14CD-CACF-A0225976C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F9B0F1-732B-E270-C1D4-4E42E24D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Deliveries to lake </a:t>
            </a:r>
            <a:r>
              <a:rPr lang="en-US" dirty="0" err="1"/>
              <a:t>powell</a:t>
            </a:r>
            <a:endParaRPr lang="en-US" dirty="0"/>
          </a:p>
        </p:txBody>
      </p:sp>
      <p:pic>
        <p:nvPicPr>
          <p:cNvPr id="5" name="Picture 4" descr="A diagram of a graph&#10;&#10;Description automatically generated">
            <a:extLst>
              <a:ext uri="{FF2B5EF4-FFF2-40B4-BE49-F238E27FC236}">
                <a16:creationId xmlns:a16="http://schemas.microsoft.com/office/drawing/2014/main" id="{1A43C733-7A5E-A427-045B-9A2869576D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667"/>
          <a:stretch/>
        </p:blipFill>
        <p:spPr>
          <a:xfrm>
            <a:off x="1981200" y="1093568"/>
            <a:ext cx="8229599" cy="2841938"/>
          </a:xfrm>
          <a:prstGeom prst="rect">
            <a:avLst/>
          </a:prstGeom>
        </p:spPr>
      </p:pic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33640308-AC8B-A634-C307-0B135B222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667"/>
          <a:stretch/>
        </p:blipFill>
        <p:spPr>
          <a:xfrm>
            <a:off x="1981200" y="1093569"/>
            <a:ext cx="8229599" cy="284193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6B5B2C4-5B3B-8D4E-ADAC-8E1C720B789D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221506" y="1450695"/>
            <a:ext cx="456103" cy="6463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01981D8-E175-00CD-61A2-E2CEF7A9FBE3}"/>
              </a:ext>
            </a:extLst>
          </p:cNvPr>
          <p:cNvSpPr txBox="1"/>
          <p:nvPr/>
        </p:nvSpPr>
        <p:spPr>
          <a:xfrm>
            <a:off x="6677609" y="1127529"/>
            <a:ext cx="2529143" cy="64633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Cumulative deliveries from all basins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D4CE86-00EE-CE2B-DFDB-7A95FFB3625A}"/>
              </a:ext>
            </a:extLst>
          </p:cNvPr>
          <p:cNvSpPr txBox="1"/>
          <p:nvPr/>
        </p:nvSpPr>
        <p:spPr>
          <a:xfrm rot="16200000">
            <a:off x="1137357" y="2196768"/>
            <a:ext cx="19271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03923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713878-9B31-AE42-19E7-48FA39F2E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6BB65B-8935-27B4-4127-054C4F6B2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A99E7E-FE7A-A0EB-CF90-ACF14A786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Deliveries to lake </a:t>
            </a:r>
            <a:r>
              <a:rPr lang="en-US" dirty="0" err="1"/>
              <a:t>powell</a:t>
            </a:r>
            <a:endParaRPr lang="en-US" dirty="0"/>
          </a:p>
        </p:txBody>
      </p:sp>
      <p:pic>
        <p:nvPicPr>
          <p:cNvPr id="5" name="Picture 4" descr="A diagram of a graph&#10;&#10;Description automatically generated">
            <a:extLst>
              <a:ext uri="{FF2B5EF4-FFF2-40B4-BE49-F238E27FC236}">
                <a16:creationId xmlns:a16="http://schemas.microsoft.com/office/drawing/2014/main" id="{312C2124-966A-03DE-EB02-73BA3FD80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667"/>
          <a:stretch/>
        </p:blipFill>
        <p:spPr>
          <a:xfrm>
            <a:off x="1981200" y="1093568"/>
            <a:ext cx="8229599" cy="284193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D57BD30-44F7-0FC4-F3B0-DB57798C6314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9391364" y="770402"/>
            <a:ext cx="456104" cy="64633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5B7D276C-6392-2286-9429-FC00006159C5}"/>
              </a:ext>
            </a:extLst>
          </p:cNvPr>
          <p:cNvSpPr txBox="1"/>
          <p:nvPr/>
        </p:nvSpPr>
        <p:spPr>
          <a:xfrm>
            <a:off x="9847468" y="447236"/>
            <a:ext cx="1574124" cy="64633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Driest 5-year period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583C77-DFDF-E6C9-ABB4-1C3F3102172F}"/>
              </a:ext>
            </a:extLst>
          </p:cNvPr>
          <p:cNvSpPr txBox="1"/>
          <p:nvPr/>
        </p:nvSpPr>
        <p:spPr>
          <a:xfrm>
            <a:off x="9157580" y="12552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B48F11-A86E-E1A9-448F-545FFB077F30}"/>
              </a:ext>
            </a:extLst>
          </p:cNvPr>
          <p:cNvSpPr txBox="1"/>
          <p:nvPr/>
        </p:nvSpPr>
        <p:spPr>
          <a:xfrm rot="16200000">
            <a:off x="1137357" y="2196768"/>
            <a:ext cx="19271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1850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2ADC8-6F2F-1A10-105B-D5A1F5E41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B7C7CE-61E0-0A90-9A7C-B04B6225D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267FD12-1F13-5AF8-7B3A-92EB8F596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Deliveries to lake </a:t>
            </a:r>
            <a:r>
              <a:rPr lang="en-US" dirty="0" err="1"/>
              <a:t>powell</a:t>
            </a:r>
            <a:endParaRPr lang="en-US" dirty="0"/>
          </a:p>
        </p:txBody>
      </p:sp>
      <p:pic>
        <p:nvPicPr>
          <p:cNvPr id="12" name="Picture 11" descr="A graph with blue lines and dots&#10;&#10;Description automatically generated">
            <a:extLst>
              <a:ext uri="{FF2B5EF4-FFF2-40B4-BE49-F238E27FC236}">
                <a16:creationId xmlns:a16="http://schemas.microsoft.com/office/drawing/2014/main" id="{2DD45EDE-0831-FE69-C095-BE0B9A233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445"/>
          <a:stretch/>
        </p:blipFill>
        <p:spPr>
          <a:xfrm>
            <a:off x="1981200" y="1093568"/>
            <a:ext cx="8229599" cy="2797114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C31B04F-FDE2-08DC-5CA9-ACB939990BFD}"/>
              </a:ext>
            </a:extLst>
          </p:cNvPr>
          <p:cNvCxnSpPr>
            <a:cxnSpLocks/>
            <a:stCxn id="5" idx="1"/>
            <a:endCxn id="7" idx="3"/>
          </p:cNvCxnSpPr>
          <p:nvPr/>
        </p:nvCxnSpPr>
        <p:spPr>
          <a:xfrm flipH="1">
            <a:off x="6339776" y="1312752"/>
            <a:ext cx="514573" cy="17333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F53DE3F-9AC4-12AD-01B6-E3D6758759AF}"/>
              </a:ext>
            </a:extLst>
          </p:cNvPr>
          <p:cNvSpPr txBox="1"/>
          <p:nvPr/>
        </p:nvSpPr>
        <p:spPr>
          <a:xfrm>
            <a:off x="6854349" y="989586"/>
            <a:ext cx="1420075" cy="64633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Driest 10-year period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DDF7BD-AB26-9405-B983-13E23774FC98}"/>
              </a:ext>
            </a:extLst>
          </p:cNvPr>
          <p:cNvSpPr txBox="1"/>
          <p:nvPr/>
        </p:nvSpPr>
        <p:spPr>
          <a:xfrm>
            <a:off x="9157580" y="12552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B18A81-6BC2-7D7B-78B7-99CE68A20FB4}"/>
              </a:ext>
            </a:extLst>
          </p:cNvPr>
          <p:cNvSpPr txBox="1"/>
          <p:nvPr/>
        </p:nvSpPr>
        <p:spPr>
          <a:xfrm>
            <a:off x="5969162" y="12552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52BC2B-CE2C-35BC-8661-B847AB9B83F0}"/>
              </a:ext>
            </a:extLst>
          </p:cNvPr>
          <p:cNvSpPr txBox="1"/>
          <p:nvPr/>
        </p:nvSpPr>
        <p:spPr>
          <a:xfrm rot="16200000">
            <a:off x="1137357" y="2196768"/>
            <a:ext cx="19271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6049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EF0317-82E2-9ABF-115F-C0B32C549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D7E52A-2CFB-5424-62BF-E256F9F9E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Deliveries to lake </a:t>
            </a:r>
            <a:r>
              <a:rPr lang="en-US" dirty="0" err="1"/>
              <a:t>powell</a:t>
            </a:r>
            <a:endParaRPr lang="en-US" dirty="0"/>
          </a:p>
        </p:txBody>
      </p:sp>
      <p:pic>
        <p:nvPicPr>
          <p:cNvPr id="12" name="Picture 11" descr="A graph with blue lines and dots&#10;&#10;Description automatically generated">
            <a:extLst>
              <a:ext uri="{FF2B5EF4-FFF2-40B4-BE49-F238E27FC236}">
                <a16:creationId xmlns:a16="http://schemas.microsoft.com/office/drawing/2014/main" id="{17571731-39FC-E257-9F69-C903D7A67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093568"/>
            <a:ext cx="8229599" cy="57607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499764E-FF77-CDDA-390C-14390EC79BBC}"/>
              </a:ext>
            </a:extLst>
          </p:cNvPr>
          <p:cNvSpPr txBox="1"/>
          <p:nvPr/>
        </p:nvSpPr>
        <p:spPr>
          <a:xfrm>
            <a:off x="9157580" y="12552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E3F1E0-D0EF-E5CE-2975-835EFD9D8FF7}"/>
              </a:ext>
            </a:extLst>
          </p:cNvPr>
          <p:cNvSpPr txBox="1"/>
          <p:nvPr/>
        </p:nvSpPr>
        <p:spPr>
          <a:xfrm>
            <a:off x="5969162" y="12552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95A08B-D1B8-641B-17E4-C560CB648AE3}"/>
              </a:ext>
            </a:extLst>
          </p:cNvPr>
          <p:cNvSpPr txBox="1"/>
          <p:nvPr/>
        </p:nvSpPr>
        <p:spPr>
          <a:xfrm>
            <a:off x="3321556" y="4529616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F6BB52-10C2-42DF-0BB7-B7E222E40179}"/>
              </a:ext>
            </a:extLst>
          </p:cNvPr>
          <p:cNvSpPr txBox="1"/>
          <p:nvPr/>
        </p:nvSpPr>
        <p:spPr>
          <a:xfrm>
            <a:off x="4525844" y="4112776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6B4874-602C-A822-70A1-36989DF5F04B}"/>
              </a:ext>
            </a:extLst>
          </p:cNvPr>
          <p:cNvSpPr txBox="1"/>
          <p:nvPr/>
        </p:nvSpPr>
        <p:spPr>
          <a:xfrm rot="16200000">
            <a:off x="1137357" y="2196768"/>
            <a:ext cx="19271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17A56C-F181-3B86-396C-27D3DBE4319E}"/>
              </a:ext>
            </a:extLst>
          </p:cNvPr>
          <p:cNvSpPr txBox="1"/>
          <p:nvPr/>
        </p:nvSpPr>
        <p:spPr>
          <a:xfrm rot="16200000">
            <a:off x="1118924" y="4928040"/>
            <a:ext cx="19639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03153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392868-CF63-4A5F-7AE5-09C2CC3A3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84158A90-A991-F393-9573-7CC1A3971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9" y="1093568"/>
            <a:ext cx="8229599" cy="57607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6B19AE-80F9-D74B-B800-2E84C735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A257FA0-50A0-83A2-8B63-AE8CD35F0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Deliveries to lake </a:t>
            </a:r>
            <a:r>
              <a:rPr lang="en-US" dirty="0" err="1"/>
              <a:t>powell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1E816C-F609-CCEA-C3D1-179E53D1B2C3}"/>
              </a:ext>
            </a:extLst>
          </p:cNvPr>
          <p:cNvSpPr txBox="1"/>
          <p:nvPr/>
        </p:nvSpPr>
        <p:spPr>
          <a:xfrm>
            <a:off x="9157580" y="12552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048E27-8D61-EE7F-120A-B099E6EF264B}"/>
              </a:ext>
            </a:extLst>
          </p:cNvPr>
          <p:cNvSpPr txBox="1"/>
          <p:nvPr/>
        </p:nvSpPr>
        <p:spPr>
          <a:xfrm>
            <a:off x="5969162" y="12552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CCA027-E026-98A9-77C1-4B01FA2C1A67}"/>
              </a:ext>
            </a:extLst>
          </p:cNvPr>
          <p:cNvSpPr txBox="1"/>
          <p:nvPr/>
        </p:nvSpPr>
        <p:spPr>
          <a:xfrm>
            <a:off x="3321556" y="4529616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6AC7CB-2747-63F3-E6FE-0DEED9AA4F0D}"/>
              </a:ext>
            </a:extLst>
          </p:cNvPr>
          <p:cNvSpPr txBox="1"/>
          <p:nvPr/>
        </p:nvSpPr>
        <p:spPr>
          <a:xfrm>
            <a:off x="4525844" y="4112776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77D6B0-C73C-AE4B-9F8E-AD7D87A71F90}"/>
              </a:ext>
            </a:extLst>
          </p:cNvPr>
          <p:cNvSpPr/>
          <p:nvPr/>
        </p:nvSpPr>
        <p:spPr>
          <a:xfrm>
            <a:off x="7212102" y="5764432"/>
            <a:ext cx="295835" cy="170330"/>
          </a:xfrm>
          <a:prstGeom prst="rect">
            <a:avLst/>
          </a:prstGeom>
          <a:solidFill>
            <a:srgbClr val="759ADC"/>
          </a:solidFill>
          <a:ln>
            <a:solidFill>
              <a:srgbClr val="616D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842019-631E-8F05-A03D-BB04259133AC}"/>
              </a:ext>
            </a:extLst>
          </p:cNvPr>
          <p:cNvSpPr txBox="1"/>
          <p:nvPr/>
        </p:nvSpPr>
        <p:spPr>
          <a:xfrm>
            <a:off x="7487098" y="5656541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Baseline HMM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782C64-F40F-F09C-94DE-151952577B1F}"/>
              </a:ext>
            </a:extLst>
          </p:cNvPr>
          <p:cNvSpPr txBox="1"/>
          <p:nvPr/>
        </p:nvSpPr>
        <p:spPr>
          <a:xfrm rot="16200000">
            <a:off x="1137357" y="2196768"/>
            <a:ext cx="19271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8615C1-8457-CCDE-3F02-5CCBC3CD69CE}"/>
              </a:ext>
            </a:extLst>
          </p:cNvPr>
          <p:cNvSpPr txBox="1"/>
          <p:nvPr/>
        </p:nvSpPr>
        <p:spPr>
          <a:xfrm rot="16200000">
            <a:off x="1118924" y="4928040"/>
            <a:ext cx="19639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6581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4C9EE2-EEC0-7A75-DA7F-4953BF504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5B3AE6DE-641A-066D-19B5-ED0A20449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9" y="1093568"/>
            <a:ext cx="8229599" cy="57607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BEC528-4211-9462-29FF-99ED56DFD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1C0A9A-2DB1-6D6D-CDBD-8251262CE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Deliveries to lake </a:t>
            </a:r>
            <a:r>
              <a:rPr lang="en-US" dirty="0" err="1"/>
              <a:t>powell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0FA25-243E-2EE2-2EE3-F634237207A5}"/>
              </a:ext>
            </a:extLst>
          </p:cNvPr>
          <p:cNvSpPr txBox="1"/>
          <p:nvPr/>
        </p:nvSpPr>
        <p:spPr>
          <a:xfrm>
            <a:off x="9157580" y="12552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A28D91-DE4C-DFE6-A5FC-64352362958C}"/>
              </a:ext>
            </a:extLst>
          </p:cNvPr>
          <p:cNvSpPr txBox="1"/>
          <p:nvPr/>
        </p:nvSpPr>
        <p:spPr>
          <a:xfrm>
            <a:off x="5969162" y="12552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3BFC2A-1891-02CF-57E2-E305A5089623}"/>
              </a:ext>
            </a:extLst>
          </p:cNvPr>
          <p:cNvSpPr txBox="1"/>
          <p:nvPr/>
        </p:nvSpPr>
        <p:spPr>
          <a:xfrm>
            <a:off x="3321556" y="4529616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9532FE-ACB7-7095-78FC-685E76D671BC}"/>
              </a:ext>
            </a:extLst>
          </p:cNvPr>
          <p:cNvSpPr txBox="1"/>
          <p:nvPr/>
        </p:nvSpPr>
        <p:spPr>
          <a:xfrm>
            <a:off x="4525844" y="4112776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8AEE7-1B0F-2062-45DF-3A8BBBBEFBEA}"/>
              </a:ext>
            </a:extLst>
          </p:cNvPr>
          <p:cNvSpPr/>
          <p:nvPr/>
        </p:nvSpPr>
        <p:spPr>
          <a:xfrm>
            <a:off x="7212102" y="5764432"/>
            <a:ext cx="295835" cy="170330"/>
          </a:xfrm>
          <a:prstGeom prst="rect">
            <a:avLst/>
          </a:prstGeom>
          <a:solidFill>
            <a:srgbClr val="759ADC"/>
          </a:solidFill>
          <a:ln>
            <a:solidFill>
              <a:srgbClr val="616D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58A21C-97A7-3095-3653-7D7F055BDC35}"/>
              </a:ext>
            </a:extLst>
          </p:cNvPr>
          <p:cNvSpPr txBox="1"/>
          <p:nvPr/>
        </p:nvSpPr>
        <p:spPr>
          <a:xfrm>
            <a:off x="7487098" y="5656541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Baseline HMM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59E4FF-BA1A-2AD5-7A32-377782822C9E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3363431" y="5065778"/>
            <a:ext cx="619263" cy="44568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4675882-DC61-7F2A-CC7A-91FA089934CE}"/>
              </a:ext>
            </a:extLst>
          </p:cNvPr>
          <p:cNvSpPr txBox="1"/>
          <p:nvPr/>
        </p:nvSpPr>
        <p:spPr>
          <a:xfrm>
            <a:off x="3982694" y="5188298"/>
            <a:ext cx="1216835" cy="64633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Ensemble median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CC07DB-F73B-1A83-08AC-86741C57E1DA}"/>
              </a:ext>
            </a:extLst>
          </p:cNvPr>
          <p:cNvSpPr txBox="1"/>
          <p:nvPr/>
        </p:nvSpPr>
        <p:spPr>
          <a:xfrm rot="16200000">
            <a:off x="1137357" y="2196768"/>
            <a:ext cx="19271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5239DA-2920-28D8-F664-D82E5725455B}"/>
              </a:ext>
            </a:extLst>
          </p:cNvPr>
          <p:cNvSpPr txBox="1"/>
          <p:nvPr/>
        </p:nvSpPr>
        <p:spPr>
          <a:xfrm rot="16200000">
            <a:off x="1118924" y="4928040"/>
            <a:ext cx="19639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168853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85DA1-1F75-EB3F-365F-30009A547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E1E60E86-D864-F5E6-7530-2F6ACB341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9" y="1093568"/>
            <a:ext cx="8229599" cy="57607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079E1E-FB7C-DBCE-65CF-45F74F315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CA178E5-BECF-1E10-E063-D497A470D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Deliveries to lake </a:t>
            </a:r>
            <a:r>
              <a:rPr lang="en-US" dirty="0" err="1"/>
              <a:t>powell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1EC087-D9E8-234E-2952-A5F71C260420}"/>
              </a:ext>
            </a:extLst>
          </p:cNvPr>
          <p:cNvSpPr txBox="1"/>
          <p:nvPr/>
        </p:nvSpPr>
        <p:spPr>
          <a:xfrm>
            <a:off x="9157580" y="12552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A76411-2223-91AE-EA0A-0CD069AFD339}"/>
              </a:ext>
            </a:extLst>
          </p:cNvPr>
          <p:cNvSpPr txBox="1"/>
          <p:nvPr/>
        </p:nvSpPr>
        <p:spPr>
          <a:xfrm>
            <a:off x="5969162" y="12552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1BE848-C441-DDE9-79A2-29DD0CF47AD4}"/>
              </a:ext>
            </a:extLst>
          </p:cNvPr>
          <p:cNvSpPr txBox="1"/>
          <p:nvPr/>
        </p:nvSpPr>
        <p:spPr>
          <a:xfrm>
            <a:off x="3321556" y="4529616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8A5FFF-A859-37E7-DF30-B86974F0B4E3}"/>
              </a:ext>
            </a:extLst>
          </p:cNvPr>
          <p:cNvSpPr txBox="1"/>
          <p:nvPr/>
        </p:nvSpPr>
        <p:spPr>
          <a:xfrm>
            <a:off x="4525844" y="4112776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86F88A-BE31-636B-3DCF-F379B208363C}"/>
              </a:ext>
            </a:extLst>
          </p:cNvPr>
          <p:cNvSpPr/>
          <p:nvPr/>
        </p:nvSpPr>
        <p:spPr>
          <a:xfrm>
            <a:off x="7212102" y="5764432"/>
            <a:ext cx="295835" cy="170330"/>
          </a:xfrm>
          <a:prstGeom prst="rect">
            <a:avLst/>
          </a:prstGeom>
          <a:solidFill>
            <a:srgbClr val="759ADC"/>
          </a:solidFill>
          <a:ln>
            <a:solidFill>
              <a:srgbClr val="616D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95B5A6-84EA-850E-80DE-7CA7738D6DE2}"/>
              </a:ext>
            </a:extLst>
          </p:cNvPr>
          <p:cNvSpPr txBox="1"/>
          <p:nvPr/>
        </p:nvSpPr>
        <p:spPr>
          <a:xfrm>
            <a:off x="7487098" y="5656541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Baseline HMM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6809FF6-6387-F3BC-8EA2-2D392985A248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3321556" y="5163671"/>
            <a:ext cx="595870" cy="5390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1FA43C1-05B9-15EC-92D5-369A34F03FA0}"/>
              </a:ext>
            </a:extLst>
          </p:cNvPr>
          <p:cNvSpPr txBox="1"/>
          <p:nvPr/>
        </p:nvSpPr>
        <p:spPr>
          <a:xfrm>
            <a:off x="3917426" y="5379542"/>
            <a:ext cx="1696298" cy="64633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Ensemble 25</a:t>
            </a:r>
            <a:r>
              <a:rPr lang="en-US" baseline="30000" dirty="0">
                <a:latin typeface="Avenir Next LT Pro Light" panose="020B0304020202020204" pitchFamily="34" charset="0"/>
              </a:rPr>
              <a:t>th</a:t>
            </a:r>
            <a:r>
              <a:rPr lang="en-US" dirty="0">
                <a:latin typeface="Avenir Next LT Pro Light" panose="020B0304020202020204" pitchFamily="34" charset="0"/>
              </a:rPr>
              <a:t> percentile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2DE1D5-E6BC-AB7C-4823-354EF6229182}"/>
              </a:ext>
            </a:extLst>
          </p:cNvPr>
          <p:cNvSpPr txBox="1"/>
          <p:nvPr/>
        </p:nvSpPr>
        <p:spPr>
          <a:xfrm rot="16200000">
            <a:off x="1137357" y="2196768"/>
            <a:ext cx="19271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A00A66-3FA0-09B0-66C1-FDB91A3EC8A7}"/>
              </a:ext>
            </a:extLst>
          </p:cNvPr>
          <p:cNvSpPr txBox="1"/>
          <p:nvPr/>
        </p:nvSpPr>
        <p:spPr>
          <a:xfrm rot="16200000">
            <a:off x="1118924" y="4928040"/>
            <a:ext cx="19639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882062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1042D0-C471-4BC6-F976-7D68E06E7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C4CDAFB0-6968-D5E3-CD74-7D36A14E1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9" y="1093568"/>
            <a:ext cx="8229599" cy="57607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644549F-0A16-C9CB-352A-EB77164B7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EE1DD1-6B80-0EDD-A9C3-3D880EB66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Deliveries to lake </a:t>
            </a:r>
            <a:r>
              <a:rPr lang="en-US" dirty="0" err="1"/>
              <a:t>powell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01637E-B845-6960-AC03-E89EE98E7DD3}"/>
              </a:ext>
            </a:extLst>
          </p:cNvPr>
          <p:cNvSpPr txBox="1"/>
          <p:nvPr/>
        </p:nvSpPr>
        <p:spPr>
          <a:xfrm>
            <a:off x="9157580" y="12552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EE5ECD-8862-5051-2680-BE790B5166E9}"/>
              </a:ext>
            </a:extLst>
          </p:cNvPr>
          <p:cNvSpPr txBox="1"/>
          <p:nvPr/>
        </p:nvSpPr>
        <p:spPr>
          <a:xfrm>
            <a:off x="5969162" y="12552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A2CB4F-FC59-5770-3880-9E34BE7FB0A1}"/>
              </a:ext>
            </a:extLst>
          </p:cNvPr>
          <p:cNvSpPr txBox="1"/>
          <p:nvPr/>
        </p:nvSpPr>
        <p:spPr>
          <a:xfrm>
            <a:off x="3321556" y="4529616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20CDBB-46DD-422F-CED6-9F7DEE3BF4B4}"/>
              </a:ext>
            </a:extLst>
          </p:cNvPr>
          <p:cNvSpPr txBox="1"/>
          <p:nvPr/>
        </p:nvSpPr>
        <p:spPr>
          <a:xfrm>
            <a:off x="4525844" y="4112776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17344C-AC3C-B9D3-E17B-A408295E1F86}"/>
              </a:ext>
            </a:extLst>
          </p:cNvPr>
          <p:cNvSpPr/>
          <p:nvPr/>
        </p:nvSpPr>
        <p:spPr>
          <a:xfrm>
            <a:off x="7212102" y="5764432"/>
            <a:ext cx="295835" cy="170330"/>
          </a:xfrm>
          <a:prstGeom prst="rect">
            <a:avLst/>
          </a:prstGeom>
          <a:solidFill>
            <a:srgbClr val="759ADC"/>
          </a:solidFill>
          <a:ln>
            <a:solidFill>
              <a:srgbClr val="616D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302728-F2F3-3E33-FC4D-84A33EF02184}"/>
              </a:ext>
            </a:extLst>
          </p:cNvPr>
          <p:cNvSpPr txBox="1"/>
          <p:nvPr/>
        </p:nvSpPr>
        <p:spPr>
          <a:xfrm>
            <a:off x="7487098" y="5656541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Baseline HMM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E8A6222-6022-638F-5194-C09B1B864474}"/>
              </a:ext>
            </a:extLst>
          </p:cNvPr>
          <p:cNvCxnSpPr>
            <a:cxnSpLocks/>
            <a:stCxn id="15" idx="1"/>
          </p:cNvCxnSpPr>
          <p:nvPr/>
        </p:nvCxnSpPr>
        <p:spPr>
          <a:xfrm flipH="1" flipV="1">
            <a:off x="3200400" y="5334000"/>
            <a:ext cx="477295" cy="5709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95DAFA6-4076-C1BC-0444-EF6AD333083A}"/>
              </a:ext>
            </a:extLst>
          </p:cNvPr>
          <p:cNvSpPr txBox="1"/>
          <p:nvPr/>
        </p:nvSpPr>
        <p:spPr>
          <a:xfrm>
            <a:off x="3677695" y="5581816"/>
            <a:ext cx="1602517" cy="646331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Ensemble 5</a:t>
            </a:r>
            <a:r>
              <a:rPr lang="en-US" baseline="30000" dirty="0">
                <a:latin typeface="Avenir Next LT Pro Light" panose="020B0304020202020204" pitchFamily="34" charset="0"/>
              </a:rPr>
              <a:t>th</a:t>
            </a:r>
            <a:r>
              <a:rPr lang="en-US" dirty="0">
                <a:latin typeface="Avenir Next LT Pro Light" panose="020B0304020202020204" pitchFamily="34" charset="0"/>
              </a:rPr>
              <a:t> percentile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ED4A97-04CF-D287-61CE-D944F0048AC7}"/>
              </a:ext>
            </a:extLst>
          </p:cNvPr>
          <p:cNvSpPr txBox="1"/>
          <p:nvPr/>
        </p:nvSpPr>
        <p:spPr>
          <a:xfrm rot="16200000">
            <a:off x="1137357" y="2196768"/>
            <a:ext cx="19271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2A5F4F-38D5-A8C5-B5AD-40E4B2D1F1DF}"/>
              </a:ext>
            </a:extLst>
          </p:cNvPr>
          <p:cNvSpPr txBox="1"/>
          <p:nvPr/>
        </p:nvSpPr>
        <p:spPr>
          <a:xfrm rot="16200000">
            <a:off x="1118924" y="4928040"/>
            <a:ext cx="19639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08420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2AF3F6-4554-29BA-EEE5-43EB6C666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3950" y="1431577"/>
            <a:ext cx="11173965" cy="4608275"/>
          </a:xfrm>
        </p:spPr>
        <p:txBody>
          <a:bodyPr/>
          <a:lstStyle/>
          <a:p>
            <a:r>
              <a:rPr lang="en-US" sz="3200" i="1" dirty="0"/>
              <a:t>What is needed to improve the decision relevance of regional projections and better capture system shocks?</a:t>
            </a:r>
          </a:p>
          <a:p>
            <a:pPr lvl="1"/>
            <a:r>
              <a:rPr lang="en-US" sz="2800" i="1" dirty="0"/>
              <a:t>We need to more holistically engage with the drivers and determinants of regional risks</a:t>
            </a:r>
          </a:p>
          <a:p>
            <a:pPr lvl="1"/>
            <a:r>
              <a:rPr lang="en-US" sz="2800" i="1" dirty="0"/>
              <a:t>Better quantify highly uncertain extremes that could be experienced from both internal variability &amp; anthropogenically forced climate changes </a:t>
            </a:r>
          </a:p>
          <a:p>
            <a:pPr lvl="1"/>
            <a:r>
              <a:rPr lang="en-US" sz="2800" i="1" dirty="0"/>
              <a:t>Decision relevance requires representation of institutionally complex human systems (e.g., water rights &amp; infrastructure in the US West)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F08436-DAC4-B802-039A-B1916FC4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 2 Risks &amp; Impacts – What is needed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F824D-E0A0-4EB2-D34A-B77B8D53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3075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4CE7D-9715-A67B-B9DE-EBFC2F2F8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869B399F-D020-1CAB-E172-21D503B9E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9" y="1093568"/>
            <a:ext cx="8229599" cy="57607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40C258-2F83-FC10-D720-B0C23572B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C8CE27-B71D-3C49-6D03-8C38B93D6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Deliveries to lake </a:t>
            </a:r>
            <a:r>
              <a:rPr lang="en-US" dirty="0" err="1"/>
              <a:t>powell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C161D1-901B-ABBE-95AE-24290085AE6D}"/>
              </a:ext>
            </a:extLst>
          </p:cNvPr>
          <p:cNvSpPr txBox="1"/>
          <p:nvPr/>
        </p:nvSpPr>
        <p:spPr>
          <a:xfrm>
            <a:off x="9157580" y="12552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31A56-9EBB-7ED0-21FD-5CB59937E811}"/>
              </a:ext>
            </a:extLst>
          </p:cNvPr>
          <p:cNvSpPr txBox="1"/>
          <p:nvPr/>
        </p:nvSpPr>
        <p:spPr>
          <a:xfrm>
            <a:off x="5969162" y="12552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DFF8A2-0752-7F6E-95D8-8357727018A3}"/>
              </a:ext>
            </a:extLst>
          </p:cNvPr>
          <p:cNvSpPr txBox="1"/>
          <p:nvPr/>
        </p:nvSpPr>
        <p:spPr>
          <a:xfrm>
            <a:off x="3321556" y="4529616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0E838D-416A-FA8E-75A5-20ADA2523931}"/>
              </a:ext>
            </a:extLst>
          </p:cNvPr>
          <p:cNvSpPr txBox="1"/>
          <p:nvPr/>
        </p:nvSpPr>
        <p:spPr>
          <a:xfrm>
            <a:off x="4525844" y="4112776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5FA9B9-7889-7D45-2968-7776ED80A81C}"/>
              </a:ext>
            </a:extLst>
          </p:cNvPr>
          <p:cNvSpPr/>
          <p:nvPr/>
        </p:nvSpPr>
        <p:spPr>
          <a:xfrm>
            <a:off x="7212102" y="5764432"/>
            <a:ext cx="295835" cy="170330"/>
          </a:xfrm>
          <a:prstGeom prst="rect">
            <a:avLst/>
          </a:prstGeom>
          <a:solidFill>
            <a:srgbClr val="759ADC"/>
          </a:solidFill>
          <a:ln>
            <a:solidFill>
              <a:srgbClr val="616D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2C89AC-56FD-08CA-2353-25FCD5719903}"/>
              </a:ext>
            </a:extLst>
          </p:cNvPr>
          <p:cNvSpPr txBox="1"/>
          <p:nvPr/>
        </p:nvSpPr>
        <p:spPr>
          <a:xfrm>
            <a:off x="7487098" y="5656541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Baseline HMM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F4DA31-F860-C761-42F5-0D7B06341883}"/>
              </a:ext>
            </a:extLst>
          </p:cNvPr>
          <p:cNvSpPr txBox="1"/>
          <p:nvPr/>
        </p:nvSpPr>
        <p:spPr>
          <a:xfrm rot="16200000">
            <a:off x="1137357" y="2196768"/>
            <a:ext cx="19271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CD1E59-9800-3F1D-EC93-3DCB5278F6ED}"/>
              </a:ext>
            </a:extLst>
          </p:cNvPr>
          <p:cNvSpPr txBox="1"/>
          <p:nvPr/>
        </p:nvSpPr>
        <p:spPr>
          <a:xfrm rot="16200000">
            <a:off x="1118924" y="4928040"/>
            <a:ext cx="19639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F30B0C-E550-0E55-B36A-DBB245A57D02}"/>
              </a:ext>
            </a:extLst>
          </p:cNvPr>
          <p:cNvSpPr/>
          <p:nvPr/>
        </p:nvSpPr>
        <p:spPr>
          <a:xfrm>
            <a:off x="1916256" y="1004047"/>
            <a:ext cx="8534494" cy="284731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EB6488-E3A2-9EEF-5658-BE1B0E950DE7}"/>
              </a:ext>
            </a:extLst>
          </p:cNvPr>
          <p:cNvSpPr txBox="1"/>
          <p:nvPr/>
        </p:nvSpPr>
        <p:spPr>
          <a:xfrm>
            <a:off x="2721972" y="1317564"/>
            <a:ext cx="6915087" cy="206210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Next LT Pro" panose="020B0504020202020204" pitchFamily="34" charset="0"/>
              </a:rPr>
              <a:t>Extreme events that emerge from sampling internal variability are </a:t>
            </a:r>
            <a:r>
              <a:rPr lang="en-US" sz="3200" b="1" i="1" dirty="0">
                <a:solidFill>
                  <a:srgbClr val="2077B4"/>
                </a:solidFill>
                <a:latin typeface="Avenir Next LT Pro" panose="020B0504020202020204" pitchFamily="34" charset="0"/>
              </a:rPr>
              <a:t>drier</a:t>
            </a:r>
            <a:r>
              <a:rPr lang="en-US" sz="3200" dirty="0">
                <a:latin typeface="Avenir Next LT Pro" panose="020B0504020202020204" pitchFamily="34" charset="0"/>
              </a:rPr>
              <a:t> and </a:t>
            </a:r>
            <a:r>
              <a:rPr lang="en-US" sz="3200" b="1" i="1" dirty="0">
                <a:solidFill>
                  <a:srgbClr val="2077B4"/>
                </a:solidFill>
                <a:latin typeface="Avenir Next LT Pro" panose="020B0504020202020204" pitchFamily="34" charset="0"/>
              </a:rPr>
              <a:t>more</a:t>
            </a:r>
            <a:r>
              <a:rPr lang="en-US" sz="3200" dirty="0">
                <a:solidFill>
                  <a:srgbClr val="2077B4"/>
                </a:solidFill>
                <a:latin typeface="Avenir Next LT Pro" panose="020B0504020202020204" pitchFamily="34" charset="0"/>
              </a:rPr>
              <a:t> </a:t>
            </a:r>
            <a:r>
              <a:rPr lang="en-US" sz="3200" b="1" i="1" dirty="0">
                <a:solidFill>
                  <a:srgbClr val="2077B4"/>
                </a:solidFill>
                <a:latin typeface="Avenir Next LT Pro" panose="020B0504020202020204" pitchFamily="34" charset="0"/>
              </a:rPr>
              <a:t>persistent </a:t>
            </a:r>
            <a:r>
              <a:rPr lang="en-US" sz="3200" dirty="0">
                <a:latin typeface="Avenir Next LT Pro" panose="020B0504020202020204" pitchFamily="34" charset="0"/>
              </a:rPr>
              <a:t>than the observed historical record</a:t>
            </a:r>
          </a:p>
        </p:txBody>
      </p:sp>
    </p:spTree>
    <p:extLst>
      <p:ext uri="{BB962C8B-B14F-4D97-AF65-F5344CB8AC3E}">
        <p14:creationId xmlns:p14="http://schemas.microsoft.com/office/powerpoint/2010/main" val="21630841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58479-E803-AA61-48FF-A467C9036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3199F56A-1963-EBFD-06FC-4A96C67A4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9" y="1093568"/>
            <a:ext cx="8229599" cy="57607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6DF268-A101-664F-8237-85C534EAA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9BE505-CDA3-8AEA-6977-E65B52FA9B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Deliveries to lake </a:t>
            </a:r>
            <a:r>
              <a:rPr lang="en-US" dirty="0" err="1"/>
              <a:t>powell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676DE9-BDCD-FF0D-E89A-9B42A90AD070}"/>
              </a:ext>
            </a:extLst>
          </p:cNvPr>
          <p:cNvSpPr txBox="1"/>
          <p:nvPr/>
        </p:nvSpPr>
        <p:spPr>
          <a:xfrm>
            <a:off x="9157580" y="12552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A8DFB2-D790-1816-918A-F6B92696AF45}"/>
              </a:ext>
            </a:extLst>
          </p:cNvPr>
          <p:cNvSpPr txBox="1"/>
          <p:nvPr/>
        </p:nvSpPr>
        <p:spPr>
          <a:xfrm>
            <a:off x="5969162" y="12552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08709C-8E59-646A-DC29-96A925B720AC}"/>
              </a:ext>
            </a:extLst>
          </p:cNvPr>
          <p:cNvSpPr txBox="1"/>
          <p:nvPr/>
        </p:nvSpPr>
        <p:spPr>
          <a:xfrm>
            <a:off x="3321556" y="4529616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5CDDD8-D313-526C-0989-040F3C180C64}"/>
              </a:ext>
            </a:extLst>
          </p:cNvPr>
          <p:cNvSpPr/>
          <p:nvPr/>
        </p:nvSpPr>
        <p:spPr>
          <a:xfrm>
            <a:off x="7212102" y="5764432"/>
            <a:ext cx="295835" cy="170330"/>
          </a:xfrm>
          <a:prstGeom prst="rect">
            <a:avLst/>
          </a:prstGeom>
          <a:solidFill>
            <a:srgbClr val="759ADC"/>
          </a:solidFill>
          <a:ln>
            <a:solidFill>
              <a:srgbClr val="616D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75DAA7-B3B9-D80A-061D-9A3773196D6F}"/>
              </a:ext>
            </a:extLst>
          </p:cNvPr>
          <p:cNvSpPr txBox="1"/>
          <p:nvPr/>
        </p:nvSpPr>
        <p:spPr>
          <a:xfrm>
            <a:off x="7487098" y="5656541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Baseline HMM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F36A83-5FC1-0732-CE9C-1D9293811C5C}"/>
              </a:ext>
            </a:extLst>
          </p:cNvPr>
          <p:cNvSpPr/>
          <p:nvPr/>
        </p:nvSpPr>
        <p:spPr>
          <a:xfrm>
            <a:off x="7212102" y="6133084"/>
            <a:ext cx="295835" cy="170330"/>
          </a:xfrm>
          <a:prstGeom prst="rect">
            <a:avLst/>
          </a:prstGeom>
          <a:solidFill>
            <a:srgbClr val="BF6A6A"/>
          </a:solidFill>
          <a:ln>
            <a:solidFill>
              <a:srgbClr val="5151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CC52CA-8EA2-5F13-B076-793FEEF37CDA}"/>
              </a:ext>
            </a:extLst>
          </p:cNvPr>
          <p:cNvSpPr txBox="1"/>
          <p:nvPr/>
        </p:nvSpPr>
        <p:spPr>
          <a:xfrm>
            <a:off x="7487098" y="6025193"/>
            <a:ext cx="259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Climate-adjusted HMM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C8AE29B-5416-11A6-964D-C4D10D49726C}"/>
              </a:ext>
            </a:extLst>
          </p:cNvPr>
          <p:cNvSpPr txBox="1"/>
          <p:nvPr/>
        </p:nvSpPr>
        <p:spPr>
          <a:xfrm rot="16200000">
            <a:off x="1137357" y="2196768"/>
            <a:ext cx="19271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524703-ED35-730A-CC68-C2090BB13D3F}"/>
              </a:ext>
            </a:extLst>
          </p:cNvPr>
          <p:cNvSpPr txBox="1"/>
          <p:nvPr/>
        </p:nvSpPr>
        <p:spPr>
          <a:xfrm rot="16200000">
            <a:off x="1118924" y="4928040"/>
            <a:ext cx="19639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1D2AD4-8E7D-4FD3-A354-C0640C8307FD}"/>
              </a:ext>
            </a:extLst>
          </p:cNvPr>
          <p:cNvSpPr txBox="1"/>
          <p:nvPr/>
        </p:nvSpPr>
        <p:spPr>
          <a:xfrm>
            <a:off x="4525844" y="4112776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907253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CF6EEA-CADB-0EE0-77E8-E9F649BA6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6335B66C-B14F-977D-BFB6-52F214045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199" y="1093568"/>
            <a:ext cx="8229599" cy="576072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BBF03C-A626-2D88-DA2C-49DAAA17E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BFBC9E4-7DF7-E8FA-58F2-2E60F216C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Deliveries to lake </a:t>
            </a:r>
            <a:r>
              <a:rPr lang="en-US" dirty="0" err="1"/>
              <a:t>powell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95E178-C44A-AA0E-1860-01B0E7B79328}"/>
              </a:ext>
            </a:extLst>
          </p:cNvPr>
          <p:cNvSpPr txBox="1"/>
          <p:nvPr/>
        </p:nvSpPr>
        <p:spPr>
          <a:xfrm>
            <a:off x="9157580" y="12552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AA8BC2-408A-5BCB-5163-78EA4A7797BA}"/>
              </a:ext>
            </a:extLst>
          </p:cNvPr>
          <p:cNvSpPr txBox="1"/>
          <p:nvPr/>
        </p:nvSpPr>
        <p:spPr>
          <a:xfrm>
            <a:off x="5969162" y="1255249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C8AAD-25AD-3639-4F99-254466019274}"/>
              </a:ext>
            </a:extLst>
          </p:cNvPr>
          <p:cNvSpPr txBox="1"/>
          <p:nvPr/>
        </p:nvSpPr>
        <p:spPr>
          <a:xfrm>
            <a:off x="3321556" y="4529616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9BB3D1-D26C-211C-798C-8E536320A132}"/>
              </a:ext>
            </a:extLst>
          </p:cNvPr>
          <p:cNvSpPr/>
          <p:nvPr/>
        </p:nvSpPr>
        <p:spPr>
          <a:xfrm>
            <a:off x="7212102" y="5764432"/>
            <a:ext cx="295835" cy="170330"/>
          </a:xfrm>
          <a:prstGeom prst="rect">
            <a:avLst/>
          </a:prstGeom>
          <a:solidFill>
            <a:srgbClr val="759ADC"/>
          </a:solidFill>
          <a:ln>
            <a:solidFill>
              <a:srgbClr val="616D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6F4BEB-5795-4C68-9B93-89B44A0EE81A}"/>
              </a:ext>
            </a:extLst>
          </p:cNvPr>
          <p:cNvSpPr txBox="1"/>
          <p:nvPr/>
        </p:nvSpPr>
        <p:spPr>
          <a:xfrm>
            <a:off x="7487098" y="5656541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Baseline HMM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FDD1AA-3E2B-66E1-44D8-62EF7F887A79}"/>
              </a:ext>
            </a:extLst>
          </p:cNvPr>
          <p:cNvSpPr/>
          <p:nvPr/>
        </p:nvSpPr>
        <p:spPr>
          <a:xfrm>
            <a:off x="7212102" y="6133084"/>
            <a:ext cx="295835" cy="170330"/>
          </a:xfrm>
          <a:prstGeom prst="rect">
            <a:avLst/>
          </a:prstGeom>
          <a:solidFill>
            <a:srgbClr val="BF6A6A"/>
          </a:solidFill>
          <a:ln>
            <a:solidFill>
              <a:srgbClr val="51515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3DB7B6-7A0E-3776-70E5-10F03CF12DC6}"/>
              </a:ext>
            </a:extLst>
          </p:cNvPr>
          <p:cNvSpPr txBox="1"/>
          <p:nvPr/>
        </p:nvSpPr>
        <p:spPr>
          <a:xfrm>
            <a:off x="7487098" y="6025193"/>
            <a:ext cx="2590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Climate-adjusted HMM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55F282-DC49-0ED7-C1A0-1410F73425A2}"/>
              </a:ext>
            </a:extLst>
          </p:cNvPr>
          <p:cNvSpPr txBox="1"/>
          <p:nvPr/>
        </p:nvSpPr>
        <p:spPr>
          <a:xfrm rot="16200000">
            <a:off x="1137357" y="2196768"/>
            <a:ext cx="19271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59E78A-6806-9208-F99F-223148688C03}"/>
              </a:ext>
            </a:extLst>
          </p:cNvPr>
          <p:cNvSpPr txBox="1"/>
          <p:nvPr/>
        </p:nvSpPr>
        <p:spPr>
          <a:xfrm rot="16200000">
            <a:off x="1118924" y="4928040"/>
            <a:ext cx="19639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venir Next LT Pro Light" panose="020B0304020202020204" pitchFamily="34" charset="0"/>
              </a:rPr>
              <a:t>Flow (million m</a:t>
            </a:r>
            <a:r>
              <a:rPr lang="en-US" baseline="30000" dirty="0">
                <a:latin typeface="Avenir Next LT Pro Light" panose="020B0304020202020204" pitchFamily="34" charset="0"/>
              </a:rPr>
              <a:t>3</a:t>
            </a:r>
            <a:r>
              <a:rPr lang="en-US" dirty="0">
                <a:latin typeface="Avenir Next LT Pro Light" panose="020B03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0EE45F-094A-9BB9-1E18-C9E1F0FF1D2A}"/>
              </a:ext>
            </a:extLst>
          </p:cNvPr>
          <p:cNvSpPr txBox="1"/>
          <p:nvPr/>
        </p:nvSpPr>
        <p:spPr>
          <a:xfrm>
            <a:off x="4525844" y="4112776"/>
            <a:ext cx="357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E65595-8862-D3FB-5E0E-444EFA23E7FF}"/>
              </a:ext>
            </a:extLst>
          </p:cNvPr>
          <p:cNvSpPr/>
          <p:nvPr/>
        </p:nvSpPr>
        <p:spPr>
          <a:xfrm>
            <a:off x="1916256" y="1004047"/>
            <a:ext cx="8534494" cy="284731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32B39C-2750-F210-A168-5E2DC979D6E6}"/>
              </a:ext>
            </a:extLst>
          </p:cNvPr>
          <p:cNvSpPr txBox="1"/>
          <p:nvPr/>
        </p:nvSpPr>
        <p:spPr>
          <a:xfrm>
            <a:off x="2721972" y="1317564"/>
            <a:ext cx="6915087" cy="156966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enir Next LT Pro" panose="020B0504020202020204" pitchFamily="34" charset="0"/>
              </a:rPr>
              <a:t>The ‘optimistic’ climate-adjusted ensemble yields a </a:t>
            </a:r>
            <a:r>
              <a:rPr lang="en-US" sz="3200" b="1" i="1" dirty="0">
                <a:solidFill>
                  <a:srgbClr val="2077B4"/>
                </a:solidFill>
                <a:latin typeface="Avenir Next LT Pro" panose="020B0504020202020204" pitchFamily="34" charset="0"/>
              </a:rPr>
              <a:t>regime change to persistently severe dry periods</a:t>
            </a:r>
          </a:p>
        </p:txBody>
      </p:sp>
    </p:spTree>
    <p:extLst>
      <p:ext uri="{BB962C8B-B14F-4D97-AF65-F5344CB8AC3E}">
        <p14:creationId xmlns:p14="http://schemas.microsoft.com/office/powerpoint/2010/main" val="39136151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999AF-3B22-B23F-C6FA-12887DC9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C66641-2DD3-CAFB-5CE4-658CD3657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 in spatially compounding drought?</a:t>
            </a:r>
          </a:p>
        </p:txBody>
      </p:sp>
      <p:pic>
        <p:nvPicPr>
          <p:cNvPr id="5" name="Picture 4" descr="A graph of red squares&#10;&#10;Description automatically generated">
            <a:extLst>
              <a:ext uri="{FF2B5EF4-FFF2-40B4-BE49-F238E27FC236}">
                <a16:creationId xmlns:a16="http://schemas.microsoft.com/office/drawing/2014/main" id="{50922C2B-40AA-0429-4F55-9D8135F50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92"/>
          <a:stretch/>
        </p:blipFill>
        <p:spPr>
          <a:xfrm>
            <a:off x="90436" y="1797159"/>
            <a:ext cx="4340888" cy="4288940"/>
          </a:xfrm>
          <a:prstGeom prst="rect">
            <a:avLst/>
          </a:prstGeom>
        </p:spPr>
      </p:pic>
      <p:pic>
        <p:nvPicPr>
          <p:cNvPr id="15" name="Picture 14" descr="A graph of red squares&#10;&#10;Description automatically generated">
            <a:extLst>
              <a:ext uri="{FF2B5EF4-FFF2-40B4-BE49-F238E27FC236}">
                <a16:creationId xmlns:a16="http://schemas.microsoft.com/office/drawing/2014/main" id="{A5E5D330-428A-42FC-4E21-74B0894E5A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3" r="11821"/>
          <a:stretch/>
        </p:blipFill>
        <p:spPr>
          <a:xfrm>
            <a:off x="4538404" y="1901326"/>
            <a:ext cx="643094" cy="42889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DF925A-525D-F6E1-F2AA-CC635C4AD936}"/>
              </a:ext>
            </a:extLst>
          </p:cNvPr>
          <p:cNvSpPr txBox="1"/>
          <p:nvPr/>
        </p:nvSpPr>
        <p:spPr>
          <a:xfrm rot="5400000">
            <a:off x="3962137" y="3861130"/>
            <a:ext cx="254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drought years</a:t>
            </a:r>
          </a:p>
        </p:txBody>
      </p:sp>
    </p:spTree>
    <p:extLst>
      <p:ext uri="{BB962C8B-B14F-4D97-AF65-F5344CB8AC3E}">
        <p14:creationId xmlns:p14="http://schemas.microsoft.com/office/powerpoint/2010/main" val="2115074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999AF-3B22-B23F-C6FA-12887DC9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34</a:t>
            </a:fld>
            <a:endParaRPr lang="en-US" dirty="0"/>
          </a:p>
        </p:txBody>
      </p:sp>
      <p:pic>
        <p:nvPicPr>
          <p:cNvPr id="5" name="Picture 4" descr="A graph of red squares&#10;&#10;Description automatically generated">
            <a:extLst>
              <a:ext uri="{FF2B5EF4-FFF2-40B4-BE49-F238E27FC236}">
                <a16:creationId xmlns:a16="http://schemas.microsoft.com/office/drawing/2014/main" id="{50922C2B-40AA-0429-4F55-9D8135F50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92"/>
          <a:stretch/>
        </p:blipFill>
        <p:spPr>
          <a:xfrm>
            <a:off x="90436" y="1797159"/>
            <a:ext cx="4340888" cy="4288940"/>
          </a:xfrm>
          <a:prstGeom prst="rect">
            <a:avLst/>
          </a:prstGeom>
        </p:spPr>
      </p:pic>
      <p:pic>
        <p:nvPicPr>
          <p:cNvPr id="15" name="Picture 14" descr="A graph of red squares&#10;&#10;Description automatically generated">
            <a:extLst>
              <a:ext uri="{FF2B5EF4-FFF2-40B4-BE49-F238E27FC236}">
                <a16:creationId xmlns:a16="http://schemas.microsoft.com/office/drawing/2014/main" id="{A5E5D330-428A-42FC-4E21-74B0894E5A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3" r="11821"/>
          <a:stretch/>
        </p:blipFill>
        <p:spPr>
          <a:xfrm>
            <a:off x="4538404" y="1901326"/>
            <a:ext cx="643094" cy="42889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DF925A-525D-F6E1-F2AA-CC635C4AD936}"/>
              </a:ext>
            </a:extLst>
          </p:cNvPr>
          <p:cNvSpPr txBox="1"/>
          <p:nvPr/>
        </p:nvSpPr>
        <p:spPr>
          <a:xfrm rot="5400000">
            <a:off x="3962137" y="3861130"/>
            <a:ext cx="254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drought years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FFA8349-9519-3088-9D38-53C5F6E51F60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734938" y="1901326"/>
            <a:ext cx="766923" cy="5342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30968D0-11AA-D59B-A24B-DE10BD0F41BE}"/>
              </a:ext>
            </a:extLst>
          </p:cNvPr>
          <p:cNvSpPr txBox="1"/>
          <p:nvPr/>
        </p:nvSpPr>
        <p:spPr>
          <a:xfrm>
            <a:off x="1501861" y="1439661"/>
            <a:ext cx="1334933" cy="923330"/>
          </a:xfrm>
          <a:prstGeom prst="rect">
            <a:avLst/>
          </a:prstGeom>
          <a:solidFill>
            <a:srgbClr val="FFFFFF">
              <a:alpha val="85882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Temporal definitions of drought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95674E4A-273D-3115-7474-47B4104B6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488" y="223838"/>
            <a:ext cx="9680575" cy="1004887"/>
          </a:xfrm>
        </p:spPr>
        <p:txBody>
          <a:bodyPr/>
          <a:lstStyle/>
          <a:p>
            <a:r>
              <a:rPr lang="en-US" dirty="0"/>
              <a:t>Changes in spatially compounding drought?</a:t>
            </a:r>
          </a:p>
        </p:txBody>
      </p:sp>
    </p:spTree>
    <p:extLst>
      <p:ext uri="{BB962C8B-B14F-4D97-AF65-F5344CB8AC3E}">
        <p14:creationId xmlns:p14="http://schemas.microsoft.com/office/powerpoint/2010/main" val="2779826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999AF-3B22-B23F-C6FA-12887DC9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35</a:t>
            </a:fld>
            <a:endParaRPr lang="en-US" dirty="0"/>
          </a:p>
        </p:txBody>
      </p:sp>
      <p:pic>
        <p:nvPicPr>
          <p:cNvPr id="5" name="Picture 4" descr="A graph of red squares&#10;&#10;Description automatically generated">
            <a:extLst>
              <a:ext uri="{FF2B5EF4-FFF2-40B4-BE49-F238E27FC236}">
                <a16:creationId xmlns:a16="http://schemas.microsoft.com/office/drawing/2014/main" id="{50922C2B-40AA-0429-4F55-9D8135F50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92"/>
          <a:stretch/>
        </p:blipFill>
        <p:spPr>
          <a:xfrm>
            <a:off x="90436" y="1797159"/>
            <a:ext cx="4340888" cy="4288940"/>
          </a:xfrm>
          <a:prstGeom prst="rect">
            <a:avLst/>
          </a:prstGeom>
        </p:spPr>
      </p:pic>
      <p:pic>
        <p:nvPicPr>
          <p:cNvPr id="15" name="Picture 14" descr="A graph of red squares&#10;&#10;Description automatically generated">
            <a:extLst>
              <a:ext uri="{FF2B5EF4-FFF2-40B4-BE49-F238E27FC236}">
                <a16:creationId xmlns:a16="http://schemas.microsoft.com/office/drawing/2014/main" id="{A5E5D330-428A-42FC-4E21-74B0894E5A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3" r="11821"/>
          <a:stretch/>
        </p:blipFill>
        <p:spPr>
          <a:xfrm>
            <a:off x="4538404" y="1901326"/>
            <a:ext cx="643094" cy="42889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DF925A-525D-F6E1-F2AA-CC635C4AD936}"/>
              </a:ext>
            </a:extLst>
          </p:cNvPr>
          <p:cNvSpPr txBox="1"/>
          <p:nvPr/>
        </p:nvSpPr>
        <p:spPr>
          <a:xfrm rot="5400000">
            <a:off x="3962137" y="3861130"/>
            <a:ext cx="254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drought years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FFA8349-9519-3088-9D38-53C5F6E51F60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3520867" y="5930781"/>
            <a:ext cx="910457" cy="18554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30968D0-11AA-D59B-A24B-DE10BD0F41BE}"/>
              </a:ext>
            </a:extLst>
          </p:cNvPr>
          <p:cNvSpPr txBox="1"/>
          <p:nvPr/>
        </p:nvSpPr>
        <p:spPr>
          <a:xfrm>
            <a:off x="4431324" y="5793162"/>
            <a:ext cx="1525095" cy="646331"/>
          </a:xfrm>
          <a:prstGeom prst="rect">
            <a:avLst/>
          </a:prstGeom>
          <a:solidFill>
            <a:srgbClr val="FFFFFF">
              <a:alpha val="85882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Spatial extent of drought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3CCC0679-142F-94E5-FF48-323EDED0C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488" y="223838"/>
            <a:ext cx="9680575" cy="1004887"/>
          </a:xfrm>
        </p:spPr>
        <p:txBody>
          <a:bodyPr/>
          <a:lstStyle/>
          <a:p>
            <a:r>
              <a:rPr lang="en-US" dirty="0"/>
              <a:t>Changes in spatially compounding drought?</a:t>
            </a:r>
          </a:p>
        </p:txBody>
      </p:sp>
    </p:spTree>
    <p:extLst>
      <p:ext uri="{BB962C8B-B14F-4D97-AF65-F5344CB8AC3E}">
        <p14:creationId xmlns:p14="http://schemas.microsoft.com/office/powerpoint/2010/main" val="9590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999AF-3B22-B23F-C6FA-12887DC9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36</a:t>
            </a:fld>
            <a:endParaRPr lang="en-US" dirty="0"/>
          </a:p>
        </p:txBody>
      </p:sp>
      <p:pic>
        <p:nvPicPr>
          <p:cNvPr id="5" name="Picture 4" descr="A graph of red squares&#10;&#10;Description automatically generated">
            <a:extLst>
              <a:ext uri="{FF2B5EF4-FFF2-40B4-BE49-F238E27FC236}">
                <a16:creationId xmlns:a16="http://schemas.microsoft.com/office/drawing/2014/main" id="{50922C2B-40AA-0429-4F55-9D8135F50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92"/>
          <a:stretch/>
        </p:blipFill>
        <p:spPr>
          <a:xfrm>
            <a:off x="90436" y="1797159"/>
            <a:ext cx="4340888" cy="4288940"/>
          </a:xfrm>
          <a:prstGeom prst="rect">
            <a:avLst/>
          </a:prstGeom>
        </p:spPr>
      </p:pic>
      <p:pic>
        <p:nvPicPr>
          <p:cNvPr id="15" name="Picture 14" descr="A graph of red squares&#10;&#10;Description automatically generated">
            <a:extLst>
              <a:ext uri="{FF2B5EF4-FFF2-40B4-BE49-F238E27FC236}">
                <a16:creationId xmlns:a16="http://schemas.microsoft.com/office/drawing/2014/main" id="{A5E5D330-428A-42FC-4E21-74B0894E5A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3" r="11821"/>
          <a:stretch/>
        </p:blipFill>
        <p:spPr>
          <a:xfrm>
            <a:off x="4538404" y="1901326"/>
            <a:ext cx="643094" cy="42889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DF925A-525D-F6E1-F2AA-CC635C4AD936}"/>
              </a:ext>
            </a:extLst>
          </p:cNvPr>
          <p:cNvSpPr txBox="1"/>
          <p:nvPr/>
        </p:nvSpPr>
        <p:spPr>
          <a:xfrm rot="5400000">
            <a:off x="3962137" y="3861130"/>
            <a:ext cx="254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drought years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FFA8349-9519-3088-9D38-53C5F6E51F60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4811282" y="2585605"/>
            <a:ext cx="910456" cy="3240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30968D0-11AA-D59B-A24B-DE10BD0F41BE}"/>
              </a:ext>
            </a:extLst>
          </p:cNvPr>
          <p:cNvSpPr txBox="1"/>
          <p:nvPr/>
        </p:nvSpPr>
        <p:spPr>
          <a:xfrm>
            <a:off x="5721738" y="2447986"/>
            <a:ext cx="1584915" cy="923330"/>
          </a:xfrm>
          <a:prstGeom prst="rect">
            <a:avLst/>
          </a:prstGeom>
          <a:solidFill>
            <a:srgbClr val="FFFFFF">
              <a:alpha val="85882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Number of years classified as drought</a:t>
            </a:r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424DC939-5D1F-687F-AC38-00037241B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488" y="223838"/>
            <a:ext cx="9680575" cy="1004887"/>
          </a:xfrm>
        </p:spPr>
        <p:txBody>
          <a:bodyPr/>
          <a:lstStyle/>
          <a:p>
            <a:r>
              <a:rPr lang="en-US" dirty="0"/>
              <a:t>Changes in spatially compounding drought?</a:t>
            </a:r>
          </a:p>
        </p:txBody>
      </p:sp>
    </p:spTree>
    <p:extLst>
      <p:ext uri="{BB962C8B-B14F-4D97-AF65-F5344CB8AC3E}">
        <p14:creationId xmlns:p14="http://schemas.microsoft.com/office/powerpoint/2010/main" val="1853765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red squares&#10;&#10;Description automatically generated">
            <a:extLst>
              <a:ext uri="{FF2B5EF4-FFF2-40B4-BE49-F238E27FC236}">
                <a16:creationId xmlns:a16="http://schemas.microsoft.com/office/drawing/2014/main" id="{D51FD27D-314F-9369-38B7-79589E20D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035"/>
          <a:stretch/>
        </p:blipFill>
        <p:spPr>
          <a:xfrm>
            <a:off x="4643004" y="1768986"/>
            <a:ext cx="2200588" cy="2172643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7639247-E57E-5B78-D0C6-A12CC381117F}"/>
              </a:ext>
            </a:extLst>
          </p:cNvPr>
          <p:cNvSpPr/>
          <p:nvPr/>
        </p:nvSpPr>
        <p:spPr>
          <a:xfrm>
            <a:off x="4988467" y="3725892"/>
            <a:ext cx="1814407" cy="316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999AF-3B22-B23F-C6FA-12887DC9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37</a:t>
            </a:fld>
            <a:endParaRPr lang="en-US" dirty="0"/>
          </a:p>
        </p:txBody>
      </p:sp>
      <p:pic>
        <p:nvPicPr>
          <p:cNvPr id="5" name="Picture 4" descr="A graph of red squares&#10;&#10;Description automatically generated">
            <a:extLst>
              <a:ext uri="{FF2B5EF4-FFF2-40B4-BE49-F238E27FC236}">
                <a16:creationId xmlns:a16="http://schemas.microsoft.com/office/drawing/2014/main" id="{50922C2B-40AA-0429-4F55-9D8135F50F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92"/>
          <a:stretch/>
        </p:blipFill>
        <p:spPr>
          <a:xfrm>
            <a:off x="90436" y="1797159"/>
            <a:ext cx="4340888" cy="4288940"/>
          </a:xfrm>
          <a:prstGeom prst="rect">
            <a:avLst/>
          </a:prstGeom>
        </p:spPr>
      </p:pic>
      <p:pic>
        <p:nvPicPr>
          <p:cNvPr id="10" name="Picture 9" descr="A red squares with numbers and a number of basins&#10;&#10;Description automatically generated">
            <a:extLst>
              <a:ext uri="{FF2B5EF4-FFF2-40B4-BE49-F238E27FC236}">
                <a16:creationId xmlns:a16="http://schemas.microsoft.com/office/drawing/2014/main" id="{6A040F06-2823-A63B-175A-9C1FC019FF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162"/>
          <a:stretch/>
        </p:blipFill>
        <p:spPr>
          <a:xfrm>
            <a:off x="7430757" y="1765357"/>
            <a:ext cx="2200588" cy="2176272"/>
          </a:xfrm>
          <a:prstGeom prst="rect">
            <a:avLst/>
          </a:prstGeom>
        </p:spPr>
      </p:pic>
      <p:pic>
        <p:nvPicPr>
          <p:cNvPr id="15" name="Picture 14" descr="A graph of red squares&#10;&#10;Description automatically generated">
            <a:extLst>
              <a:ext uri="{FF2B5EF4-FFF2-40B4-BE49-F238E27FC236}">
                <a16:creationId xmlns:a16="http://schemas.microsoft.com/office/drawing/2014/main" id="{A5E5D330-428A-42FC-4E21-74B0894E5A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3" r="11821"/>
          <a:stretch/>
        </p:blipFill>
        <p:spPr>
          <a:xfrm>
            <a:off x="10332453" y="2089334"/>
            <a:ext cx="643094" cy="42889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DF925A-525D-F6E1-F2AA-CC635C4AD936}"/>
              </a:ext>
            </a:extLst>
          </p:cNvPr>
          <p:cNvSpPr txBox="1"/>
          <p:nvPr/>
        </p:nvSpPr>
        <p:spPr>
          <a:xfrm rot="5400000">
            <a:off x="9756186" y="4049138"/>
            <a:ext cx="254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drought years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C8C5D4-2718-5726-90F9-9CD42DA35B30}"/>
              </a:ext>
            </a:extLst>
          </p:cNvPr>
          <p:cNvSpPr txBox="1"/>
          <p:nvPr/>
        </p:nvSpPr>
        <p:spPr>
          <a:xfrm>
            <a:off x="4988467" y="1650235"/>
            <a:ext cx="17411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Baseline Median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0CF621-C237-9685-E1DD-346E1D7DCAEB}"/>
              </a:ext>
            </a:extLst>
          </p:cNvPr>
          <p:cNvSpPr txBox="1"/>
          <p:nvPr/>
        </p:nvSpPr>
        <p:spPr>
          <a:xfrm>
            <a:off x="7430757" y="1643690"/>
            <a:ext cx="23848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Baseline 99</a:t>
            </a:r>
            <a:r>
              <a:rPr lang="en-US" baseline="30000" dirty="0"/>
              <a:t>th</a:t>
            </a:r>
            <a:r>
              <a:rPr lang="en-US" dirty="0"/>
              <a:t> percentile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794446-61E0-FA42-AB36-089012CB4A17}"/>
              </a:ext>
            </a:extLst>
          </p:cNvPr>
          <p:cNvSpPr/>
          <p:nvPr/>
        </p:nvSpPr>
        <p:spPr>
          <a:xfrm>
            <a:off x="4674394" y="2007680"/>
            <a:ext cx="323999" cy="177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9A3490-8999-E3EB-A28E-04E7CA0C699B}"/>
              </a:ext>
            </a:extLst>
          </p:cNvPr>
          <p:cNvSpPr/>
          <p:nvPr/>
        </p:nvSpPr>
        <p:spPr>
          <a:xfrm>
            <a:off x="4666692" y="4589757"/>
            <a:ext cx="323999" cy="177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E3D723-30B6-3773-665E-3A17F439348C}"/>
              </a:ext>
            </a:extLst>
          </p:cNvPr>
          <p:cNvSpPr/>
          <p:nvPr/>
        </p:nvSpPr>
        <p:spPr>
          <a:xfrm>
            <a:off x="7477380" y="2009741"/>
            <a:ext cx="323999" cy="177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F6AD09-16B3-4EFE-8067-AD16ABF75CF7}"/>
              </a:ext>
            </a:extLst>
          </p:cNvPr>
          <p:cNvSpPr/>
          <p:nvPr/>
        </p:nvSpPr>
        <p:spPr>
          <a:xfrm>
            <a:off x="7463785" y="4547210"/>
            <a:ext cx="323999" cy="177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CC8E73-D627-6DEE-2AD6-2299E97CAE8D}"/>
              </a:ext>
            </a:extLst>
          </p:cNvPr>
          <p:cNvGrpSpPr/>
          <p:nvPr/>
        </p:nvGrpSpPr>
        <p:grpSpPr>
          <a:xfrm>
            <a:off x="4571550" y="2014926"/>
            <a:ext cx="427899" cy="1710966"/>
            <a:chOff x="4571550" y="2014926"/>
            <a:chExt cx="427899" cy="171096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97FDFE1-55BC-FD7E-6AA5-638C447EE8F2}"/>
                </a:ext>
              </a:extLst>
            </p:cNvPr>
            <p:cNvSpPr txBox="1"/>
            <p:nvPr/>
          </p:nvSpPr>
          <p:spPr>
            <a:xfrm>
              <a:off x="4580745" y="268574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BE8EDBC-6210-B5E9-2416-29808A72F814}"/>
                </a:ext>
              </a:extLst>
            </p:cNvPr>
            <p:cNvSpPr txBox="1"/>
            <p:nvPr/>
          </p:nvSpPr>
          <p:spPr>
            <a:xfrm>
              <a:off x="4633146" y="201492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E64D9F-FED8-33F8-CA6D-ADBA1287D7A0}"/>
                </a:ext>
              </a:extLst>
            </p:cNvPr>
            <p:cNvSpPr txBox="1"/>
            <p:nvPr/>
          </p:nvSpPr>
          <p:spPr>
            <a:xfrm>
              <a:off x="4571550" y="235033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A83FDD-0242-D410-555F-B0093111921B}"/>
                </a:ext>
              </a:extLst>
            </p:cNvPr>
            <p:cNvSpPr txBox="1"/>
            <p:nvPr/>
          </p:nvSpPr>
          <p:spPr>
            <a:xfrm>
              <a:off x="4571550" y="30211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675890-25B1-53AD-E89F-8F53BF4947E8}"/>
                </a:ext>
              </a:extLst>
            </p:cNvPr>
            <p:cNvSpPr txBox="1"/>
            <p:nvPr/>
          </p:nvSpPr>
          <p:spPr>
            <a:xfrm>
              <a:off x="4579689" y="335656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3D95DED-E1D0-1A72-14F7-6C45EFEE608B}"/>
              </a:ext>
            </a:extLst>
          </p:cNvPr>
          <p:cNvGrpSpPr/>
          <p:nvPr/>
        </p:nvGrpSpPr>
        <p:grpSpPr>
          <a:xfrm>
            <a:off x="7378884" y="2005743"/>
            <a:ext cx="427899" cy="1710966"/>
            <a:chOff x="4571550" y="2014926"/>
            <a:chExt cx="427899" cy="171096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96ACB18-1F00-94F1-F732-3DFBB664165A}"/>
                </a:ext>
              </a:extLst>
            </p:cNvPr>
            <p:cNvSpPr txBox="1"/>
            <p:nvPr/>
          </p:nvSpPr>
          <p:spPr>
            <a:xfrm>
              <a:off x="4580745" y="268574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88F894-1EDA-ED1D-E2B5-165950399599}"/>
                </a:ext>
              </a:extLst>
            </p:cNvPr>
            <p:cNvSpPr txBox="1"/>
            <p:nvPr/>
          </p:nvSpPr>
          <p:spPr>
            <a:xfrm>
              <a:off x="4633146" y="201492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015D22-8D46-9F53-D03E-8D99F90D6A44}"/>
                </a:ext>
              </a:extLst>
            </p:cNvPr>
            <p:cNvSpPr txBox="1"/>
            <p:nvPr/>
          </p:nvSpPr>
          <p:spPr>
            <a:xfrm>
              <a:off x="4571550" y="235033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98AF7F6-6BC6-9997-D946-EF9602BA989A}"/>
                </a:ext>
              </a:extLst>
            </p:cNvPr>
            <p:cNvSpPr txBox="1"/>
            <p:nvPr/>
          </p:nvSpPr>
          <p:spPr>
            <a:xfrm>
              <a:off x="4571550" y="30211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BE08D80-C425-FD1A-2513-9F3601F9E3E0}"/>
                </a:ext>
              </a:extLst>
            </p:cNvPr>
            <p:cNvSpPr txBox="1"/>
            <p:nvPr/>
          </p:nvSpPr>
          <p:spPr>
            <a:xfrm>
              <a:off x="4579689" y="335656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541A147-F84C-7A95-D035-0A726E476671}"/>
              </a:ext>
            </a:extLst>
          </p:cNvPr>
          <p:cNvGrpSpPr/>
          <p:nvPr/>
        </p:nvGrpSpPr>
        <p:grpSpPr>
          <a:xfrm>
            <a:off x="5006532" y="3678147"/>
            <a:ext cx="1796342" cy="369332"/>
            <a:chOff x="5006532" y="3678147"/>
            <a:chExt cx="1796342" cy="369332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04BB759-3681-9611-6772-CE87182D0027}"/>
                </a:ext>
              </a:extLst>
            </p:cNvPr>
            <p:cNvSpPr txBox="1"/>
            <p:nvPr/>
          </p:nvSpPr>
          <p:spPr>
            <a:xfrm>
              <a:off x="5006532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238B39-7639-E018-D1ED-D911353403A5}"/>
                </a:ext>
              </a:extLst>
            </p:cNvPr>
            <p:cNvSpPr txBox="1"/>
            <p:nvPr/>
          </p:nvSpPr>
          <p:spPr>
            <a:xfrm>
              <a:off x="5380196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3C61C32-EECA-855A-DE5B-DD6C1898C9A1}"/>
                </a:ext>
              </a:extLst>
            </p:cNvPr>
            <p:cNvSpPr txBox="1"/>
            <p:nvPr/>
          </p:nvSpPr>
          <p:spPr>
            <a:xfrm>
              <a:off x="5753860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9003540-FE67-C070-AFFF-D70973976872}"/>
                </a:ext>
              </a:extLst>
            </p:cNvPr>
            <p:cNvSpPr txBox="1"/>
            <p:nvPr/>
          </p:nvSpPr>
          <p:spPr>
            <a:xfrm>
              <a:off x="6127524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91AD67F-5D3F-5C7D-2310-BBC52850BED5}"/>
                </a:ext>
              </a:extLst>
            </p:cNvPr>
            <p:cNvSpPr txBox="1"/>
            <p:nvPr/>
          </p:nvSpPr>
          <p:spPr>
            <a:xfrm>
              <a:off x="6501188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586E06DF-B8A3-76F7-0A52-4D16C627585C}"/>
              </a:ext>
            </a:extLst>
          </p:cNvPr>
          <p:cNvSpPr/>
          <p:nvPr/>
        </p:nvSpPr>
        <p:spPr>
          <a:xfrm>
            <a:off x="7664817" y="3681302"/>
            <a:ext cx="1814407" cy="316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841AAA5-968B-3727-C821-5612E2704C8F}"/>
              </a:ext>
            </a:extLst>
          </p:cNvPr>
          <p:cNvSpPr/>
          <p:nvPr/>
        </p:nvSpPr>
        <p:spPr>
          <a:xfrm>
            <a:off x="5039560" y="6274743"/>
            <a:ext cx="1814407" cy="316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C5A2B2C-F319-4346-1299-D858745E3287}"/>
              </a:ext>
            </a:extLst>
          </p:cNvPr>
          <p:cNvSpPr/>
          <p:nvPr/>
        </p:nvSpPr>
        <p:spPr>
          <a:xfrm>
            <a:off x="7644411" y="6263184"/>
            <a:ext cx="1814407" cy="316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F8EF4AA-8861-1DFD-C508-3887A86BE2C6}"/>
              </a:ext>
            </a:extLst>
          </p:cNvPr>
          <p:cNvGrpSpPr/>
          <p:nvPr/>
        </p:nvGrpSpPr>
        <p:grpSpPr>
          <a:xfrm>
            <a:off x="7781274" y="3685736"/>
            <a:ext cx="1796342" cy="369332"/>
            <a:chOff x="5006532" y="3678147"/>
            <a:chExt cx="1796342" cy="36933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C2E60D5-3BCF-7F08-93DB-EA47C86601E1}"/>
                </a:ext>
              </a:extLst>
            </p:cNvPr>
            <p:cNvSpPr txBox="1"/>
            <p:nvPr/>
          </p:nvSpPr>
          <p:spPr>
            <a:xfrm>
              <a:off x="5006532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791956C-4BB3-57D9-5347-701603F0ED2C}"/>
                </a:ext>
              </a:extLst>
            </p:cNvPr>
            <p:cNvSpPr txBox="1"/>
            <p:nvPr/>
          </p:nvSpPr>
          <p:spPr>
            <a:xfrm>
              <a:off x="5380196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2E4930F-C6E7-9879-3A18-89C5627628AC}"/>
                </a:ext>
              </a:extLst>
            </p:cNvPr>
            <p:cNvSpPr txBox="1"/>
            <p:nvPr/>
          </p:nvSpPr>
          <p:spPr>
            <a:xfrm>
              <a:off x="5753860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CA56122-0E2F-6A3C-1C1A-8239B7BD36D7}"/>
                </a:ext>
              </a:extLst>
            </p:cNvPr>
            <p:cNvSpPr txBox="1"/>
            <p:nvPr/>
          </p:nvSpPr>
          <p:spPr>
            <a:xfrm>
              <a:off x="6127524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856BB30-EF32-EA85-508A-AE9A1D59A8F1}"/>
                </a:ext>
              </a:extLst>
            </p:cNvPr>
            <p:cNvSpPr txBox="1"/>
            <p:nvPr/>
          </p:nvSpPr>
          <p:spPr>
            <a:xfrm>
              <a:off x="6501188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sp>
        <p:nvSpPr>
          <p:cNvPr id="2" name="Title 3">
            <a:extLst>
              <a:ext uri="{FF2B5EF4-FFF2-40B4-BE49-F238E27FC236}">
                <a16:creationId xmlns:a16="http://schemas.microsoft.com/office/drawing/2014/main" id="{E7065576-37E8-94A6-181B-66BEA8D64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488" y="223838"/>
            <a:ext cx="9680575" cy="1004887"/>
          </a:xfrm>
        </p:spPr>
        <p:txBody>
          <a:bodyPr/>
          <a:lstStyle/>
          <a:p>
            <a:r>
              <a:rPr lang="en-US" dirty="0"/>
              <a:t>Changes in spatially compounding drought?</a:t>
            </a:r>
          </a:p>
        </p:txBody>
      </p:sp>
    </p:spTree>
    <p:extLst>
      <p:ext uri="{BB962C8B-B14F-4D97-AF65-F5344CB8AC3E}">
        <p14:creationId xmlns:p14="http://schemas.microsoft.com/office/powerpoint/2010/main" val="2888118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red squares&#10;&#10;Description automatically generated">
            <a:extLst>
              <a:ext uri="{FF2B5EF4-FFF2-40B4-BE49-F238E27FC236}">
                <a16:creationId xmlns:a16="http://schemas.microsoft.com/office/drawing/2014/main" id="{D51FD27D-314F-9369-38B7-79589E20D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035"/>
          <a:stretch/>
        </p:blipFill>
        <p:spPr>
          <a:xfrm>
            <a:off x="4643004" y="1768986"/>
            <a:ext cx="2200588" cy="2172643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7639247-E57E-5B78-D0C6-A12CC381117F}"/>
              </a:ext>
            </a:extLst>
          </p:cNvPr>
          <p:cNvSpPr/>
          <p:nvPr/>
        </p:nvSpPr>
        <p:spPr>
          <a:xfrm>
            <a:off x="4988467" y="3725892"/>
            <a:ext cx="1814407" cy="316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999AF-3B22-B23F-C6FA-12887DC9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38</a:t>
            </a:fld>
            <a:endParaRPr lang="en-US" dirty="0"/>
          </a:p>
        </p:txBody>
      </p:sp>
      <p:pic>
        <p:nvPicPr>
          <p:cNvPr id="5" name="Picture 4" descr="A graph of red squares&#10;&#10;Description automatically generated">
            <a:extLst>
              <a:ext uri="{FF2B5EF4-FFF2-40B4-BE49-F238E27FC236}">
                <a16:creationId xmlns:a16="http://schemas.microsoft.com/office/drawing/2014/main" id="{50922C2B-40AA-0429-4F55-9D8135F50F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92"/>
          <a:stretch/>
        </p:blipFill>
        <p:spPr>
          <a:xfrm>
            <a:off x="90436" y="1797159"/>
            <a:ext cx="4340888" cy="4288940"/>
          </a:xfrm>
          <a:prstGeom prst="rect">
            <a:avLst/>
          </a:prstGeom>
        </p:spPr>
      </p:pic>
      <p:pic>
        <p:nvPicPr>
          <p:cNvPr id="10" name="Picture 9" descr="A red squares with numbers and a number of basins&#10;&#10;Description automatically generated">
            <a:extLst>
              <a:ext uri="{FF2B5EF4-FFF2-40B4-BE49-F238E27FC236}">
                <a16:creationId xmlns:a16="http://schemas.microsoft.com/office/drawing/2014/main" id="{6A040F06-2823-A63B-175A-9C1FC019FF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162"/>
          <a:stretch/>
        </p:blipFill>
        <p:spPr>
          <a:xfrm>
            <a:off x="7430757" y="1765357"/>
            <a:ext cx="2200588" cy="2176272"/>
          </a:xfrm>
          <a:prstGeom prst="rect">
            <a:avLst/>
          </a:prstGeom>
        </p:spPr>
      </p:pic>
      <p:pic>
        <p:nvPicPr>
          <p:cNvPr id="12" name="Picture 11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BBC69EB7-3D46-290E-346C-92D4309A6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004" y="4344324"/>
            <a:ext cx="2901696" cy="2176272"/>
          </a:xfrm>
          <a:prstGeom prst="rect">
            <a:avLst/>
          </a:prstGeom>
        </p:spPr>
      </p:pic>
      <p:pic>
        <p:nvPicPr>
          <p:cNvPr id="14" name="Picture 13" descr="A red squares with white text&#10;&#10;Description automatically generated">
            <a:extLst>
              <a:ext uri="{FF2B5EF4-FFF2-40B4-BE49-F238E27FC236}">
                <a16:creationId xmlns:a16="http://schemas.microsoft.com/office/drawing/2014/main" id="{5BBB9968-3D03-CA50-E1D1-CEAD30333A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162"/>
          <a:stretch/>
        </p:blipFill>
        <p:spPr>
          <a:xfrm>
            <a:off x="7430757" y="4344324"/>
            <a:ext cx="2200588" cy="2176272"/>
          </a:xfrm>
          <a:prstGeom prst="rect">
            <a:avLst/>
          </a:prstGeom>
        </p:spPr>
      </p:pic>
      <p:pic>
        <p:nvPicPr>
          <p:cNvPr id="15" name="Picture 14" descr="A graph of red squares&#10;&#10;Description automatically generated">
            <a:extLst>
              <a:ext uri="{FF2B5EF4-FFF2-40B4-BE49-F238E27FC236}">
                <a16:creationId xmlns:a16="http://schemas.microsoft.com/office/drawing/2014/main" id="{A5E5D330-428A-42FC-4E21-74B0894E5A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3" r="11821"/>
          <a:stretch/>
        </p:blipFill>
        <p:spPr>
          <a:xfrm>
            <a:off x="10332453" y="2089334"/>
            <a:ext cx="643094" cy="42889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DF925A-525D-F6E1-F2AA-CC635C4AD936}"/>
              </a:ext>
            </a:extLst>
          </p:cNvPr>
          <p:cNvSpPr txBox="1"/>
          <p:nvPr/>
        </p:nvSpPr>
        <p:spPr>
          <a:xfrm rot="5400000">
            <a:off x="9756186" y="4049138"/>
            <a:ext cx="254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drought years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C8C5D4-2718-5726-90F9-9CD42DA35B30}"/>
              </a:ext>
            </a:extLst>
          </p:cNvPr>
          <p:cNvSpPr txBox="1"/>
          <p:nvPr/>
        </p:nvSpPr>
        <p:spPr>
          <a:xfrm>
            <a:off x="4988467" y="1650235"/>
            <a:ext cx="17411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Baseline Median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0CF621-C237-9685-E1DD-346E1D7DCAEB}"/>
              </a:ext>
            </a:extLst>
          </p:cNvPr>
          <p:cNvSpPr txBox="1"/>
          <p:nvPr/>
        </p:nvSpPr>
        <p:spPr>
          <a:xfrm>
            <a:off x="7430757" y="1643690"/>
            <a:ext cx="23848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Baseline 99</a:t>
            </a:r>
            <a:r>
              <a:rPr lang="en-US" baseline="30000" dirty="0"/>
              <a:t>th</a:t>
            </a:r>
            <a:r>
              <a:rPr lang="en-US" dirty="0"/>
              <a:t> percentile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6B1B1D-86AB-EC17-AE5F-986C92076BE5}"/>
              </a:ext>
            </a:extLst>
          </p:cNvPr>
          <p:cNvSpPr txBox="1"/>
          <p:nvPr/>
        </p:nvSpPr>
        <p:spPr>
          <a:xfrm>
            <a:off x="5062095" y="4227569"/>
            <a:ext cx="17221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Climate Median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BCBD57-93CF-2B1E-B487-DAE0A553B582}"/>
              </a:ext>
            </a:extLst>
          </p:cNvPr>
          <p:cNvSpPr txBox="1"/>
          <p:nvPr/>
        </p:nvSpPr>
        <p:spPr>
          <a:xfrm>
            <a:off x="7578969" y="4220425"/>
            <a:ext cx="23129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Climate 99</a:t>
            </a:r>
            <a:r>
              <a:rPr lang="en-US" baseline="30000" dirty="0"/>
              <a:t>th</a:t>
            </a:r>
            <a:r>
              <a:rPr lang="en-US" dirty="0"/>
              <a:t> percentile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794446-61E0-FA42-AB36-089012CB4A17}"/>
              </a:ext>
            </a:extLst>
          </p:cNvPr>
          <p:cNvSpPr/>
          <p:nvPr/>
        </p:nvSpPr>
        <p:spPr>
          <a:xfrm>
            <a:off x="4674394" y="2007680"/>
            <a:ext cx="323999" cy="177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9A3490-8999-E3EB-A28E-04E7CA0C699B}"/>
              </a:ext>
            </a:extLst>
          </p:cNvPr>
          <p:cNvSpPr/>
          <p:nvPr/>
        </p:nvSpPr>
        <p:spPr>
          <a:xfrm>
            <a:off x="4666692" y="4589757"/>
            <a:ext cx="323999" cy="177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E3D723-30B6-3773-665E-3A17F439348C}"/>
              </a:ext>
            </a:extLst>
          </p:cNvPr>
          <p:cNvSpPr/>
          <p:nvPr/>
        </p:nvSpPr>
        <p:spPr>
          <a:xfrm>
            <a:off x="7477380" y="2009741"/>
            <a:ext cx="323999" cy="177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F6AD09-16B3-4EFE-8067-AD16ABF75CF7}"/>
              </a:ext>
            </a:extLst>
          </p:cNvPr>
          <p:cNvSpPr/>
          <p:nvPr/>
        </p:nvSpPr>
        <p:spPr>
          <a:xfrm>
            <a:off x="7463785" y="4547210"/>
            <a:ext cx="323999" cy="177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CC8E73-D627-6DEE-2AD6-2299E97CAE8D}"/>
              </a:ext>
            </a:extLst>
          </p:cNvPr>
          <p:cNvGrpSpPr/>
          <p:nvPr/>
        </p:nvGrpSpPr>
        <p:grpSpPr>
          <a:xfrm>
            <a:off x="4571550" y="2014926"/>
            <a:ext cx="427899" cy="1710966"/>
            <a:chOff x="4571550" y="2014926"/>
            <a:chExt cx="427899" cy="171096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97FDFE1-55BC-FD7E-6AA5-638C447EE8F2}"/>
                </a:ext>
              </a:extLst>
            </p:cNvPr>
            <p:cNvSpPr txBox="1"/>
            <p:nvPr/>
          </p:nvSpPr>
          <p:spPr>
            <a:xfrm>
              <a:off x="4580745" y="268574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BE8EDBC-6210-B5E9-2416-29808A72F814}"/>
                </a:ext>
              </a:extLst>
            </p:cNvPr>
            <p:cNvSpPr txBox="1"/>
            <p:nvPr/>
          </p:nvSpPr>
          <p:spPr>
            <a:xfrm>
              <a:off x="4633146" y="201492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E64D9F-FED8-33F8-CA6D-ADBA1287D7A0}"/>
                </a:ext>
              </a:extLst>
            </p:cNvPr>
            <p:cNvSpPr txBox="1"/>
            <p:nvPr/>
          </p:nvSpPr>
          <p:spPr>
            <a:xfrm>
              <a:off x="4571550" y="235033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A83FDD-0242-D410-555F-B0093111921B}"/>
                </a:ext>
              </a:extLst>
            </p:cNvPr>
            <p:cNvSpPr txBox="1"/>
            <p:nvPr/>
          </p:nvSpPr>
          <p:spPr>
            <a:xfrm>
              <a:off x="4571550" y="30211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675890-25B1-53AD-E89F-8F53BF4947E8}"/>
                </a:ext>
              </a:extLst>
            </p:cNvPr>
            <p:cNvSpPr txBox="1"/>
            <p:nvPr/>
          </p:nvSpPr>
          <p:spPr>
            <a:xfrm>
              <a:off x="4579689" y="335656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DD68001-A90E-4566-2B1B-0D32C6257B62}"/>
              </a:ext>
            </a:extLst>
          </p:cNvPr>
          <p:cNvGrpSpPr/>
          <p:nvPr/>
        </p:nvGrpSpPr>
        <p:grpSpPr>
          <a:xfrm>
            <a:off x="4579689" y="4596901"/>
            <a:ext cx="427899" cy="1710966"/>
            <a:chOff x="4571550" y="2014926"/>
            <a:chExt cx="427899" cy="171096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0B6623D-64AF-93C6-E52D-215DB3B702E4}"/>
                </a:ext>
              </a:extLst>
            </p:cNvPr>
            <p:cNvSpPr txBox="1"/>
            <p:nvPr/>
          </p:nvSpPr>
          <p:spPr>
            <a:xfrm>
              <a:off x="4580745" y="268574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CB53F6C-D93A-19B0-DC6B-B33ACD3700B5}"/>
                </a:ext>
              </a:extLst>
            </p:cNvPr>
            <p:cNvSpPr txBox="1"/>
            <p:nvPr/>
          </p:nvSpPr>
          <p:spPr>
            <a:xfrm>
              <a:off x="4633146" y="201492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BBEBA57-A97A-B526-7A8E-B21E7982A19C}"/>
                </a:ext>
              </a:extLst>
            </p:cNvPr>
            <p:cNvSpPr txBox="1"/>
            <p:nvPr/>
          </p:nvSpPr>
          <p:spPr>
            <a:xfrm>
              <a:off x="4571550" y="235033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7D3746-CF3F-5349-DB74-F75916E9E221}"/>
                </a:ext>
              </a:extLst>
            </p:cNvPr>
            <p:cNvSpPr txBox="1"/>
            <p:nvPr/>
          </p:nvSpPr>
          <p:spPr>
            <a:xfrm>
              <a:off x="4571550" y="30211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2BDB1C1-A661-CC3D-C89B-6239ACC74BED}"/>
                </a:ext>
              </a:extLst>
            </p:cNvPr>
            <p:cNvSpPr txBox="1"/>
            <p:nvPr/>
          </p:nvSpPr>
          <p:spPr>
            <a:xfrm>
              <a:off x="4579689" y="335656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3D95DED-E1D0-1A72-14F7-6C45EFEE608B}"/>
              </a:ext>
            </a:extLst>
          </p:cNvPr>
          <p:cNvGrpSpPr/>
          <p:nvPr/>
        </p:nvGrpSpPr>
        <p:grpSpPr>
          <a:xfrm>
            <a:off x="7378884" y="2005743"/>
            <a:ext cx="427899" cy="1710966"/>
            <a:chOff x="4571550" y="2014926"/>
            <a:chExt cx="427899" cy="171096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96ACB18-1F00-94F1-F732-3DFBB664165A}"/>
                </a:ext>
              </a:extLst>
            </p:cNvPr>
            <p:cNvSpPr txBox="1"/>
            <p:nvPr/>
          </p:nvSpPr>
          <p:spPr>
            <a:xfrm>
              <a:off x="4580745" y="268574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88F894-1EDA-ED1D-E2B5-165950399599}"/>
                </a:ext>
              </a:extLst>
            </p:cNvPr>
            <p:cNvSpPr txBox="1"/>
            <p:nvPr/>
          </p:nvSpPr>
          <p:spPr>
            <a:xfrm>
              <a:off x="4633146" y="201492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015D22-8D46-9F53-D03E-8D99F90D6A44}"/>
                </a:ext>
              </a:extLst>
            </p:cNvPr>
            <p:cNvSpPr txBox="1"/>
            <p:nvPr/>
          </p:nvSpPr>
          <p:spPr>
            <a:xfrm>
              <a:off x="4571550" y="235033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98AF7F6-6BC6-9997-D946-EF9602BA989A}"/>
                </a:ext>
              </a:extLst>
            </p:cNvPr>
            <p:cNvSpPr txBox="1"/>
            <p:nvPr/>
          </p:nvSpPr>
          <p:spPr>
            <a:xfrm>
              <a:off x="4571550" y="30211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BE08D80-C425-FD1A-2513-9F3601F9E3E0}"/>
                </a:ext>
              </a:extLst>
            </p:cNvPr>
            <p:cNvSpPr txBox="1"/>
            <p:nvPr/>
          </p:nvSpPr>
          <p:spPr>
            <a:xfrm>
              <a:off x="4579689" y="335656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C9969C7-FA32-5B19-B3DF-D7983AEB172A}"/>
              </a:ext>
            </a:extLst>
          </p:cNvPr>
          <p:cNvGrpSpPr/>
          <p:nvPr/>
        </p:nvGrpSpPr>
        <p:grpSpPr>
          <a:xfrm>
            <a:off x="7394065" y="4606744"/>
            <a:ext cx="427899" cy="1710966"/>
            <a:chOff x="4571550" y="2014926"/>
            <a:chExt cx="427899" cy="171096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B2EC1C8-8AEF-7B85-3058-0DAA505E2F41}"/>
                </a:ext>
              </a:extLst>
            </p:cNvPr>
            <p:cNvSpPr txBox="1"/>
            <p:nvPr/>
          </p:nvSpPr>
          <p:spPr>
            <a:xfrm>
              <a:off x="4580745" y="268574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8AC9205-0C9E-B5B9-3977-69B60BBD39A9}"/>
                </a:ext>
              </a:extLst>
            </p:cNvPr>
            <p:cNvSpPr txBox="1"/>
            <p:nvPr/>
          </p:nvSpPr>
          <p:spPr>
            <a:xfrm>
              <a:off x="4633146" y="201492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5F0B52E-BA96-8004-4D4E-DB5ED1C8BAF8}"/>
                </a:ext>
              </a:extLst>
            </p:cNvPr>
            <p:cNvSpPr txBox="1"/>
            <p:nvPr/>
          </p:nvSpPr>
          <p:spPr>
            <a:xfrm>
              <a:off x="4571550" y="235033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A4CC314-CB7B-69EC-9884-CCB532CBD951}"/>
                </a:ext>
              </a:extLst>
            </p:cNvPr>
            <p:cNvSpPr txBox="1"/>
            <p:nvPr/>
          </p:nvSpPr>
          <p:spPr>
            <a:xfrm>
              <a:off x="4571550" y="30211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609A02A-57B4-0167-6F98-C146492E9BF7}"/>
                </a:ext>
              </a:extLst>
            </p:cNvPr>
            <p:cNvSpPr txBox="1"/>
            <p:nvPr/>
          </p:nvSpPr>
          <p:spPr>
            <a:xfrm>
              <a:off x="4579689" y="335656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541A147-F84C-7A95-D035-0A726E476671}"/>
              </a:ext>
            </a:extLst>
          </p:cNvPr>
          <p:cNvGrpSpPr/>
          <p:nvPr/>
        </p:nvGrpSpPr>
        <p:grpSpPr>
          <a:xfrm>
            <a:off x="5006532" y="3678147"/>
            <a:ext cx="1796342" cy="369332"/>
            <a:chOff x="5006532" y="3678147"/>
            <a:chExt cx="1796342" cy="369332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04BB759-3681-9611-6772-CE87182D0027}"/>
                </a:ext>
              </a:extLst>
            </p:cNvPr>
            <p:cNvSpPr txBox="1"/>
            <p:nvPr/>
          </p:nvSpPr>
          <p:spPr>
            <a:xfrm>
              <a:off x="5006532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238B39-7639-E018-D1ED-D911353403A5}"/>
                </a:ext>
              </a:extLst>
            </p:cNvPr>
            <p:cNvSpPr txBox="1"/>
            <p:nvPr/>
          </p:nvSpPr>
          <p:spPr>
            <a:xfrm>
              <a:off x="5380196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3C61C32-EECA-855A-DE5B-DD6C1898C9A1}"/>
                </a:ext>
              </a:extLst>
            </p:cNvPr>
            <p:cNvSpPr txBox="1"/>
            <p:nvPr/>
          </p:nvSpPr>
          <p:spPr>
            <a:xfrm>
              <a:off x="5753860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9003540-FE67-C070-AFFF-D70973976872}"/>
                </a:ext>
              </a:extLst>
            </p:cNvPr>
            <p:cNvSpPr txBox="1"/>
            <p:nvPr/>
          </p:nvSpPr>
          <p:spPr>
            <a:xfrm>
              <a:off x="6127524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91AD67F-5D3F-5C7D-2310-BBC52850BED5}"/>
                </a:ext>
              </a:extLst>
            </p:cNvPr>
            <p:cNvSpPr txBox="1"/>
            <p:nvPr/>
          </p:nvSpPr>
          <p:spPr>
            <a:xfrm>
              <a:off x="6501188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586E06DF-B8A3-76F7-0A52-4D16C627585C}"/>
              </a:ext>
            </a:extLst>
          </p:cNvPr>
          <p:cNvSpPr/>
          <p:nvPr/>
        </p:nvSpPr>
        <p:spPr>
          <a:xfrm>
            <a:off x="7664817" y="3681302"/>
            <a:ext cx="1814407" cy="316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841AAA5-968B-3727-C821-5612E2704C8F}"/>
              </a:ext>
            </a:extLst>
          </p:cNvPr>
          <p:cNvSpPr/>
          <p:nvPr/>
        </p:nvSpPr>
        <p:spPr>
          <a:xfrm>
            <a:off x="5039560" y="6274743"/>
            <a:ext cx="1814407" cy="316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C5A2B2C-F319-4346-1299-D858745E3287}"/>
              </a:ext>
            </a:extLst>
          </p:cNvPr>
          <p:cNvSpPr/>
          <p:nvPr/>
        </p:nvSpPr>
        <p:spPr>
          <a:xfrm>
            <a:off x="7644411" y="6263184"/>
            <a:ext cx="1814407" cy="316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F8EF4AA-8861-1DFD-C508-3887A86BE2C6}"/>
              </a:ext>
            </a:extLst>
          </p:cNvPr>
          <p:cNvGrpSpPr/>
          <p:nvPr/>
        </p:nvGrpSpPr>
        <p:grpSpPr>
          <a:xfrm>
            <a:off x="7781274" y="3685736"/>
            <a:ext cx="1796342" cy="369332"/>
            <a:chOff x="5006532" y="3678147"/>
            <a:chExt cx="1796342" cy="36933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C2E60D5-3BCF-7F08-93DB-EA47C86601E1}"/>
                </a:ext>
              </a:extLst>
            </p:cNvPr>
            <p:cNvSpPr txBox="1"/>
            <p:nvPr/>
          </p:nvSpPr>
          <p:spPr>
            <a:xfrm>
              <a:off x="5006532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791956C-4BB3-57D9-5347-701603F0ED2C}"/>
                </a:ext>
              </a:extLst>
            </p:cNvPr>
            <p:cNvSpPr txBox="1"/>
            <p:nvPr/>
          </p:nvSpPr>
          <p:spPr>
            <a:xfrm>
              <a:off x="5380196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2E4930F-C6E7-9879-3A18-89C5627628AC}"/>
                </a:ext>
              </a:extLst>
            </p:cNvPr>
            <p:cNvSpPr txBox="1"/>
            <p:nvPr/>
          </p:nvSpPr>
          <p:spPr>
            <a:xfrm>
              <a:off x="5753860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CA56122-0E2F-6A3C-1C1A-8239B7BD36D7}"/>
                </a:ext>
              </a:extLst>
            </p:cNvPr>
            <p:cNvSpPr txBox="1"/>
            <p:nvPr/>
          </p:nvSpPr>
          <p:spPr>
            <a:xfrm>
              <a:off x="6127524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856BB30-EF32-EA85-508A-AE9A1D59A8F1}"/>
                </a:ext>
              </a:extLst>
            </p:cNvPr>
            <p:cNvSpPr txBox="1"/>
            <p:nvPr/>
          </p:nvSpPr>
          <p:spPr>
            <a:xfrm>
              <a:off x="6501188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342CF01-B708-6FFF-3A18-F1A3F0CBDBBA}"/>
              </a:ext>
            </a:extLst>
          </p:cNvPr>
          <p:cNvGrpSpPr/>
          <p:nvPr/>
        </p:nvGrpSpPr>
        <p:grpSpPr>
          <a:xfrm>
            <a:off x="5023719" y="6308924"/>
            <a:ext cx="1796342" cy="369332"/>
            <a:chOff x="5006532" y="3678147"/>
            <a:chExt cx="1796342" cy="369332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5F32472-FA3A-0E20-E484-F4FCF6A40E3D}"/>
                </a:ext>
              </a:extLst>
            </p:cNvPr>
            <p:cNvSpPr txBox="1"/>
            <p:nvPr/>
          </p:nvSpPr>
          <p:spPr>
            <a:xfrm>
              <a:off x="5006532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C5FC8E1-591F-1991-39FA-7E558C79CA61}"/>
                </a:ext>
              </a:extLst>
            </p:cNvPr>
            <p:cNvSpPr txBox="1"/>
            <p:nvPr/>
          </p:nvSpPr>
          <p:spPr>
            <a:xfrm>
              <a:off x="5380196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FC8A5E9-5B80-F0A4-45B8-16D06CE7BEB1}"/>
                </a:ext>
              </a:extLst>
            </p:cNvPr>
            <p:cNvSpPr txBox="1"/>
            <p:nvPr/>
          </p:nvSpPr>
          <p:spPr>
            <a:xfrm>
              <a:off x="5753860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6022A85-E9A2-DCFE-10CB-37AE4491AB53}"/>
                </a:ext>
              </a:extLst>
            </p:cNvPr>
            <p:cNvSpPr txBox="1"/>
            <p:nvPr/>
          </p:nvSpPr>
          <p:spPr>
            <a:xfrm>
              <a:off x="6127524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5EA860A-ECC2-1164-4830-FFD89BF65B02}"/>
                </a:ext>
              </a:extLst>
            </p:cNvPr>
            <p:cNvSpPr txBox="1"/>
            <p:nvPr/>
          </p:nvSpPr>
          <p:spPr>
            <a:xfrm>
              <a:off x="6501188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883FB93-5188-DB4B-7732-DD78001DD641}"/>
              </a:ext>
            </a:extLst>
          </p:cNvPr>
          <p:cNvGrpSpPr/>
          <p:nvPr/>
        </p:nvGrpSpPr>
        <p:grpSpPr>
          <a:xfrm>
            <a:off x="7835003" y="6274743"/>
            <a:ext cx="1796342" cy="369332"/>
            <a:chOff x="5006532" y="3678147"/>
            <a:chExt cx="1796342" cy="369332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1857C5C-2A2C-E096-2DD0-26EDDD289482}"/>
                </a:ext>
              </a:extLst>
            </p:cNvPr>
            <p:cNvSpPr txBox="1"/>
            <p:nvPr/>
          </p:nvSpPr>
          <p:spPr>
            <a:xfrm>
              <a:off x="5006532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F77E4EA-C85B-4161-1507-0BA8BA719EA7}"/>
                </a:ext>
              </a:extLst>
            </p:cNvPr>
            <p:cNvSpPr txBox="1"/>
            <p:nvPr/>
          </p:nvSpPr>
          <p:spPr>
            <a:xfrm>
              <a:off x="5380196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12981DD-2A9A-A55F-F1E9-7F6C9556227E}"/>
                </a:ext>
              </a:extLst>
            </p:cNvPr>
            <p:cNvSpPr txBox="1"/>
            <p:nvPr/>
          </p:nvSpPr>
          <p:spPr>
            <a:xfrm>
              <a:off x="5753860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416DBE7-21F5-51B0-71A0-6374B1EDAEBB}"/>
                </a:ext>
              </a:extLst>
            </p:cNvPr>
            <p:cNvSpPr txBox="1"/>
            <p:nvPr/>
          </p:nvSpPr>
          <p:spPr>
            <a:xfrm>
              <a:off x="6127524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CDF3EAD-31C1-99D2-C7F8-0284556F4037}"/>
                </a:ext>
              </a:extLst>
            </p:cNvPr>
            <p:cNvSpPr txBox="1"/>
            <p:nvPr/>
          </p:nvSpPr>
          <p:spPr>
            <a:xfrm>
              <a:off x="6501188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sp>
        <p:nvSpPr>
          <p:cNvPr id="2" name="Title 3">
            <a:extLst>
              <a:ext uri="{FF2B5EF4-FFF2-40B4-BE49-F238E27FC236}">
                <a16:creationId xmlns:a16="http://schemas.microsoft.com/office/drawing/2014/main" id="{2F3F2405-7240-7208-745C-BF9389C0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488" y="223838"/>
            <a:ext cx="9680575" cy="1004887"/>
          </a:xfrm>
        </p:spPr>
        <p:txBody>
          <a:bodyPr/>
          <a:lstStyle/>
          <a:p>
            <a:r>
              <a:rPr lang="en-US" dirty="0"/>
              <a:t>Changes in spatially compounding drought?</a:t>
            </a:r>
          </a:p>
        </p:txBody>
      </p:sp>
    </p:spTree>
    <p:extLst>
      <p:ext uri="{BB962C8B-B14F-4D97-AF65-F5344CB8AC3E}">
        <p14:creationId xmlns:p14="http://schemas.microsoft.com/office/powerpoint/2010/main" val="22985592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red squares&#10;&#10;Description automatically generated">
            <a:extLst>
              <a:ext uri="{FF2B5EF4-FFF2-40B4-BE49-F238E27FC236}">
                <a16:creationId xmlns:a16="http://schemas.microsoft.com/office/drawing/2014/main" id="{D51FD27D-314F-9369-38B7-79589E20DF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035"/>
          <a:stretch/>
        </p:blipFill>
        <p:spPr>
          <a:xfrm>
            <a:off x="4643004" y="1768986"/>
            <a:ext cx="2200588" cy="2172643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7639247-E57E-5B78-D0C6-A12CC381117F}"/>
              </a:ext>
            </a:extLst>
          </p:cNvPr>
          <p:cNvSpPr/>
          <p:nvPr/>
        </p:nvSpPr>
        <p:spPr>
          <a:xfrm>
            <a:off x="4988467" y="3725892"/>
            <a:ext cx="1814407" cy="316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B999AF-3B22-B23F-C6FA-12887DC9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39</a:t>
            </a:fld>
            <a:endParaRPr lang="en-US" dirty="0"/>
          </a:p>
        </p:txBody>
      </p:sp>
      <p:pic>
        <p:nvPicPr>
          <p:cNvPr id="5" name="Picture 4" descr="A graph of red squares&#10;&#10;Description automatically generated">
            <a:extLst>
              <a:ext uri="{FF2B5EF4-FFF2-40B4-BE49-F238E27FC236}">
                <a16:creationId xmlns:a16="http://schemas.microsoft.com/office/drawing/2014/main" id="{50922C2B-40AA-0429-4F55-9D8135F50F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92"/>
          <a:stretch/>
        </p:blipFill>
        <p:spPr>
          <a:xfrm>
            <a:off x="90436" y="1797159"/>
            <a:ext cx="4340888" cy="4288940"/>
          </a:xfrm>
          <a:prstGeom prst="rect">
            <a:avLst/>
          </a:prstGeom>
        </p:spPr>
      </p:pic>
      <p:pic>
        <p:nvPicPr>
          <p:cNvPr id="10" name="Picture 9" descr="A red squares with numbers and a number of basins&#10;&#10;Description automatically generated">
            <a:extLst>
              <a:ext uri="{FF2B5EF4-FFF2-40B4-BE49-F238E27FC236}">
                <a16:creationId xmlns:a16="http://schemas.microsoft.com/office/drawing/2014/main" id="{6A040F06-2823-A63B-175A-9C1FC019FF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162"/>
          <a:stretch/>
        </p:blipFill>
        <p:spPr>
          <a:xfrm>
            <a:off x="7430757" y="1765357"/>
            <a:ext cx="2200588" cy="2176272"/>
          </a:xfrm>
          <a:prstGeom prst="rect">
            <a:avLst/>
          </a:prstGeom>
        </p:spPr>
      </p:pic>
      <p:pic>
        <p:nvPicPr>
          <p:cNvPr id="12" name="Picture 11" descr="A graph of different colored squares&#10;&#10;Description automatically generated">
            <a:extLst>
              <a:ext uri="{FF2B5EF4-FFF2-40B4-BE49-F238E27FC236}">
                <a16:creationId xmlns:a16="http://schemas.microsoft.com/office/drawing/2014/main" id="{BBC69EB7-3D46-290E-346C-92D4309A6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004" y="4344324"/>
            <a:ext cx="2901696" cy="2176272"/>
          </a:xfrm>
          <a:prstGeom prst="rect">
            <a:avLst/>
          </a:prstGeom>
        </p:spPr>
      </p:pic>
      <p:pic>
        <p:nvPicPr>
          <p:cNvPr id="14" name="Picture 13" descr="A red squares with white text&#10;&#10;Description automatically generated">
            <a:extLst>
              <a:ext uri="{FF2B5EF4-FFF2-40B4-BE49-F238E27FC236}">
                <a16:creationId xmlns:a16="http://schemas.microsoft.com/office/drawing/2014/main" id="{5BBB9968-3D03-CA50-E1D1-CEAD30333AE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4162"/>
          <a:stretch/>
        </p:blipFill>
        <p:spPr>
          <a:xfrm>
            <a:off x="7430757" y="4344324"/>
            <a:ext cx="2200588" cy="2176272"/>
          </a:xfrm>
          <a:prstGeom prst="rect">
            <a:avLst/>
          </a:prstGeom>
        </p:spPr>
      </p:pic>
      <p:pic>
        <p:nvPicPr>
          <p:cNvPr id="15" name="Picture 14" descr="A graph of red squares&#10;&#10;Description automatically generated">
            <a:extLst>
              <a:ext uri="{FF2B5EF4-FFF2-40B4-BE49-F238E27FC236}">
                <a16:creationId xmlns:a16="http://schemas.microsoft.com/office/drawing/2014/main" id="{A5E5D330-428A-42FC-4E21-74B0894E5A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33" r="11821"/>
          <a:stretch/>
        </p:blipFill>
        <p:spPr>
          <a:xfrm>
            <a:off x="10332453" y="2089334"/>
            <a:ext cx="643094" cy="42889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5DF925A-525D-F6E1-F2AA-CC635C4AD936}"/>
              </a:ext>
            </a:extLst>
          </p:cNvPr>
          <p:cNvSpPr txBox="1"/>
          <p:nvPr/>
        </p:nvSpPr>
        <p:spPr>
          <a:xfrm rot="5400000">
            <a:off x="9756186" y="4049138"/>
            <a:ext cx="2549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 of drought years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C8C5D4-2718-5726-90F9-9CD42DA35B30}"/>
              </a:ext>
            </a:extLst>
          </p:cNvPr>
          <p:cNvSpPr txBox="1"/>
          <p:nvPr/>
        </p:nvSpPr>
        <p:spPr>
          <a:xfrm>
            <a:off x="4988467" y="1650235"/>
            <a:ext cx="17411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Baseline Median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0CF621-C237-9685-E1DD-346E1D7DCAEB}"/>
              </a:ext>
            </a:extLst>
          </p:cNvPr>
          <p:cNvSpPr txBox="1"/>
          <p:nvPr/>
        </p:nvSpPr>
        <p:spPr>
          <a:xfrm>
            <a:off x="7430757" y="1643690"/>
            <a:ext cx="23848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Baseline 99</a:t>
            </a:r>
            <a:r>
              <a:rPr lang="en-US" baseline="30000" dirty="0"/>
              <a:t>th</a:t>
            </a:r>
            <a:r>
              <a:rPr lang="en-US" dirty="0"/>
              <a:t> percentile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6B1B1D-86AB-EC17-AE5F-986C92076BE5}"/>
              </a:ext>
            </a:extLst>
          </p:cNvPr>
          <p:cNvSpPr txBox="1"/>
          <p:nvPr/>
        </p:nvSpPr>
        <p:spPr>
          <a:xfrm>
            <a:off x="5062095" y="4227569"/>
            <a:ext cx="17221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Climate Median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BCBD57-93CF-2B1E-B487-DAE0A553B582}"/>
              </a:ext>
            </a:extLst>
          </p:cNvPr>
          <p:cNvSpPr txBox="1"/>
          <p:nvPr/>
        </p:nvSpPr>
        <p:spPr>
          <a:xfrm>
            <a:off x="7578969" y="4220425"/>
            <a:ext cx="231294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Climate 99</a:t>
            </a:r>
            <a:r>
              <a:rPr lang="en-US" baseline="30000" dirty="0"/>
              <a:t>th</a:t>
            </a:r>
            <a:r>
              <a:rPr lang="en-US" dirty="0"/>
              <a:t> percentile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794446-61E0-FA42-AB36-089012CB4A17}"/>
              </a:ext>
            </a:extLst>
          </p:cNvPr>
          <p:cNvSpPr/>
          <p:nvPr/>
        </p:nvSpPr>
        <p:spPr>
          <a:xfrm>
            <a:off x="4674394" y="2007680"/>
            <a:ext cx="323999" cy="177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F9A3490-8999-E3EB-A28E-04E7CA0C699B}"/>
              </a:ext>
            </a:extLst>
          </p:cNvPr>
          <p:cNvSpPr/>
          <p:nvPr/>
        </p:nvSpPr>
        <p:spPr>
          <a:xfrm>
            <a:off x="4666692" y="4589757"/>
            <a:ext cx="323999" cy="177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5E3D723-30B6-3773-665E-3A17F439348C}"/>
              </a:ext>
            </a:extLst>
          </p:cNvPr>
          <p:cNvSpPr/>
          <p:nvPr/>
        </p:nvSpPr>
        <p:spPr>
          <a:xfrm>
            <a:off x="7477380" y="2009741"/>
            <a:ext cx="323999" cy="177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EF6AD09-16B3-4EFE-8067-AD16ABF75CF7}"/>
              </a:ext>
            </a:extLst>
          </p:cNvPr>
          <p:cNvSpPr/>
          <p:nvPr/>
        </p:nvSpPr>
        <p:spPr>
          <a:xfrm>
            <a:off x="7463785" y="4547210"/>
            <a:ext cx="323999" cy="1770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ACC8E73-D627-6DEE-2AD6-2299E97CAE8D}"/>
              </a:ext>
            </a:extLst>
          </p:cNvPr>
          <p:cNvGrpSpPr/>
          <p:nvPr/>
        </p:nvGrpSpPr>
        <p:grpSpPr>
          <a:xfrm>
            <a:off x="4571550" y="2014926"/>
            <a:ext cx="427899" cy="1710966"/>
            <a:chOff x="4571550" y="2014926"/>
            <a:chExt cx="427899" cy="171096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97FDFE1-55BC-FD7E-6AA5-638C447EE8F2}"/>
                </a:ext>
              </a:extLst>
            </p:cNvPr>
            <p:cNvSpPr txBox="1"/>
            <p:nvPr/>
          </p:nvSpPr>
          <p:spPr>
            <a:xfrm>
              <a:off x="4580745" y="268574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BE8EDBC-6210-B5E9-2416-29808A72F814}"/>
                </a:ext>
              </a:extLst>
            </p:cNvPr>
            <p:cNvSpPr txBox="1"/>
            <p:nvPr/>
          </p:nvSpPr>
          <p:spPr>
            <a:xfrm>
              <a:off x="4633146" y="201492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E64D9F-FED8-33F8-CA6D-ADBA1287D7A0}"/>
                </a:ext>
              </a:extLst>
            </p:cNvPr>
            <p:cNvSpPr txBox="1"/>
            <p:nvPr/>
          </p:nvSpPr>
          <p:spPr>
            <a:xfrm>
              <a:off x="4571550" y="235033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1A83FDD-0242-D410-555F-B0093111921B}"/>
                </a:ext>
              </a:extLst>
            </p:cNvPr>
            <p:cNvSpPr txBox="1"/>
            <p:nvPr/>
          </p:nvSpPr>
          <p:spPr>
            <a:xfrm>
              <a:off x="4571550" y="30211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B675890-25B1-53AD-E89F-8F53BF4947E8}"/>
                </a:ext>
              </a:extLst>
            </p:cNvPr>
            <p:cNvSpPr txBox="1"/>
            <p:nvPr/>
          </p:nvSpPr>
          <p:spPr>
            <a:xfrm>
              <a:off x="4579689" y="335656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DD68001-A90E-4566-2B1B-0D32C6257B62}"/>
              </a:ext>
            </a:extLst>
          </p:cNvPr>
          <p:cNvGrpSpPr/>
          <p:nvPr/>
        </p:nvGrpSpPr>
        <p:grpSpPr>
          <a:xfrm>
            <a:off x="4579689" y="4596901"/>
            <a:ext cx="427899" cy="1710966"/>
            <a:chOff x="4571550" y="2014926"/>
            <a:chExt cx="427899" cy="1710966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0B6623D-64AF-93C6-E52D-215DB3B702E4}"/>
                </a:ext>
              </a:extLst>
            </p:cNvPr>
            <p:cNvSpPr txBox="1"/>
            <p:nvPr/>
          </p:nvSpPr>
          <p:spPr>
            <a:xfrm>
              <a:off x="4580745" y="268574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CB53F6C-D93A-19B0-DC6B-B33ACD3700B5}"/>
                </a:ext>
              </a:extLst>
            </p:cNvPr>
            <p:cNvSpPr txBox="1"/>
            <p:nvPr/>
          </p:nvSpPr>
          <p:spPr>
            <a:xfrm>
              <a:off x="4633146" y="201492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BBEBA57-A97A-B526-7A8E-B21E7982A19C}"/>
                </a:ext>
              </a:extLst>
            </p:cNvPr>
            <p:cNvSpPr txBox="1"/>
            <p:nvPr/>
          </p:nvSpPr>
          <p:spPr>
            <a:xfrm>
              <a:off x="4571550" y="235033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17D3746-CF3F-5349-DB74-F75916E9E221}"/>
                </a:ext>
              </a:extLst>
            </p:cNvPr>
            <p:cNvSpPr txBox="1"/>
            <p:nvPr/>
          </p:nvSpPr>
          <p:spPr>
            <a:xfrm>
              <a:off x="4571550" y="30211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2BDB1C1-A661-CC3D-C89B-6239ACC74BED}"/>
                </a:ext>
              </a:extLst>
            </p:cNvPr>
            <p:cNvSpPr txBox="1"/>
            <p:nvPr/>
          </p:nvSpPr>
          <p:spPr>
            <a:xfrm>
              <a:off x="4579689" y="335656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3D95DED-E1D0-1A72-14F7-6C45EFEE608B}"/>
              </a:ext>
            </a:extLst>
          </p:cNvPr>
          <p:cNvGrpSpPr/>
          <p:nvPr/>
        </p:nvGrpSpPr>
        <p:grpSpPr>
          <a:xfrm>
            <a:off x="7378884" y="2005743"/>
            <a:ext cx="427899" cy="1710966"/>
            <a:chOff x="4571550" y="2014926"/>
            <a:chExt cx="427899" cy="1710966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96ACB18-1F00-94F1-F732-3DFBB664165A}"/>
                </a:ext>
              </a:extLst>
            </p:cNvPr>
            <p:cNvSpPr txBox="1"/>
            <p:nvPr/>
          </p:nvSpPr>
          <p:spPr>
            <a:xfrm>
              <a:off x="4580745" y="268574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988F894-1EDA-ED1D-E2B5-165950399599}"/>
                </a:ext>
              </a:extLst>
            </p:cNvPr>
            <p:cNvSpPr txBox="1"/>
            <p:nvPr/>
          </p:nvSpPr>
          <p:spPr>
            <a:xfrm>
              <a:off x="4633146" y="201492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9015D22-8D46-9F53-D03E-8D99F90D6A44}"/>
                </a:ext>
              </a:extLst>
            </p:cNvPr>
            <p:cNvSpPr txBox="1"/>
            <p:nvPr/>
          </p:nvSpPr>
          <p:spPr>
            <a:xfrm>
              <a:off x="4571550" y="235033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98AF7F6-6BC6-9997-D946-EF9602BA989A}"/>
                </a:ext>
              </a:extLst>
            </p:cNvPr>
            <p:cNvSpPr txBox="1"/>
            <p:nvPr/>
          </p:nvSpPr>
          <p:spPr>
            <a:xfrm>
              <a:off x="4571550" y="30211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BE08D80-C425-FD1A-2513-9F3601F9E3E0}"/>
                </a:ext>
              </a:extLst>
            </p:cNvPr>
            <p:cNvSpPr txBox="1"/>
            <p:nvPr/>
          </p:nvSpPr>
          <p:spPr>
            <a:xfrm>
              <a:off x="4579689" y="335656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C9969C7-FA32-5B19-B3DF-D7983AEB172A}"/>
              </a:ext>
            </a:extLst>
          </p:cNvPr>
          <p:cNvGrpSpPr/>
          <p:nvPr/>
        </p:nvGrpSpPr>
        <p:grpSpPr>
          <a:xfrm>
            <a:off x="7394065" y="4606744"/>
            <a:ext cx="427899" cy="1710966"/>
            <a:chOff x="4571550" y="2014926"/>
            <a:chExt cx="427899" cy="1710966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B2EC1C8-8AEF-7B85-3058-0DAA505E2F41}"/>
                </a:ext>
              </a:extLst>
            </p:cNvPr>
            <p:cNvSpPr txBox="1"/>
            <p:nvPr/>
          </p:nvSpPr>
          <p:spPr>
            <a:xfrm>
              <a:off x="4580745" y="2685744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8AC9205-0C9E-B5B9-3977-69B60BBD39A9}"/>
                </a:ext>
              </a:extLst>
            </p:cNvPr>
            <p:cNvSpPr txBox="1"/>
            <p:nvPr/>
          </p:nvSpPr>
          <p:spPr>
            <a:xfrm>
              <a:off x="4633146" y="201492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5F0B52E-BA96-8004-4D4E-DB5ED1C8BAF8}"/>
                </a:ext>
              </a:extLst>
            </p:cNvPr>
            <p:cNvSpPr txBox="1"/>
            <p:nvPr/>
          </p:nvSpPr>
          <p:spPr>
            <a:xfrm>
              <a:off x="4571550" y="2350335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A4CC314-CB7B-69EC-9884-CCB532CBD951}"/>
                </a:ext>
              </a:extLst>
            </p:cNvPr>
            <p:cNvSpPr txBox="1"/>
            <p:nvPr/>
          </p:nvSpPr>
          <p:spPr>
            <a:xfrm>
              <a:off x="4571550" y="3021153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609A02A-57B4-0167-6F98-C146492E9BF7}"/>
                </a:ext>
              </a:extLst>
            </p:cNvPr>
            <p:cNvSpPr txBox="1"/>
            <p:nvPr/>
          </p:nvSpPr>
          <p:spPr>
            <a:xfrm>
              <a:off x="4579689" y="335656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25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541A147-F84C-7A95-D035-0A726E476671}"/>
              </a:ext>
            </a:extLst>
          </p:cNvPr>
          <p:cNvGrpSpPr/>
          <p:nvPr/>
        </p:nvGrpSpPr>
        <p:grpSpPr>
          <a:xfrm>
            <a:off x="5006532" y="3678147"/>
            <a:ext cx="1796342" cy="369332"/>
            <a:chOff x="5006532" y="3678147"/>
            <a:chExt cx="1796342" cy="369332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04BB759-3681-9611-6772-CE87182D0027}"/>
                </a:ext>
              </a:extLst>
            </p:cNvPr>
            <p:cNvSpPr txBox="1"/>
            <p:nvPr/>
          </p:nvSpPr>
          <p:spPr>
            <a:xfrm>
              <a:off x="5006532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238B39-7639-E018-D1ED-D911353403A5}"/>
                </a:ext>
              </a:extLst>
            </p:cNvPr>
            <p:cNvSpPr txBox="1"/>
            <p:nvPr/>
          </p:nvSpPr>
          <p:spPr>
            <a:xfrm>
              <a:off x="5380196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33C61C32-EECA-855A-DE5B-DD6C1898C9A1}"/>
                </a:ext>
              </a:extLst>
            </p:cNvPr>
            <p:cNvSpPr txBox="1"/>
            <p:nvPr/>
          </p:nvSpPr>
          <p:spPr>
            <a:xfrm>
              <a:off x="5753860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9003540-FE67-C070-AFFF-D70973976872}"/>
                </a:ext>
              </a:extLst>
            </p:cNvPr>
            <p:cNvSpPr txBox="1"/>
            <p:nvPr/>
          </p:nvSpPr>
          <p:spPr>
            <a:xfrm>
              <a:off x="6127524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91AD67F-5D3F-5C7D-2310-BBC52850BED5}"/>
                </a:ext>
              </a:extLst>
            </p:cNvPr>
            <p:cNvSpPr txBox="1"/>
            <p:nvPr/>
          </p:nvSpPr>
          <p:spPr>
            <a:xfrm>
              <a:off x="6501188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586E06DF-B8A3-76F7-0A52-4D16C627585C}"/>
              </a:ext>
            </a:extLst>
          </p:cNvPr>
          <p:cNvSpPr/>
          <p:nvPr/>
        </p:nvSpPr>
        <p:spPr>
          <a:xfrm>
            <a:off x="7664817" y="3681302"/>
            <a:ext cx="1814407" cy="316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841AAA5-968B-3727-C821-5612E2704C8F}"/>
              </a:ext>
            </a:extLst>
          </p:cNvPr>
          <p:cNvSpPr/>
          <p:nvPr/>
        </p:nvSpPr>
        <p:spPr>
          <a:xfrm>
            <a:off x="5039560" y="6274743"/>
            <a:ext cx="1814407" cy="316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C5A2B2C-F319-4346-1299-D858745E3287}"/>
              </a:ext>
            </a:extLst>
          </p:cNvPr>
          <p:cNvSpPr/>
          <p:nvPr/>
        </p:nvSpPr>
        <p:spPr>
          <a:xfrm>
            <a:off x="7644411" y="6263184"/>
            <a:ext cx="1814407" cy="3169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F8EF4AA-8861-1DFD-C508-3887A86BE2C6}"/>
              </a:ext>
            </a:extLst>
          </p:cNvPr>
          <p:cNvGrpSpPr/>
          <p:nvPr/>
        </p:nvGrpSpPr>
        <p:grpSpPr>
          <a:xfrm>
            <a:off x="7781274" y="3685736"/>
            <a:ext cx="1796342" cy="369332"/>
            <a:chOff x="5006532" y="3678147"/>
            <a:chExt cx="1796342" cy="36933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C2E60D5-3BCF-7F08-93DB-EA47C86601E1}"/>
                </a:ext>
              </a:extLst>
            </p:cNvPr>
            <p:cNvSpPr txBox="1"/>
            <p:nvPr/>
          </p:nvSpPr>
          <p:spPr>
            <a:xfrm>
              <a:off x="5006532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791956C-4BB3-57D9-5347-701603F0ED2C}"/>
                </a:ext>
              </a:extLst>
            </p:cNvPr>
            <p:cNvSpPr txBox="1"/>
            <p:nvPr/>
          </p:nvSpPr>
          <p:spPr>
            <a:xfrm>
              <a:off x="5380196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2E4930F-C6E7-9879-3A18-89C5627628AC}"/>
                </a:ext>
              </a:extLst>
            </p:cNvPr>
            <p:cNvSpPr txBox="1"/>
            <p:nvPr/>
          </p:nvSpPr>
          <p:spPr>
            <a:xfrm>
              <a:off x="5753860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CA56122-0E2F-6A3C-1C1A-8239B7BD36D7}"/>
                </a:ext>
              </a:extLst>
            </p:cNvPr>
            <p:cNvSpPr txBox="1"/>
            <p:nvPr/>
          </p:nvSpPr>
          <p:spPr>
            <a:xfrm>
              <a:off x="6127524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6856BB30-EF32-EA85-508A-AE9A1D59A8F1}"/>
                </a:ext>
              </a:extLst>
            </p:cNvPr>
            <p:cNvSpPr txBox="1"/>
            <p:nvPr/>
          </p:nvSpPr>
          <p:spPr>
            <a:xfrm>
              <a:off x="6501188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342CF01-B708-6FFF-3A18-F1A3F0CBDBBA}"/>
              </a:ext>
            </a:extLst>
          </p:cNvPr>
          <p:cNvGrpSpPr/>
          <p:nvPr/>
        </p:nvGrpSpPr>
        <p:grpSpPr>
          <a:xfrm>
            <a:off x="5023719" y="6308924"/>
            <a:ext cx="1796342" cy="369332"/>
            <a:chOff x="5006532" y="3678147"/>
            <a:chExt cx="1796342" cy="369332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5F32472-FA3A-0E20-E484-F4FCF6A40E3D}"/>
                </a:ext>
              </a:extLst>
            </p:cNvPr>
            <p:cNvSpPr txBox="1"/>
            <p:nvPr/>
          </p:nvSpPr>
          <p:spPr>
            <a:xfrm>
              <a:off x="5006532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C5FC8E1-591F-1991-39FA-7E558C79CA61}"/>
                </a:ext>
              </a:extLst>
            </p:cNvPr>
            <p:cNvSpPr txBox="1"/>
            <p:nvPr/>
          </p:nvSpPr>
          <p:spPr>
            <a:xfrm>
              <a:off x="5380196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FC8A5E9-5B80-F0A4-45B8-16D06CE7BEB1}"/>
                </a:ext>
              </a:extLst>
            </p:cNvPr>
            <p:cNvSpPr txBox="1"/>
            <p:nvPr/>
          </p:nvSpPr>
          <p:spPr>
            <a:xfrm>
              <a:off x="5753860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6022A85-E9A2-DCFE-10CB-37AE4491AB53}"/>
                </a:ext>
              </a:extLst>
            </p:cNvPr>
            <p:cNvSpPr txBox="1"/>
            <p:nvPr/>
          </p:nvSpPr>
          <p:spPr>
            <a:xfrm>
              <a:off x="6127524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5EA860A-ECC2-1164-4830-FFD89BF65B02}"/>
                </a:ext>
              </a:extLst>
            </p:cNvPr>
            <p:cNvSpPr txBox="1"/>
            <p:nvPr/>
          </p:nvSpPr>
          <p:spPr>
            <a:xfrm>
              <a:off x="6501188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883FB93-5188-DB4B-7732-DD78001DD641}"/>
              </a:ext>
            </a:extLst>
          </p:cNvPr>
          <p:cNvGrpSpPr/>
          <p:nvPr/>
        </p:nvGrpSpPr>
        <p:grpSpPr>
          <a:xfrm>
            <a:off x="7835003" y="6274743"/>
            <a:ext cx="1796342" cy="369332"/>
            <a:chOff x="5006532" y="3678147"/>
            <a:chExt cx="1796342" cy="369332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1857C5C-2A2C-E096-2DD0-26EDDD289482}"/>
                </a:ext>
              </a:extLst>
            </p:cNvPr>
            <p:cNvSpPr txBox="1"/>
            <p:nvPr/>
          </p:nvSpPr>
          <p:spPr>
            <a:xfrm>
              <a:off x="5006532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F77E4EA-C85B-4161-1507-0BA8BA719EA7}"/>
                </a:ext>
              </a:extLst>
            </p:cNvPr>
            <p:cNvSpPr txBox="1"/>
            <p:nvPr/>
          </p:nvSpPr>
          <p:spPr>
            <a:xfrm>
              <a:off x="5380196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12981DD-2A9A-A55F-F1E9-7F6C9556227E}"/>
                </a:ext>
              </a:extLst>
            </p:cNvPr>
            <p:cNvSpPr txBox="1"/>
            <p:nvPr/>
          </p:nvSpPr>
          <p:spPr>
            <a:xfrm>
              <a:off x="5753860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416DBE7-21F5-51B0-71A0-6374B1EDAEBB}"/>
                </a:ext>
              </a:extLst>
            </p:cNvPr>
            <p:cNvSpPr txBox="1"/>
            <p:nvPr/>
          </p:nvSpPr>
          <p:spPr>
            <a:xfrm>
              <a:off x="6127524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CDF3EAD-31C1-99D2-C7F8-0284556F4037}"/>
                </a:ext>
              </a:extLst>
            </p:cNvPr>
            <p:cNvSpPr txBox="1"/>
            <p:nvPr/>
          </p:nvSpPr>
          <p:spPr>
            <a:xfrm>
              <a:off x="6501188" y="3678147"/>
              <a:ext cx="301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sp>
        <p:nvSpPr>
          <p:cNvPr id="2" name="Title 3">
            <a:extLst>
              <a:ext uri="{FF2B5EF4-FFF2-40B4-BE49-F238E27FC236}">
                <a16:creationId xmlns:a16="http://schemas.microsoft.com/office/drawing/2014/main" id="{2F3F2405-7240-7208-745C-BF9389C07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488" y="223838"/>
            <a:ext cx="9680575" cy="1004887"/>
          </a:xfrm>
        </p:spPr>
        <p:txBody>
          <a:bodyPr/>
          <a:lstStyle/>
          <a:p>
            <a:r>
              <a:rPr lang="en-US" dirty="0"/>
              <a:t>Changes in spatially compounding drought?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562605-BA47-12BF-E2C5-71A00043DD46}"/>
              </a:ext>
            </a:extLst>
          </p:cNvPr>
          <p:cNvSpPr/>
          <p:nvPr/>
        </p:nvSpPr>
        <p:spPr>
          <a:xfrm>
            <a:off x="-1" y="1"/>
            <a:ext cx="12101209" cy="673154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73E7-0639-B43C-A237-C7C4D1F2C853}"/>
              </a:ext>
            </a:extLst>
          </p:cNvPr>
          <p:cNvSpPr txBox="1"/>
          <p:nvPr/>
        </p:nvSpPr>
        <p:spPr>
          <a:xfrm>
            <a:off x="1350256" y="2235199"/>
            <a:ext cx="8610196" cy="175432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/>
              <a:t>Even a middle-of-the-road climate change case yields substantial risk for change to </a:t>
            </a:r>
            <a:r>
              <a:rPr lang="en-US" sz="3600" b="1" i="1" dirty="0">
                <a:solidFill>
                  <a:srgbClr val="2077B4"/>
                </a:solidFill>
              </a:rPr>
              <a:t>long lived spatially extensive</a:t>
            </a:r>
            <a:r>
              <a:rPr lang="en-US" sz="3600" dirty="0">
                <a:solidFill>
                  <a:srgbClr val="2077B4"/>
                </a:solidFill>
              </a:rPr>
              <a:t> </a:t>
            </a:r>
            <a:r>
              <a:rPr lang="en-US" sz="3600" b="1" i="1" dirty="0">
                <a:solidFill>
                  <a:srgbClr val="2077B4"/>
                </a:solidFill>
              </a:rPr>
              <a:t>drought regimes</a:t>
            </a:r>
            <a:r>
              <a:rPr lang="en-US" sz="3600" dirty="0">
                <a:solidFill>
                  <a:srgbClr val="2077B4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14409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F08436-DAC4-B802-039A-B1916FC4D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10041676" cy="1003998"/>
          </a:xfrm>
        </p:spPr>
        <p:txBody>
          <a:bodyPr/>
          <a:lstStyle/>
          <a:p>
            <a:r>
              <a:rPr lang="en-US" dirty="0"/>
              <a:t>Theme 2 Risks &amp; Impacts – A Broader View of risk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F824D-E0A0-4EB2-D34A-B77B8D53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</a:t>
            </a:fld>
            <a:endParaRPr lang="en-US" dirty="0"/>
          </a:p>
        </p:txBody>
      </p:sp>
      <p:sp>
        <p:nvSpPr>
          <p:cNvPr id="8" name="Google Shape;143;p19">
            <a:extLst>
              <a:ext uri="{FF2B5EF4-FFF2-40B4-BE49-F238E27FC236}">
                <a16:creationId xmlns:a16="http://schemas.microsoft.com/office/drawing/2014/main" id="{F33ED197-6AF2-B2D5-F98C-3FD9D6CC0773}"/>
              </a:ext>
            </a:extLst>
          </p:cNvPr>
          <p:cNvSpPr txBox="1">
            <a:spLocks/>
          </p:cNvSpPr>
          <p:nvPr/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900"/>
            </a:pPr>
            <a:fld id="{00000000-1234-1234-1234-123412341234}" type="slidenum">
              <a:rPr lang="en-US" smtClean="0"/>
              <a:pPr>
                <a:buSzPts val="900"/>
              </a:pPr>
              <a:t>4</a:t>
            </a:fld>
            <a:endParaRPr lang="en-US"/>
          </a:p>
        </p:txBody>
      </p:sp>
      <p:sp>
        <p:nvSpPr>
          <p:cNvPr id="9" name="Google Shape;142;p19">
            <a:extLst>
              <a:ext uri="{FF2B5EF4-FFF2-40B4-BE49-F238E27FC236}">
                <a16:creationId xmlns:a16="http://schemas.microsoft.com/office/drawing/2014/main" id="{6E668709-35B9-73BC-5519-D34BD0DF8978}"/>
              </a:ext>
            </a:extLst>
          </p:cNvPr>
          <p:cNvSpPr txBox="1">
            <a:spLocks/>
          </p:cNvSpPr>
          <p:nvPr/>
        </p:nvSpPr>
        <p:spPr>
          <a:xfrm>
            <a:off x="140394" y="1313948"/>
            <a:ext cx="6414659" cy="5251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08107"/>
              <a:buNone/>
            </a:pPr>
            <a:r>
              <a:rPr lang="en-US" sz="2800" dirty="0">
                <a:solidFill>
                  <a:srgbClr val="000000"/>
                </a:solidFill>
                <a:latin typeface="+mn-lt"/>
                <a:ea typeface="Helvetica Neue Thin" panose="020B0403020202020204" pitchFamily="34" charset="0"/>
                <a:cs typeface="Helvetica Neue" panose="02000503000000020004" pitchFamily="2" charset="0"/>
              </a:rPr>
              <a:t>Systemic failures, extreme events and ‘hyper-risks’ emerge as a result of the </a:t>
            </a:r>
            <a:r>
              <a:rPr lang="en-US" sz="2800" b="1" i="1" dirty="0">
                <a:solidFill>
                  <a:srgbClr val="2077B4"/>
                </a:solidFill>
                <a:latin typeface="+mn-lt"/>
              </a:rPr>
              <a:t>highly complex and highly interconnected</a:t>
            </a:r>
            <a:r>
              <a:rPr lang="en-US" sz="2800" b="1" dirty="0">
                <a:solidFill>
                  <a:srgbClr val="2077B4"/>
                </a:solidFill>
                <a:latin typeface="+mn-lt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+mn-lt"/>
                <a:ea typeface="Helvetica Neue Thin" panose="020B0403020202020204" pitchFamily="34" charset="0"/>
                <a:cs typeface="Helvetica Neue" panose="02000503000000020004" pitchFamily="2" charset="0"/>
              </a:rPr>
              <a:t>human-Earth systems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08107"/>
              <a:buNone/>
            </a:pPr>
            <a:endParaRPr lang="en-US" sz="2800" dirty="0">
              <a:latin typeface="+mn-lt"/>
              <a:ea typeface="Helvetica Neue Thin" panose="020B0403020202020204" pitchFamily="34" charset="0"/>
              <a:cs typeface="Helvetica Neue" panose="02000503000000020004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08107"/>
              <a:buNone/>
            </a:pPr>
            <a:r>
              <a:rPr lang="en-US" sz="2800" b="1" i="1" dirty="0">
                <a:solidFill>
                  <a:srgbClr val="2077B4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Dynamic relationships</a:t>
            </a:r>
            <a:r>
              <a:rPr lang="en-US" sz="2800" i="1" dirty="0">
                <a:solidFill>
                  <a:srgbClr val="2077B4"/>
                </a:solidFill>
                <a:latin typeface="+mn-lt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2800" dirty="0">
                <a:latin typeface="+mn-lt"/>
                <a:ea typeface="Helvetica Neue Thin" panose="020B0403020202020204" pitchFamily="34" charset="0"/>
                <a:cs typeface="Helvetica Neue" panose="02000503000000020004" pitchFamily="2" charset="0"/>
              </a:rPr>
              <a:t>between agents, systems and sectors transmit risk for one to another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08107"/>
              <a:buNone/>
            </a:pPr>
            <a:endParaRPr lang="en-US" sz="2800" dirty="0">
              <a:latin typeface="+mn-lt"/>
              <a:ea typeface="Helvetica Neue Thin" panose="020B0403020202020204" pitchFamily="34" charset="0"/>
              <a:cs typeface="Helvetica Neue" panose="02000503000000020004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08107"/>
              <a:buNone/>
            </a:pPr>
            <a:r>
              <a:rPr lang="en-US" sz="2800" dirty="0">
                <a:latin typeface="+mn-lt"/>
                <a:ea typeface="Helvetica Neue Thin" panose="020B0403020202020204" pitchFamily="34" charset="0"/>
                <a:cs typeface="Helvetica Neue" panose="02000503000000020004" pitchFamily="2" charset="0"/>
              </a:rPr>
              <a:t>Drivers can </a:t>
            </a:r>
            <a:r>
              <a:rPr lang="en-US" sz="2800" b="1" i="1" dirty="0">
                <a:solidFill>
                  <a:srgbClr val="2077B4"/>
                </a:solidFill>
                <a:latin typeface="+mn-lt"/>
              </a:rPr>
              <a:t>amplify or buffer</a:t>
            </a:r>
            <a:r>
              <a:rPr lang="en-US" sz="2800" b="1" i="1" dirty="0">
                <a:solidFill>
                  <a:srgbClr val="2077B4"/>
                </a:solidFill>
                <a:latin typeface="+mn-lt"/>
                <a:ea typeface="Helvetica Neue Thin" panose="020B0403020202020204" pitchFamily="34" charset="0"/>
                <a:cs typeface="Helvetica Neue" panose="02000503000000020004" pitchFamily="2" charset="0"/>
              </a:rPr>
              <a:t> </a:t>
            </a:r>
            <a:r>
              <a:rPr lang="en-US" sz="2800" dirty="0">
                <a:latin typeface="+mn-lt"/>
                <a:ea typeface="Helvetica Neue Thin" panose="020B0403020202020204" pitchFamily="34" charset="0"/>
                <a:cs typeface="Helvetica Neue" panose="02000503000000020004" pitchFamily="2" charset="0"/>
              </a:rPr>
              <a:t>existing threats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08107"/>
              <a:buNone/>
            </a:pPr>
            <a:endParaRPr lang="en-US" sz="2800" dirty="0">
              <a:latin typeface="+mn-lt"/>
              <a:ea typeface="Helvetica Neue Thin" panose="020B0403020202020204" pitchFamily="34" charset="0"/>
              <a:cs typeface="Helvetica Neue" panose="02000503000000020004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2875AD-A054-33B3-A7B5-F3A2CF1E4AA7}"/>
              </a:ext>
            </a:extLst>
          </p:cNvPr>
          <p:cNvSpPr txBox="1"/>
          <p:nvPr/>
        </p:nvSpPr>
        <p:spPr>
          <a:xfrm>
            <a:off x="4860916" y="6545806"/>
            <a:ext cx="6049765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NimbusRomNo9L-Regu"/>
              </a:rPr>
              <a:t>Adapted from Simpson et al. (2021). https://</a:t>
            </a:r>
            <a:r>
              <a:rPr lang="en-US" sz="1067" dirty="0" err="1">
                <a:solidFill>
                  <a:schemeClr val="bg1">
                    <a:lumMod val="50000"/>
                  </a:schemeClr>
                </a:solidFill>
                <a:latin typeface="NimbusRomNo9L-Regu"/>
              </a:rPr>
              <a:t>www.cell.com</a:t>
            </a:r>
            <a:r>
              <a:rPr lang="en-US" sz="1067" dirty="0">
                <a:solidFill>
                  <a:schemeClr val="bg1">
                    <a:lumMod val="50000"/>
                  </a:schemeClr>
                </a:solidFill>
                <a:latin typeface="NimbusRomNo9L-Regu"/>
              </a:rPr>
              <a:t>/one-earth/abstract/S2590-3322(21)00179-2 </a:t>
            </a:r>
            <a:endParaRPr lang="en-US" sz="1067" kern="0" dirty="0">
              <a:solidFill>
                <a:schemeClr val="bg1">
                  <a:lumMod val="50000"/>
                </a:schemeClr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142B79-C94E-5F86-EB09-2C3A440871FA}"/>
              </a:ext>
            </a:extLst>
          </p:cNvPr>
          <p:cNvGrpSpPr/>
          <p:nvPr/>
        </p:nvGrpSpPr>
        <p:grpSpPr>
          <a:xfrm>
            <a:off x="6762088" y="1139684"/>
            <a:ext cx="5292022" cy="5232398"/>
            <a:chOff x="6307747" y="1105487"/>
            <a:chExt cx="5292022" cy="5232398"/>
          </a:xfrm>
        </p:grpSpPr>
        <p:sp>
          <p:nvSpPr>
            <p:cNvPr id="12" name="Freeform 106">
              <a:extLst>
                <a:ext uri="{FF2B5EF4-FFF2-40B4-BE49-F238E27FC236}">
                  <a16:creationId xmlns:a16="http://schemas.microsoft.com/office/drawing/2014/main" id="{E46093AB-099F-817F-C348-F5F001A54F7F}"/>
                </a:ext>
              </a:extLst>
            </p:cNvPr>
            <p:cNvSpPr/>
            <p:nvPr/>
          </p:nvSpPr>
          <p:spPr>
            <a:xfrm>
              <a:off x="6319522" y="1117187"/>
              <a:ext cx="3335804" cy="2615939"/>
            </a:xfrm>
            <a:custGeom>
              <a:avLst/>
              <a:gdLst>
                <a:gd name="connsiteX0" fmla="*/ 3335795 w 3335804"/>
                <a:gd name="connsiteY0" fmla="*/ 1892543 h 2615939"/>
                <a:gd name="connsiteX1" fmla="*/ 3239491 w 3335804"/>
                <a:gd name="connsiteY1" fmla="*/ 1850469 h 2615939"/>
                <a:gd name="connsiteX2" fmla="*/ 3239491 w 3335804"/>
                <a:gd name="connsiteY2" fmla="*/ 1850469 h 2615939"/>
                <a:gd name="connsiteX3" fmla="*/ 2620003 w 3335804"/>
                <a:gd name="connsiteY3" fmla="*/ 1696200 h 2615939"/>
                <a:gd name="connsiteX4" fmla="*/ 2000446 w 3335804"/>
                <a:gd name="connsiteY4" fmla="*/ 1850469 h 2615939"/>
                <a:gd name="connsiteX5" fmla="*/ 2000446 w 3335804"/>
                <a:gd name="connsiteY5" fmla="*/ 1850469 h 2615939"/>
                <a:gd name="connsiteX6" fmla="*/ 1904212 w 3335804"/>
                <a:gd name="connsiteY6" fmla="*/ 1892543 h 2615939"/>
                <a:gd name="connsiteX7" fmla="*/ 909749 w 3335804"/>
                <a:gd name="connsiteY7" fmla="*/ 2601904 h 2615939"/>
                <a:gd name="connsiteX8" fmla="*/ 895721 w 3335804"/>
                <a:gd name="connsiteY8" fmla="*/ 2615929 h 2615939"/>
                <a:gd name="connsiteX9" fmla="*/ 223838 w 3335804"/>
                <a:gd name="connsiteY9" fmla="*/ 223553 h 2615939"/>
                <a:gd name="connsiteX10" fmla="*/ 2619723 w 3335804"/>
                <a:gd name="connsiteY10" fmla="*/ 897642 h 2615939"/>
                <a:gd name="connsiteX11" fmla="*/ 2631016 w 3335804"/>
                <a:gd name="connsiteY11" fmla="*/ 908862 h 2615939"/>
                <a:gd name="connsiteX12" fmla="*/ 3335795 w 3335804"/>
                <a:gd name="connsiteY12" fmla="*/ 1892543 h 2615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335804" h="2615939">
                  <a:moveTo>
                    <a:pt x="3335795" y="1892543"/>
                  </a:moveTo>
                  <a:cubicBezTo>
                    <a:pt x="3303439" y="1877537"/>
                    <a:pt x="3271335" y="1863512"/>
                    <a:pt x="3239491" y="1850469"/>
                  </a:cubicBezTo>
                  <a:lnTo>
                    <a:pt x="3239491" y="1850469"/>
                  </a:lnTo>
                  <a:cubicBezTo>
                    <a:pt x="3022684" y="1760712"/>
                    <a:pt x="2812261" y="1708050"/>
                    <a:pt x="2620003" y="1696200"/>
                  </a:cubicBezTo>
                  <a:cubicBezTo>
                    <a:pt x="2427676" y="1708261"/>
                    <a:pt x="2217252" y="1760923"/>
                    <a:pt x="2000446" y="1850469"/>
                  </a:cubicBezTo>
                  <a:cubicBezTo>
                    <a:pt x="2000446" y="1850469"/>
                    <a:pt x="2000446" y="1850469"/>
                    <a:pt x="2000446" y="1850469"/>
                  </a:cubicBezTo>
                  <a:cubicBezTo>
                    <a:pt x="1968602" y="1863702"/>
                    <a:pt x="1936526" y="1877726"/>
                    <a:pt x="1904212" y="1892543"/>
                  </a:cubicBezTo>
                  <a:cubicBezTo>
                    <a:pt x="1569849" y="2046813"/>
                    <a:pt x="1224613" y="2287124"/>
                    <a:pt x="909749" y="2601904"/>
                  </a:cubicBezTo>
                  <a:cubicBezTo>
                    <a:pt x="905050" y="2606603"/>
                    <a:pt x="900350" y="2611441"/>
                    <a:pt x="895721" y="2615929"/>
                  </a:cubicBezTo>
                  <a:cubicBezTo>
                    <a:pt x="51922" y="1764569"/>
                    <a:pt x="-249125" y="696390"/>
                    <a:pt x="223838" y="223553"/>
                  </a:cubicBezTo>
                  <a:cubicBezTo>
                    <a:pt x="696800" y="-249285"/>
                    <a:pt x="1767437" y="52383"/>
                    <a:pt x="2619723" y="897642"/>
                  </a:cubicBezTo>
                  <a:cubicBezTo>
                    <a:pt x="2623511" y="901359"/>
                    <a:pt x="2627228" y="905005"/>
                    <a:pt x="2631016" y="908862"/>
                  </a:cubicBezTo>
                  <a:cubicBezTo>
                    <a:pt x="2942513" y="1220277"/>
                    <a:pt x="3181414" y="1561564"/>
                    <a:pt x="3335795" y="1892543"/>
                  </a:cubicBezTo>
                  <a:close/>
                </a:path>
              </a:pathLst>
            </a:custGeom>
            <a:solidFill>
              <a:srgbClr val="1A968F"/>
            </a:solidFill>
            <a:ln w="70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07">
              <a:extLst>
                <a:ext uri="{FF2B5EF4-FFF2-40B4-BE49-F238E27FC236}">
                  <a16:creationId xmlns:a16="http://schemas.microsoft.com/office/drawing/2014/main" id="{3C0BEA57-C96F-593D-09C2-91102C18673F}"/>
                </a:ext>
              </a:extLst>
            </p:cNvPr>
            <p:cNvSpPr/>
            <p:nvPr/>
          </p:nvSpPr>
          <p:spPr>
            <a:xfrm>
              <a:off x="8211607" y="3721691"/>
              <a:ext cx="3335744" cy="2616193"/>
            </a:xfrm>
            <a:custGeom>
              <a:avLst/>
              <a:gdLst>
                <a:gd name="connsiteX0" fmla="*/ 3111947 w 3335744"/>
                <a:gd name="connsiteY0" fmla="*/ 2392436 h 2616193"/>
                <a:gd name="connsiteX1" fmla="*/ 716062 w 3335744"/>
                <a:gd name="connsiteY1" fmla="*/ 1718276 h 2616193"/>
                <a:gd name="connsiteX2" fmla="*/ 704699 w 3335744"/>
                <a:gd name="connsiteY2" fmla="*/ 1707127 h 2616193"/>
                <a:gd name="connsiteX3" fmla="*/ -10 w 3335744"/>
                <a:gd name="connsiteY3" fmla="*/ 723516 h 2616193"/>
                <a:gd name="connsiteX4" fmla="*/ 96925 w 3335744"/>
                <a:gd name="connsiteY4" fmla="*/ 766150 h 2616193"/>
                <a:gd name="connsiteX5" fmla="*/ 716062 w 3335744"/>
                <a:gd name="connsiteY5" fmla="*/ 920420 h 2616193"/>
                <a:gd name="connsiteX6" fmla="*/ 1335129 w 3335744"/>
                <a:gd name="connsiteY6" fmla="*/ 766150 h 2616193"/>
                <a:gd name="connsiteX7" fmla="*/ 1432134 w 3335744"/>
                <a:gd name="connsiteY7" fmla="*/ 723516 h 2616193"/>
                <a:gd name="connsiteX8" fmla="*/ 2426597 w 3335744"/>
                <a:gd name="connsiteY8" fmla="*/ 14014 h 2616193"/>
                <a:gd name="connsiteX9" fmla="*/ 2440625 w 3335744"/>
                <a:gd name="connsiteY9" fmla="*/ -10 h 2616193"/>
                <a:gd name="connsiteX10" fmla="*/ 3111947 w 3335744"/>
                <a:gd name="connsiteY10" fmla="*/ 2392436 h 2616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335744" h="2616193">
                  <a:moveTo>
                    <a:pt x="3111947" y="2392436"/>
                  </a:moveTo>
                  <a:cubicBezTo>
                    <a:pt x="2638563" y="2865694"/>
                    <a:pt x="1568208" y="2563605"/>
                    <a:pt x="716062" y="1718276"/>
                  </a:cubicBezTo>
                  <a:cubicBezTo>
                    <a:pt x="712204" y="1714630"/>
                    <a:pt x="708557" y="1711264"/>
                    <a:pt x="704699" y="1707127"/>
                  </a:cubicBezTo>
                  <a:cubicBezTo>
                    <a:pt x="393202" y="1395712"/>
                    <a:pt x="154441" y="1054354"/>
                    <a:pt x="-10" y="723516"/>
                  </a:cubicBezTo>
                  <a:cubicBezTo>
                    <a:pt x="32395" y="738522"/>
                    <a:pt x="64800" y="752687"/>
                    <a:pt x="96925" y="766150"/>
                  </a:cubicBezTo>
                  <a:cubicBezTo>
                    <a:pt x="313591" y="855907"/>
                    <a:pt x="523875" y="908429"/>
                    <a:pt x="716062" y="920420"/>
                  </a:cubicBezTo>
                  <a:cubicBezTo>
                    <a:pt x="908179" y="908359"/>
                    <a:pt x="1118462" y="855837"/>
                    <a:pt x="1335129" y="766150"/>
                  </a:cubicBezTo>
                  <a:cubicBezTo>
                    <a:pt x="1367253" y="752687"/>
                    <a:pt x="1399588" y="738473"/>
                    <a:pt x="1432134" y="723516"/>
                  </a:cubicBezTo>
                  <a:cubicBezTo>
                    <a:pt x="1766427" y="569246"/>
                    <a:pt x="2111662" y="328865"/>
                    <a:pt x="2426597" y="14014"/>
                  </a:cubicBezTo>
                  <a:cubicBezTo>
                    <a:pt x="2431226" y="9386"/>
                    <a:pt x="2435926" y="4688"/>
                    <a:pt x="2440625" y="-10"/>
                  </a:cubicBezTo>
                  <a:cubicBezTo>
                    <a:pt x="3283933" y="851489"/>
                    <a:pt x="3584699" y="1919739"/>
                    <a:pt x="3111947" y="2392436"/>
                  </a:cubicBezTo>
                  <a:close/>
                </a:path>
              </a:pathLst>
            </a:custGeom>
            <a:solidFill>
              <a:srgbClr val="7AA9A9"/>
            </a:solidFill>
            <a:ln w="70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08">
              <a:extLst>
                <a:ext uri="{FF2B5EF4-FFF2-40B4-BE49-F238E27FC236}">
                  <a16:creationId xmlns:a16="http://schemas.microsoft.com/office/drawing/2014/main" id="{C7D35E61-8AEA-76E9-67A3-E2D3F419FA4D}"/>
                </a:ext>
              </a:extLst>
            </p:cNvPr>
            <p:cNvSpPr/>
            <p:nvPr/>
          </p:nvSpPr>
          <p:spPr>
            <a:xfrm>
              <a:off x="8927469" y="1105487"/>
              <a:ext cx="2620127" cy="3339730"/>
            </a:xfrm>
            <a:custGeom>
              <a:avLst/>
              <a:gdLst>
                <a:gd name="connsiteX0" fmla="*/ 1724553 w 2620127"/>
                <a:gd name="connsiteY0" fmla="*/ 2616194 h 3339730"/>
                <a:gd name="connsiteX1" fmla="*/ 1710524 w 2620127"/>
                <a:gd name="connsiteY1" fmla="*/ 2630218 h 3339730"/>
                <a:gd name="connsiteX2" fmla="*/ 716062 w 2620127"/>
                <a:gd name="connsiteY2" fmla="*/ 3339720 h 3339730"/>
                <a:gd name="connsiteX3" fmla="*/ 758147 w 2620127"/>
                <a:gd name="connsiteY3" fmla="*/ 3245335 h 3339730"/>
                <a:gd name="connsiteX4" fmla="*/ 917859 w 2620127"/>
                <a:gd name="connsiteY4" fmla="*/ 2616194 h 3339730"/>
                <a:gd name="connsiteX5" fmla="*/ 758147 w 2620127"/>
                <a:gd name="connsiteY5" fmla="*/ 1986983 h 3339730"/>
                <a:gd name="connsiteX6" fmla="*/ 716062 w 2620127"/>
                <a:gd name="connsiteY6" fmla="*/ 1892668 h 3339730"/>
                <a:gd name="connsiteX7" fmla="*/ 11283 w 2620127"/>
                <a:gd name="connsiteY7" fmla="*/ 908986 h 3339730"/>
                <a:gd name="connsiteX8" fmla="*/ -10 w 2620127"/>
                <a:gd name="connsiteY8" fmla="*/ 897767 h 3339730"/>
                <a:gd name="connsiteX9" fmla="*/ 2396085 w 2620127"/>
                <a:gd name="connsiteY9" fmla="*/ 223677 h 3339730"/>
                <a:gd name="connsiteX10" fmla="*/ 1724553 w 2620127"/>
                <a:gd name="connsiteY10" fmla="*/ 2616194 h 3339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0127" h="3339730">
                  <a:moveTo>
                    <a:pt x="1724553" y="2616194"/>
                  </a:moveTo>
                  <a:cubicBezTo>
                    <a:pt x="1720064" y="2620892"/>
                    <a:pt x="1715364" y="2625590"/>
                    <a:pt x="1710524" y="2630218"/>
                  </a:cubicBezTo>
                  <a:cubicBezTo>
                    <a:pt x="1395590" y="2945069"/>
                    <a:pt x="1050355" y="3185450"/>
                    <a:pt x="716062" y="3339720"/>
                  </a:cubicBezTo>
                  <a:cubicBezTo>
                    <a:pt x="730792" y="3308165"/>
                    <a:pt x="744820" y="3276701"/>
                    <a:pt x="758147" y="3245335"/>
                  </a:cubicBezTo>
                  <a:cubicBezTo>
                    <a:pt x="850873" y="3025219"/>
                    <a:pt x="905443" y="2811556"/>
                    <a:pt x="917859" y="2616194"/>
                  </a:cubicBezTo>
                  <a:cubicBezTo>
                    <a:pt x="905303" y="2420832"/>
                    <a:pt x="850873" y="2207098"/>
                    <a:pt x="758147" y="1986983"/>
                  </a:cubicBezTo>
                  <a:cubicBezTo>
                    <a:pt x="744960" y="1955708"/>
                    <a:pt x="731142" y="1924293"/>
                    <a:pt x="716062" y="1892668"/>
                  </a:cubicBezTo>
                  <a:cubicBezTo>
                    <a:pt x="561751" y="1561689"/>
                    <a:pt x="322780" y="1220401"/>
                    <a:pt x="11283" y="908986"/>
                  </a:cubicBezTo>
                  <a:cubicBezTo>
                    <a:pt x="7495" y="905130"/>
                    <a:pt x="3777" y="901483"/>
                    <a:pt x="-10" y="897767"/>
                  </a:cubicBezTo>
                  <a:cubicBezTo>
                    <a:pt x="852346" y="52508"/>
                    <a:pt x="1922702" y="-249441"/>
                    <a:pt x="2396085" y="223677"/>
                  </a:cubicBezTo>
                  <a:cubicBezTo>
                    <a:pt x="2869469" y="696795"/>
                    <a:pt x="2567932" y="1764694"/>
                    <a:pt x="1724553" y="2616194"/>
                  </a:cubicBezTo>
                  <a:close/>
                </a:path>
              </a:pathLst>
            </a:custGeom>
            <a:solidFill>
              <a:srgbClr val="4AA2A3"/>
            </a:solidFill>
            <a:ln w="70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09">
              <a:extLst>
                <a:ext uri="{FF2B5EF4-FFF2-40B4-BE49-F238E27FC236}">
                  <a16:creationId xmlns:a16="http://schemas.microsoft.com/office/drawing/2014/main" id="{5CFAB30E-87DF-9D9B-A12C-5E0FD004462E}"/>
                </a:ext>
              </a:extLst>
            </p:cNvPr>
            <p:cNvSpPr/>
            <p:nvPr/>
          </p:nvSpPr>
          <p:spPr>
            <a:xfrm>
              <a:off x="6307747" y="2998306"/>
              <a:ext cx="2619932" cy="3339579"/>
            </a:xfrm>
            <a:custGeom>
              <a:avLst/>
              <a:gdLst>
                <a:gd name="connsiteX0" fmla="*/ 2619922 w 2619932"/>
                <a:gd name="connsiteY0" fmla="*/ 2441662 h 3339579"/>
                <a:gd name="connsiteX1" fmla="*/ 224037 w 2619932"/>
                <a:gd name="connsiteY1" fmla="*/ 3115822 h 3339579"/>
                <a:gd name="connsiteX2" fmla="*/ 895499 w 2619932"/>
                <a:gd name="connsiteY2" fmla="*/ 723375 h 3339579"/>
                <a:gd name="connsiteX3" fmla="*/ 909528 w 2619932"/>
                <a:gd name="connsiteY3" fmla="*/ 709351 h 3339579"/>
                <a:gd name="connsiteX4" fmla="*/ 1903990 w 2619932"/>
                <a:gd name="connsiteY4" fmla="*/ -10 h 3339579"/>
                <a:gd name="connsiteX5" fmla="*/ 1861905 w 2619932"/>
                <a:gd name="connsiteY5" fmla="*/ 94304 h 3339579"/>
                <a:gd name="connsiteX6" fmla="*/ 1702334 w 2619932"/>
                <a:gd name="connsiteY6" fmla="*/ 723516 h 3339579"/>
                <a:gd name="connsiteX7" fmla="*/ 1861905 w 2619932"/>
                <a:gd name="connsiteY7" fmla="*/ 1352656 h 3339579"/>
                <a:gd name="connsiteX8" fmla="*/ 1903990 w 2619932"/>
                <a:gd name="connsiteY8" fmla="*/ 1447042 h 3339579"/>
                <a:gd name="connsiteX9" fmla="*/ 2608699 w 2619932"/>
                <a:gd name="connsiteY9" fmla="*/ 2430653 h 3339579"/>
                <a:gd name="connsiteX10" fmla="*/ 2619922 w 2619932"/>
                <a:gd name="connsiteY10" fmla="*/ 2441662 h 3339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19932" h="3339579">
                  <a:moveTo>
                    <a:pt x="2619922" y="2441662"/>
                  </a:moveTo>
                  <a:cubicBezTo>
                    <a:pt x="1767636" y="3286991"/>
                    <a:pt x="697350" y="3589080"/>
                    <a:pt x="224037" y="3115822"/>
                  </a:cubicBezTo>
                  <a:cubicBezTo>
                    <a:pt x="-249276" y="2642564"/>
                    <a:pt x="51981" y="1574875"/>
                    <a:pt x="895499" y="723375"/>
                  </a:cubicBezTo>
                  <a:cubicBezTo>
                    <a:pt x="899988" y="718747"/>
                    <a:pt x="904688" y="713909"/>
                    <a:pt x="909528" y="709351"/>
                  </a:cubicBezTo>
                  <a:cubicBezTo>
                    <a:pt x="1224392" y="394570"/>
                    <a:pt x="1569627" y="154189"/>
                    <a:pt x="1903990" y="-10"/>
                  </a:cubicBezTo>
                  <a:cubicBezTo>
                    <a:pt x="1889120" y="31615"/>
                    <a:pt x="1875232" y="63100"/>
                    <a:pt x="1861905" y="94304"/>
                  </a:cubicBezTo>
                  <a:cubicBezTo>
                    <a:pt x="1769179" y="314420"/>
                    <a:pt x="1714609" y="528154"/>
                    <a:pt x="1702334" y="723516"/>
                  </a:cubicBezTo>
                  <a:cubicBezTo>
                    <a:pt x="1714889" y="918878"/>
                    <a:pt x="1769179" y="1132541"/>
                    <a:pt x="1861905" y="1352656"/>
                  </a:cubicBezTo>
                  <a:cubicBezTo>
                    <a:pt x="1875092" y="1384072"/>
                    <a:pt x="1889120" y="1415536"/>
                    <a:pt x="1903990" y="1447042"/>
                  </a:cubicBezTo>
                  <a:cubicBezTo>
                    <a:pt x="2058301" y="1777881"/>
                    <a:pt x="2297202" y="2119238"/>
                    <a:pt x="2608699" y="2430653"/>
                  </a:cubicBezTo>
                  <a:cubicBezTo>
                    <a:pt x="2612417" y="2434369"/>
                    <a:pt x="2616345" y="2437805"/>
                    <a:pt x="2619922" y="2441662"/>
                  </a:cubicBezTo>
                  <a:close/>
                </a:path>
              </a:pathLst>
            </a:custGeom>
            <a:solidFill>
              <a:srgbClr val="69C2C3"/>
            </a:solidFill>
            <a:ln w="70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 110">
              <a:extLst>
                <a:ext uri="{FF2B5EF4-FFF2-40B4-BE49-F238E27FC236}">
                  <a16:creationId xmlns:a16="http://schemas.microsoft.com/office/drawing/2014/main" id="{ECED2227-D226-B1A6-90B6-5A94B487D877}"/>
                </a:ext>
              </a:extLst>
            </p:cNvPr>
            <p:cNvSpPr/>
            <p:nvPr/>
          </p:nvSpPr>
          <p:spPr>
            <a:xfrm>
              <a:off x="8009741" y="2801822"/>
              <a:ext cx="1835596" cy="1840300"/>
            </a:xfrm>
            <a:custGeom>
              <a:avLst/>
              <a:gdLst>
                <a:gd name="connsiteX0" fmla="*/ 1835587 w 1835596"/>
                <a:gd name="connsiteY0" fmla="*/ 919859 h 1840300"/>
                <a:gd name="connsiteX1" fmla="*/ 1675875 w 1835596"/>
                <a:gd name="connsiteY1" fmla="*/ 1549000 h 1840300"/>
                <a:gd name="connsiteX2" fmla="*/ 1633790 w 1835596"/>
                <a:gd name="connsiteY2" fmla="*/ 1643385 h 1840300"/>
                <a:gd name="connsiteX3" fmla="*/ 1536785 w 1835596"/>
                <a:gd name="connsiteY3" fmla="*/ 1686020 h 1840300"/>
                <a:gd name="connsiteX4" fmla="*/ 917718 w 1835596"/>
                <a:gd name="connsiteY4" fmla="*/ 1840290 h 1840300"/>
                <a:gd name="connsiteX5" fmla="*/ 298581 w 1835596"/>
                <a:gd name="connsiteY5" fmla="*/ 1686020 h 1840300"/>
                <a:gd name="connsiteX6" fmla="*/ 201646 w 1835596"/>
                <a:gd name="connsiteY6" fmla="*/ 1643385 h 1840300"/>
                <a:gd name="connsiteX7" fmla="*/ 159561 w 1835596"/>
                <a:gd name="connsiteY7" fmla="*/ 1549000 h 1840300"/>
                <a:gd name="connsiteX8" fmla="*/ -10 w 1835596"/>
                <a:gd name="connsiteY8" fmla="*/ 919859 h 1840300"/>
                <a:gd name="connsiteX9" fmla="*/ 159561 w 1835596"/>
                <a:gd name="connsiteY9" fmla="*/ 290648 h 1840300"/>
                <a:gd name="connsiteX10" fmla="*/ 201646 w 1835596"/>
                <a:gd name="connsiteY10" fmla="*/ 196333 h 1840300"/>
                <a:gd name="connsiteX11" fmla="*/ 297880 w 1835596"/>
                <a:gd name="connsiteY11" fmla="*/ 154259 h 1840300"/>
                <a:gd name="connsiteX12" fmla="*/ 297880 w 1835596"/>
                <a:gd name="connsiteY12" fmla="*/ 154259 h 1840300"/>
                <a:gd name="connsiteX13" fmla="*/ 917437 w 1835596"/>
                <a:gd name="connsiteY13" fmla="*/ -10 h 1840300"/>
                <a:gd name="connsiteX14" fmla="*/ 1536925 w 1835596"/>
                <a:gd name="connsiteY14" fmla="*/ 154259 h 1840300"/>
                <a:gd name="connsiteX15" fmla="*/ 1536925 w 1835596"/>
                <a:gd name="connsiteY15" fmla="*/ 154259 h 1840300"/>
                <a:gd name="connsiteX16" fmla="*/ 1633229 w 1835596"/>
                <a:gd name="connsiteY16" fmla="*/ 196333 h 1840300"/>
                <a:gd name="connsiteX17" fmla="*/ 1675314 w 1835596"/>
                <a:gd name="connsiteY17" fmla="*/ 290648 h 1840300"/>
                <a:gd name="connsiteX18" fmla="*/ 1835587 w 1835596"/>
                <a:gd name="connsiteY18" fmla="*/ 919859 h 184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35596" h="1840300">
                  <a:moveTo>
                    <a:pt x="1835587" y="919859"/>
                  </a:moveTo>
                  <a:cubicBezTo>
                    <a:pt x="1822891" y="1115221"/>
                    <a:pt x="1768601" y="1328885"/>
                    <a:pt x="1675875" y="1549000"/>
                  </a:cubicBezTo>
                  <a:cubicBezTo>
                    <a:pt x="1662688" y="1580415"/>
                    <a:pt x="1648660" y="1611879"/>
                    <a:pt x="1633790" y="1643385"/>
                  </a:cubicBezTo>
                  <a:cubicBezTo>
                    <a:pt x="1601336" y="1658391"/>
                    <a:pt x="1569001" y="1672605"/>
                    <a:pt x="1536785" y="1686020"/>
                  </a:cubicBezTo>
                  <a:cubicBezTo>
                    <a:pt x="1320118" y="1775777"/>
                    <a:pt x="1109835" y="1828299"/>
                    <a:pt x="917718" y="1840290"/>
                  </a:cubicBezTo>
                  <a:cubicBezTo>
                    <a:pt x="725531" y="1828229"/>
                    <a:pt x="515248" y="1775707"/>
                    <a:pt x="298581" y="1686020"/>
                  </a:cubicBezTo>
                  <a:cubicBezTo>
                    <a:pt x="266457" y="1672556"/>
                    <a:pt x="234051" y="1658391"/>
                    <a:pt x="201646" y="1643385"/>
                  </a:cubicBezTo>
                  <a:cubicBezTo>
                    <a:pt x="186916" y="1611830"/>
                    <a:pt x="172888" y="1580366"/>
                    <a:pt x="159561" y="1549000"/>
                  </a:cubicBezTo>
                  <a:cubicBezTo>
                    <a:pt x="66835" y="1328885"/>
                    <a:pt x="12265" y="1115221"/>
                    <a:pt x="-10" y="919859"/>
                  </a:cubicBezTo>
                  <a:cubicBezTo>
                    <a:pt x="12405" y="724497"/>
                    <a:pt x="66835" y="510763"/>
                    <a:pt x="159561" y="290648"/>
                  </a:cubicBezTo>
                  <a:cubicBezTo>
                    <a:pt x="172748" y="259373"/>
                    <a:pt x="186636" y="227958"/>
                    <a:pt x="201646" y="196333"/>
                  </a:cubicBezTo>
                  <a:cubicBezTo>
                    <a:pt x="233911" y="181327"/>
                    <a:pt x="265986" y="167302"/>
                    <a:pt x="297880" y="154259"/>
                  </a:cubicBezTo>
                  <a:cubicBezTo>
                    <a:pt x="297880" y="154259"/>
                    <a:pt x="297880" y="154259"/>
                    <a:pt x="297880" y="154259"/>
                  </a:cubicBezTo>
                  <a:cubicBezTo>
                    <a:pt x="514686" y="64502"/>
                    <a:pt x="725110" y="11840"/>
                    <a:pt x="917437" y="-10"/>
                  </a:cubicBezTo>
                  <a:cubicBezTo>
                    <a:pt x="1109695" y="12051"/>
                    <a:pt x="1320118" y="64713"/>
                    <a:pt x="1536925" y="154259"/>
                  </a:cubicBezTo>
                  <a:lnTo>
                    <a:pt x="1536925" y="154259"/>
                  </a:lnTo>
                  <a:cubicBezTo>
                    <a:pt x="1568769" y="167492"/>
                    <a:pt x="1600873" y="181516"/>
                    <a:pt x="1633229" y="196333"/>
                  </a:cubicBezTo>
                  <a:cubicBezTo>
                    <a:pt x="1648099" y="227958"/>
                    <a:pt x="1661917" y="259443"/>
                    <a:pt x="1675314" y="290648"/>
                  </a:cubicBezTo>
                  <a:cubicBezTo>
                    <a:pt x="1768601" y="510763"/>
                    <a:pt x="1823031" y="724497"/>
                    <a:pt x="1835587" y="919859"/>
                  </a:cubicBezTo>
                  <a:close/>
                </a:path>
              </a:pathLst>
            </a:custGeom>
            <a:solidFill>
              <a:srgbClr val="DD1933"/>
            </a:solidFill>
            <a:ln w="70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6684ABF-FD25-78B7-827D-A7C18A152ABE}"/>
                </a:ext>
              </a:extLst>
            </p:cNvPr>
            <p:cNvSpPr txBox="1"/>
            <p:nvPr/>
          </p:nvSpPr>
          <p:spPr>
            <a:xfrm>
              <a:off x="7182173" y="1463098"/>
              <a:ext cx="1293415" cy="50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651" spc="0" baseline="0" dirty="0">
                  <a:solidFill>
                    <a:srgbClr val="FFFFFF"/>
                  </a:solidFill>
                  <a:latin typeface="Avenir-Medium"/>
                  <a:sym typeface="Avenir-Medium"/>
                  <a:rtl val="0"/>
                </a:rPr>
                <a:t>Hazard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0B8A1E-2A28-58D4-48F5-05142B85616C}"/>
                </a:ext>
              </a:extLst>
            </p:cNvPr>
            <p:cNvSpPr txBox="1"/>
            <p:nvPr/>
          </p:nvSpPr>
          <p:spPr>
            <a:xfrm>
              <a:off x="9441607" y="1463098"/>
              <a:ext cx="2158162" cy="50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651" spc="0" baseline="0" dirty="0">
                  <a:solidFill>
                    <a:srgbClr val="FFFFFF"/>
                  </a:solidFill>
                  <a:latin typeface="Avenir-Medium"/>
                  <a:sym typeface="Avenir-Medium"/>
                  <a:rtl val="0"/>
                </a:rPr>
                <a:t>Vulnerability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DB1295E-90CE-84AA-2B26-A722E158124F}"/>
                </a:ext>
              </a:extLst>
            </p:cNvPr>
            <p:cNvSpPr txBox="1"/>
            <p:nvPr/>
          </p:nvSpPr>
          <p:spPr>
            <a:xfrm>
              <a:off x="9726915" y="5468237"/>
              <a:ext cx="1835596" cy="50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651" spc="0" baseline="0" dirty="0">
                  <a:solidFill>
                    <a:srgbClr val="FFFFFF"/>
                  </a:solidFill>
                  <a:latin typeface="Avenir-Medium"/>
                  <a:sym typeface="Avenir-Medium"/>
                  <a:rtl val="0"/>
                </a:rPr>
                <a:t>Response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D21C46-1290-4D57-0D9A-34D3C0C5AE1A}"/>
                </a:ext>
              </a:extLst>
            </p:cNvPr>
            <p:cNvSpPr txBox="1"/>
            <p:nvPr/>
          </p:nvSpPr>
          <p:spPr>
            <a:xfrm>
              <a:off x="6442529" y="5468237"/>
              <a:ext cx="1714024" cy="500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651" spc="0" baseline="0" dirty="0">
                  <a:solidFill>
                    <a:srgbClr val="FFFFFF"/>
                  </a:solidFill>
                  <a:latin typeface="Avenir-Medium"/>
                  <a:sym typeface="Avenir-Medium"/>
                  <a:rtl val="0"/>
                </a:rPr>
                <a:t>Exposure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84B7776-6672-AB8C-4854-A5DA15BCD516}"/>
                </a:ext>
              </a:extLst>
            </p:cNvPr>
            <p:cNvSpPr txBox="1"/>
            <p:nvPr/>
          </p:nvSpPr>
          <p:spPr>
            <a:xfrm>
              <a:off x="8347425" y="3408593"/>
              <a:ext cx="1143815" cy="610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368" b="1" spc="0" baseline="0" dirty="0">
                  <a:solidFill>
                    <a:srgbClr val="FFFFFF"/>
                  </a:solidFill>
                  <a:latin typeface="Avenir-Black"/>
                  <a:sym typeface="Avenir-Black"/>
                  <a:rtl val="0"/>
                </a:rPr>
                <a:t>RISK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7D11F06-A47D-339F-8688-171A19F8FFF2}"/>
                </a:ext>
              </a:extLst>
            </p:cNvPr>
            <p:cNvGrpSpPr/>
            <p:nvPr/>
          </p:nvGrpSpPr>
          <p:grpSpPr>
            <a:xfrm>
              <a:off x="6378695" y="1629776"/>
              <a:ext cx="850811" cy="855371"/>
              <a:chOff x="4336128" y="1438487"/>
              <a:chExt cx="685800" cy="689475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1961BAD-6F86-0F92-A6D3-ADD3F5F60FDF}"/>
                  </a:ext>
                </a:extLst>
              </p:cNvPr>
              <p:cNvSpPr/>
              <p:nvPr/>
            </p:nvSpPr>
            <p:spPr>
              <a:xfrm>
                <a:off x="4336128" y="1442162"/>
                <a:ext cx="685800" cy="685800"/>
              </a:xfrm>
              <a:prstGeom prst="ellipse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02BF90B3-6E68-3D6F-6986-15A3120CDB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78905" y="1438487"/>
                <a:ext cx="593294" cy="651618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F36B24F-F499-BBF1-5E4F-D86E196C4A16}"/>
                </a:ext>
              </a:extLst>
            </p:cNvPr>
            <p:cNvGrpSpPr/>
            <p:nvPr/>
          </p:nvGrpSpPr>
          <p:grpSpPr>
            <a:xfrm>
              <a:off x="8067254" y="1932544"/>
              <a:ext cx="850811" cy="850811"/>
              <a:chOff x="2559359" y="2574202"/>
              <a:chExt cx="685800" cy="685800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B01ECBAF-5124-FBC1-6180-F728F097617E}"/>
                  </a:ext>
                </a:extLst>
              </p:cNvPr>
              <p:cNvSpPr/>
              <p:nvPr/>
            </p:nvSpPr>
            <p:spPr>
              <a:xfrm>
                <a:off x="2559359" y="2574202"/>
                <a:ext cx="685800" cy="685800"/>
              </a:xfrm>
              <a:prstGeom prst="ellipse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06FCE196-0537-318F-6C4D-E8C581CB3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2653133" y="2651090"/>
                <a:ext cx="486003" cy="521490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28F00F7-13DC-F218-2BBD-A7CC0DF84CF2}"/>
                </a:ext>
              </a:extLst>
            </p:cNvPr>
            <p:cNvGrpSpPr/>
            <p:nvPr/>
          </p:nvGrpSpPr>
          <p:grpSpPr>
            <a:xfrm>
              <a:off x="6924454" y="2541636"/>
              <a:ext cx="850811" cy="850811"/>
              <a:chOff x="7656821" y="1988278"/>
              <a:chExt cx="685800" cy="685800"/>
            </a:xfrm>
          </p:grpSpPr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F61E18E0-A978-1537-DD57-21154539CCE0}"/>
                  </a:ext>
                </a:extLst>
              </p:cNvPr>
              <p:cNvSpPr/>
              <p:nvPr/>
            </p:nvSpPr>
            <p:spPr>
              <a:xfrm>
                <a:off x="7656821" y="1988278"/>
                <a:ext cx="685800" cy="685800"/>
              </a:xfrm>
              <a:prstGeom prst="ellipse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31884F04-56B4-B1A8-ADE7-47DEDDF894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741199" y="2107273"/>
                <a:ext cx="517045" cy="447811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F5C2B230-748C-759F-EDD4-50501479ABA4}"/>
                </a:ext>
              </a:extLst>
            </p:cNvPr>
            <p:cNvGrpSpPr/>
            <p:nvPr/>
          </p:nvGrpSpPr>
          <p:grpSpPr>
            <a:xfrm>
              <a:off x="9375340" y="1866329"/>
              <a:ext cx="850811" cy="850811"/>
              <a:chOff x="9412705" y="1944791"/>
              <a:chExt cx="685800" cy="68580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1F5FB286-EDEF-2DF0-B199-B9CB73BCEA88}"/>
                  </a:ext>
                </a:extLst>
              </p:cNvPr>
              <p:cNvSpPr/>
              <p:nvPr/>
            </p:nvSpPr>
            <p:spPr>
              <a:xfrm>
                <a:off x="9412705" y="1944791"/>
                <a:ext cx="685800" cy="685800"/>
              </a:xfrm>
              <a:prstGeom prst="ellipse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F36D050A-9607-59E9-80E2-DDBEAFD1F0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546458" y="2077936"/>
                <a:ext cx="418295" cy="419511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6A02085-13F5-04F3-C952-56B01EF83C07}"/>
                </a:ext>
              </a:extLst>
            </p:cNvPr>
            <p:cNvGrpSpPr/>
            <p:nvPr/>
          </p:nvGrpSpPr>
          <p:grpSpPr>
            <a:xfrm>
              <a:off x="9848455" y="2978438"/>
              <a:ext cx="850811" cy="850811"/>
              <a:chOff x="9698498" y="1292540"/>
              <a:chExt cx="685800" cy="685800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7282B5D9-5105-56DA-23E3-961930F74A9C}"/>
                  </a:ext>
                </a:extLst>
              </p:cNvPr>
              <p:cNvSpPr/>
              <p:nvPr/>
            </p:nvSpPr>
            <p:spPr>
              <a:xfrm>
                <a:off x="9698498" y="1292540"/>
                <a:ext cx="685800" cy="685800"/>
              </a:xfrm>
              <a:prstGeom prst="ellipse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7F305C32-1393-49D2-964E-B670829FAA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25847" y="1421128"/>
                <a:ext cx="431103" cy="428625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336B94E-0711-B853-79E6-B06CA0DBF212}"/>
                </a:ext>
              </a:extLst>
            </p:cNvPr>
            <p:cNvGrpSpPr/>
            <p:nvPr/>
          </p:nvGrpSpPr>
          <p:grpSpPr>
            <a:xfrm>
              <a:off x="8999882" y="4621833"/>
              <a:ext cx="873739" cy="853841"/>
              <a:chOff x="9283000" y="657118"/>
              <a:chExt cx="704282" cy="688242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420406A-C4D2-11BE-FED0-BC7D12CB02D4}"/>
                  </a:ext>
                </a:extLst>
              </p:cNvPr>
              <p:cNvSpPr/>
              <p:nvPr/>
            </p:nvSpPr>
            <p:spPr>
              <a:xfrm>
                <a:off x="9283000" y="659560"/>
                <a:ext cx="685801" cy="685800"/>
              </a:xfrm>
              <a:prstGeom prst="ellipse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0091BC87-35BD-E97A-D822-0C4E38E54A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286003" y="657118"/>
                <a:ext cx="701279" cy="677187"/>
              </a:xfrm>
              <a:prstGeom prst="rect">
                <a:avLst/>
              </a:prstGeom>
            </p:spPr>
          </p:pic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B9E438F-6F93-B852-8284-0904B3A5E752}"/>
                </a:ext>
              </a:extLst>
            </p:cNvPr>
            <p:cNvGrpSpPr/>
            <p:nvPr/>
          </p:nvGrpSpPr>
          <p:grpSpPr>
            <a:xfrm>
              <a:off x="10474452" y="1993993"/>
              <a:ext cx="850811" cy="850811"/>
              <a:chOff x="10245678" y="1194494"/>
              <a:chExt cx="685800" cy="685800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6490F7D-A880-1264-58FC-362F37250F21}"/>
                  </a:ext>
                </a:extLst>
              </p:cNvPr>
              <p:cNvSpPr/>
              <p:nvPr/>
            </p:nvSpPr>
            <p:spPr>
              <a:xfrm>
                <a:off x="10245678" y="1194494"/>
                <a:ext cx="685800" cy="685800"/>
              </a:xfrm>
              <a:prstGeom prst="ellipse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42771A76-6AC8-C6AB-8FE9-506D043B87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0341803" y="1246520"/>
                <a:ext cx="529967" cy="540294"/>
              </a:xfrm>
              <a:prstGeom prst="rect">
                <a:avLst/>
              </a:prstGeom>
            </p:spPr>
          </p:pic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391FC24-5D5C-A4A2-3061-88459A62EE32}"/>
                </a:ext>
              </a:extLst>
            </p:cNvPr>
            <p:cNvCxnSpPr>
              <a:cxnSpLocks/>
            </p:cNvCxnSpPr>
            <p:nvPr/>
          </p:nvCxnSpPr>
          <p:spPr>
            <a:xfrm>
              <a:off x="10123305" y="2581450"/>
              <a:ext cx="150555" cy="34704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B6E0C06-1194-ED6E-A4D8-B7499BCD29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9118" y="2869591"/>
              <a:ext cx="100295" cy="217492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A12828B-5F95-9A77-E446-82E8F369CD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87003" y="2621298"/>
              <a:ext cx="277133" cy="198595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2E8517E-ACC0-9DEB-AE72-6DFEEEA7123A}"/>
                </a:ext>
              </a:extLst>
            </p:cNvPr>
            <p:cNvSpPr txBox="1"/>
            <p:nvPr/>
          </p:nvSpPr>
          <p:spPr>
            <a:xfrm>
              <a:off x="7055387" y="2066732"/>
              <a:ext cx="413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Tx/>
              </a:pPr>
              <a:r>
                <a:rPr lang="en-US" sz="3600" dirty="0">
                  <a:solidFill>
                    <a:prstClr val="white"/>
                  </a:solidFill>
                  <a:latin typeface="Calibri" panose="020F0502020204030204"/>
                </a:rPr>
                <a:t>+</a:t>
              </a:r>
              <a:endParaRPr lang="en-US" sz="24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CAC4E058-4D67-2E5F-04D3-4E7A43668443}"/>
                </a:ext>
              </a:extLst>
            </p:cNvPr>
            <p:cNvCxnSpPr>
              <a:cxnSpLocks/>
            </p:cNvCxnSpPr>
            <p:nvPr/>
          </p:nvCxnSpPr>
          <p:spPr>
            <a:xfrm>
              <a:off x="7287504" y="2130661"/>
              <a:ext cx="734486" cy="107498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8F70F8D1-0983-2D08-FC57-2B2FD621C40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05747" y="5146997"/>
              <a:ext cx="582280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6B21C9F-0D68-9AFA-5503-E89BBA21C9EB}"/>
                </a:ext>
              </a:extLst>
            </p:cNvPr>
            <p:cNvGrpSpPr/>
            <p:nvPr/>
          </p:nvGrpSpPr>
          <p:grpSpPr>
            <a:xfrm>
              <a:off x="7026847" y="3905469"/>
              <a:ext cx="850811" cy="850811"/>
              <a:chOff x="9229201" y="3200400"/>
              <a:chExt cx="457200" cy="457200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75B13B4F-53A7-306B-91A4-231076D3E5FA}"/>
                  </a:ext>
                </a:extLst>
              </p:cNvPr>
              <p:cNvSpPr/>
              <p:nvPr/>
            </p:nvSpPr>
            <p:spPr>
              <a:xfrm>
                <a:off x="9229201" y="3200400"/>
                <a:ext cx="457200" cy="457200"/>
              </a:xfrm>
              <a:prstGeom prst="ellipse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BE9738CB-5987-1F95-97FE-D2C2265945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269608" y="3225225"/>
                <a:ext cx="366734" cy="375932"/>
              </a:xfrm>
              <a:prstGeom prst="rect">
                <a:avLst/>
              </a:prstGeom>
            </p:spPr>
          </p:pic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1FC1E3A-C810-F835-FCDA-E89C69C6FDAD}"/>
                </a:ext>
              </a:extLst>
            </p:cNvPr>
            <p:cNvGrpSpPr/>
            <p:nvPr/>
          </p:nvGrpSpPr>
          <p:grpSpPr>
            <a:xfrm>
              <a:off x="7717893" y="4772779"/>
              <a:ext cx="850810" cy="867943"/>
              <a:chOff x="9529346" y="3290898"/>
              <a:chExt cx="457200" cy="466406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15C476D2-7265-95C9-3479-30B544830CB9}"/>
                  </a:ext>
                </a:extLst>
              </p:cNvPr>
              <p:cNvSpPr/>
              <p:nvPr/>
            </p:nvSpPr>
            <p:spPr>
              <a:xfrm>
                <a:off x="9529346" y="3300104"/>
                <a:ext cx="457200" cy="457200"/>
              </a:xfrm>
              <a:prstGeom prst="ellipse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B7A619E-FC26-97D2-8BBB-9903996740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547198" y="3290898"/>
                <a:ext cx="433789" cy="413363"/>
              </a:xfrm>
              <a:prstGeom prst="rect">
                <a:avLst/>
              </a:prstGeom>
            </p:spPr>
          </p:pic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81709F2-AA5F-58F1-DDD4-61873292D857}"/>
                </a:ext>
              </a:extLst>
            </p:cNvPr>
            <p:cNvGrpSpPr/>
            <p:nvPr/>
          </p:nvGrpSpPr>
          <p:grpSpPr>
            <a:xfrm>
              <a:off x="10523114" y="4705240"/>
              <a:ext cx="850811" cy="850811"/>
              <a:chOff x="8984886" y="2477217"/>
              <a:chExt cx="685800" cy="6858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2414BAFD-6335-CA26-4559-6501086693D8}"/>
                  </a:ext>
                </a:extLst>
              </p:cNvPr>
              <p:cNvSpPr/>
              <p:nvPr/>
            </p:nvSpPr>
            <p:spPr>
              <a:xfrm>
                <a:off x="8984886" y="2477217"/>
                <a:ext cx="685800" cy="685800"/>
              </a:xfrm>
              <a:prstGeom prst="ellipse">
                <a:avLst/>
              </a:prstGeom>
              <a:solidFill>
                <a:srgbClr val="FAFA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DB24917C-FB0E-1CF9-A8D6-4B2162A16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AFAFA"/>
                  </a:clrFrom>
                  <a:clrTo>
                    <a:srgbClr val="FAFAFA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9054011" y="2520182"/>
                <a:ext cx="609536" cy="569135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27E29E4-A941-25E4-7A45-678EE493EECC}"/>
                </a:ext>
              </a:extLst>
            </p:cNvPr>
            <p:cNvSpPr txBox="1"/>
            <p:nvPr/>
          </p:nvSpPr>
          <p:spPr>
            <a:xfrm>
              <a:off x="7327574" y="4651244"/>
              <a:ext cx="463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—</a:t>
              </a:r>
            </a:p>
          </p:txBody>
        </p:sp>
        <p:sp>
          <p:nvSpPr>
            <p:cNvPr id="39" name="Freeform 10">
              <a:extLst>
                <a:ext uri="{FF2B5EF4-FFF2-40B4-BE49-F238E27FC236}">
                  <a16:creationId xmlns:a16="http://schemas.microsoft.com/office/drawing/2014/main" id="{3DFB6300-5B18-AC95-5AC2-0AAD5BB83BC5}"/>
                </a:ext>
              </a:extLst>
            </p:cNvPr>
            <p:cNvSpPr/>
            <p:nvPr/>
          </p:nvSpPr>
          <p:spPr>
            <a:xfrm>
              <a:off x="8331841" y="5478646"/>
              <a:ext cx="982912" cy="214275"/>
            </a:xfrm>
            <a:custGeom>
              <a:avLst/>
              <a:gdLst>
                <a:gd name="connsiteX0" fmla="*/ 0 w 1446835"/>
                <a:gd name="connsiteY0" fmla="*/ 509286 h 509286"/>
                <a:gd name="connsiteX1" fmla="*/ 821802 w 1446835"/>
                <a:gd name="connsiteY1" fmla="*/ 358815 h 509286"/>
                <a:gd name="connsiteX2" fmla="*/ 1446835 w 1446835"/>
                <a:gd name="connsiteY2" fmla="*/ 0 h 509286"/>
                <a:gd name="connsiteX0" fmla="*/ 0 w 1446835"/>
                <a:gd name="connsiteY0" fmla="*/ 509286 h 509286"/>
                <a:gd name="connsiteX1" fmla="*/ 868101 w 1446835"/>
                <a:gd name="connsiteY1" fmla="*/ 462987 h 509286"/>
                <a:gd name="connsiteX2" fmla="*/ 1446835 w 1446835"/>
                <a:gd name="connsiteY2" fmla="*/ 0 h 509286"/>
                <a:gd name="connsiteX0" fmla="*/ 0 w 1446835"/>
                <a:gd name="connsiteY0" fmla="*/ 509286 h 509286"/>
                <a:gd name="connsiteX1" fmla="*/ 868101 w 1446835"/>
                <a:gd name="connsiteY1" fmla="*/ 462987 h 509286"/>
                <a:gd name="connsiteX2" fmla="*/ 1446835 w 1446835"/>
                <a:gd name="connsiteY2" fmla="*/ 0 h 509286"/>
                <a:gd name="connsiteX0" fmla="*/ 0 w 1446835"/>
                <a:gd name="connsiteY0" fmla="*/ 509286 h 509286"/>
                <a:gd name="connsiteX1" fmla="*/ 1446835 w 1446835"/>
                <a:gd name="connsiteY1" fmla="*/ 0 h 509286"/>
                <a:gd name="connsiteX0" fmla="*/ 0 w 1446835"/>
                <a:gd name="connsiteY0" fmla="*/ 509286 h 509286"/>
                <a:gd name="connsiteX1" fmla="*/ 1446835 w 1446835"/>
                <a:gd name="connsiteY1" fmla="*/ 0 h 509286"/>
                <a:gd name="connsiteX0" fmla="*/ 0 w 1446835"/>
                <a:gd name="connsiteY0" fmla="*/ 509286 h 509286"/>
                <a:gd name="connsiteX1" fmla="*/ 1446835 w 1446835"/>
                <a:gd name="connsiteY1" fmla="*/ 0 h 509286"/>
                <a:gd name="connsiteX0" fmla="*/ 0 w 1446835"/>
                <a:gd name="connsiteY0" fmla="*/ 509286 h 509286"/>
                <a:gd name="connsiteX1" fmla="*/ 1446835 w 1446835"/>
                <a:gd name="connsiteY1" fmla="*/ 0 h 509286"/>
                <a:gd name="connsiteX0" fmla="*/ 0 w 1446835"/>
                <a:gd name="connsiteY0" fmla="*/ 509286 h 550440"/>
                <a:gd name="connsiteX1" fmla="*/ 1446835 w 1446835"/>
                <a:gd name="connsiteY1" fmla="*/ 0 h 550440"/>
                <a:gd name="connsiteX0" fmla="*/ 0 w 1224959"/>
                <a:gd name="connsiteY0" fmla="*/ 321027 h 433987"/>
                <a:gd name="connsiteX1" fmla="*/ 1224959 w 1224959"/>
                <a:gd name="connsiteY1" fmla="*/ 0 h 433987"/>
                <a:gd name="connsiteX0" fmla="*/ 0 w 1224959"/>
                <a:gd name="connsiteY0" fmla="*/ 321027 h 452061"/>
                <a:gd name="connsiteX1" fmla="*/ 1224959 w 1224959"/>
                <a:gd name="connsiteY1" fmla="*/ 0 h 452061"/>
                <a:gd name="connsiteX0" fmla="*/ 0 w 801376"/>
                <a:gd name="connsiteY0" fmla="*/ 5021 h 326064"/>
                <a:gd name="connsiteX1" fmla="*/ 801376 w 801376"/>
                <a:gd name="connsiteY1" fmla="*/ 0 h 326064"/>
                <a:gd name="connsiteX0" fmla="*/ 0 w 801376"/>
                <a:gd name="connsiteY0" fmla="*/ 5021 h 145942"/>
                <a:gd name="connsiteX1" fmla="*/ 801376 w 801376"/>
                <a:gd name="connsiteY1" fmla="*/ 0 h 145942"/>
                <a:gd name="connsiteX0" fmla="*/ 0 w 982912"/>
                <a:gd name="connsiteY0" fmla="*/ 146215 h 214275"/>
                <a:gd name="connsiteX1" fmla="*/ 982912 w 982912"/>
                <a:gd name="connsiteY1" fmla="*/ 0 h 214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82912" h="214275">
                  <a:moveTo>
                    <a:pt x="0" y="146215"/>
                  </a:moveTo>
                  <a:cubicBezTo>
                    <a:pt x="304743" y="243437"/>
                    <a:pt x="520805" y="268912"/>
                    <a:pt x="982912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672531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2AF3F6-4554-29BA-EEE5-43EB6C6661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3950" y="1431577"/>
            <a:ext cx="11173965" cy="4608275"/>
          </a:xfrm>
        </p:spPr>
        <p:txBody>
          <a:bodyPr/>
          <a:lstStyle/>
          <a:p>
            <a:r>
              <a:rPr lang="en-US" sz="3200" i="1" dirty="0"/>
              <a:t>What are the bottlenecks for advancing regional modeling to better capture risks and impacts?</a:t>
            </a:r>
          </a:p>
          <a:p>
            <a:pPr lvl="1"/>
            <a:r>
              <a:rPr lang="en-US" sz="2800" i="1" dirty="0"/>
              <a:t>There is a computational bottleneck in utilizing large ensemble ESM and/or regional runs at the scales needed</a:t>
            </a:r>
          </a:p>
          <a:p>
            <a:pPr lvl="1"/>
            <a:r>
              <a:rPr lang="en-US" sz="2800" i="1" dirty="0"/>
              <a:t>It take time and effort to capture ‘holistic treatments’ of risk beyond characterizing natural hazards</a:t>
            </a:r>
          </a:p>
          <a:p>
            <a:pPr lvl="1"/>
            <a:r>
              <a:rPr lang="en-US" sz="2800" i="1" dirty="0"/>
              <a:t>Decision relevance </a:t>
            </a:r>
            <a:r>
              <a:rPr lang="en-US" sz="2800" i="1"/>
              <a:t>requires perspectives </a:t>
            </a:r>
            <a:r>
              <a:rPr lang="en-US" sz="2800" i="1" dirty="0"/>
              <a:t>beyond ‘</a:t>
            </a:r>
            <a:r>
              <a:rPr lang="en-US" sz="2800" i="1"/>
              <a:t>modelers modeling’</a:t>
            </a:r>
            <a:endParaRPr lang="en-US" sz="2800" i="1" dirty="0"/>
          </a:p>
          <a:p>
            <a:pPr lvl="1"/>
            <a:r>
              <a:rPr lang="en-US" sz="2800" i="1" dirty="0"/>
              <a:t>There needs to be a better bridge between the physical and statistical modeling communities in better capturing extremes and risks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F08436-DAC4-B802-039A-B1916FC4D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Theme 2 Risks &amp; Impacts – What is needed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F824D-E0A0-4EB2-D34A-B77B8D53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0477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D74470-FC4E-331F-65F0-C59C075197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A3646-E23D-6604-B911-B4D687FD91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438DBC-D319-47B8-E090-5052C7B4E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93A837-79C6-697A-29BB-D49FE5413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85C71-4551-A535-AE63-533B202EE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61" y="-71718"/>
            <a:ext cx="12333201" cy="6929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7BB5FC-12EB-870B-1233-A8E76DB18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810" y="482344"/>
            <a:ext cx="8849635" cy="884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A7239-5E0E-0A40-D0B9-4A9358481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497" y="1148634"/>
            <a:ext cx="2324100" cy="561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DC09F60-92FC-FF1F-CBC4-FAF673D34EB6}"/>
              </a:ext>
            </a:extLst>
          </p:cNvPr>
          <p:cNvSpPr/>
          <p:nvPr/>
        </p:nvSpPr>
        <p:spPr>
          <a:xfrm>
            <a:off x="-1" y="1"/>
            <a:ext cx="12101209" cy="673154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830910-F415-FCEA-F336-EA0366BCA09D}"/>
              </a:ext>
            </a:extLst>
          </p:cNvPr>
          <p:cNvSpPr txBox="1"/>
          <p:nvPr/>
        </p:nvSpPr>
        <p:spPr>
          <a:xfrm>
            <a:off x="1420979" y="2469608"/>
            <a:ext cx="9680574" cy="144655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dirty="0"/>
              <a:t>Thank you! Happy to follow up in our discussion.</a:t>
            </a:r>
          </a:p>
        </p:txBody>
      </p:sp>
    </p:spTree>
    <p:extLst>
      <p:ext uri="{BB962C8B-B14F-4D97-AF65-F5344CB8AC3E}">
        <p14:creationId xmlns:p14="http://schemas.microsoft.com/office/powerpoint/2010/main" val="33520394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56C12BA-BFBC-D758-2E98-311E065CB47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C1D23-4A49-B0C1-FC51-F5CFAB4DCF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CE02EA-6CF0-0BA8-D680-DAF33A1DD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8170B-0E6C-3557-A956-DDF46D4FF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4195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E08DEB-9552-23FB-260F-6187490CA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429568-3946-FF0B-C527-0529B0005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Fitting the hmm</a:t>
            </a:r>
          </a:p>
        </p:txBody>
      </p:sp>
      <p:pic>
        <p:nvPicPr>
          <p:cNvPr id="5" name="Picture 4" descr="A graph of a graph of a graph&#10;&#10;Description automatically generated">
            <a:extLst>
              <a:ext uri="{FF2B5EF4-FFF2-40B4-BE49-F238E27FC236}">
                <a16:creationId xmlns:a16="http://schemas.microsoft.com/office/drawing/2014/main" id="{A59057CE-74E4-8E86-67FA-ACE49E876A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3" y="1662983"/>
            <a:ext cx="10744541" cy="2213366"/>
          </a:xfrm>
          <a:prstGeom prst="rect">
            <a:avLst/>
          </a:prstGeom>
        </p:spPr>
      </p:pic>
      <p:pic>
        <p:nvPicPr>
          <p:cNvPr id="6" name="Picture 5" descr="A graph of a graph showing the value of a graph&#10;&#10;Description automatically generated">
            <a:extLst>
              <a:ext uri="{FF2B5EF4-FFF2-40B4-BE49-F238E27FC236}">
                <a16:creationId xmlns:a16="http://schemas.microsoft.com/office/drawing/2014/main" id="{D3FA5ACC-BF4F-DA02-1717-E2F00738D9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4" y="3955766"/>
            <a:ext cx="10744540" cy="2148908"/>
          </a:xfrm>
          <a:prstGeom prst="rect">
            <a:avLst/>
          </a:prstGeom>
        </p:spPr>
      </p:pic>
      <p:sp>
        <p:nvSpPr>
          <p:cNvPr id="7" name="Google Shape;257;p8">
            <a:extLst>
              <a:ext uri="{FF2B5EF4-FFF2-40B4-BE49-F238E27FC236}">
                <a16:creationId xmlns:a16="http://schemas.microsoft.com/office/drawing/2014/main" id="{7ED7367F-2F61-6B13-4C8D-03930A279697}"/>
              </a:ext>
            </a:extLst>
          </p:cNvPr>
          <p:cNvSpPr txBox="1"/>
          <p:nvPr/>
        </p:nvSpPr>
        <p:spPr>
          <a:xfrm>
            <a:off x="5326490" y="6104674"/>
            <a:ext cx="36043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Dry state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258;p8">
            <a:extLst>
              <a:ext uri="{FF2B5EF4-FFF2-40B4-BE49-F238E27FC236}">
                <a16:creationId xmlns:a16="http://schemas.microsoft.com/office/drawing/2014/main" id="{7D4C5817-C7AA-BF88-4A2B-2A10097F17D1}"/>
              </a:ext>
            </a:extLst>
          </p:cNvPr>
          <p:cNvSpPr/>
          <p:nvPr/>
        </p:nvSpPr>
        <p:spPr>
          <a:xfrm>
            <a:off x="5142694" y="6243599"/>
            <a:ext cx="91440" cy="91440"/>
          </a:xfrm>
          <a:prstGeom prst="ellipse">
            <a:avLst/>
          </a:prstGeom>
          <a:solidFill>
            <a:srgbClr val="C74D51"/>
          </a:solidFill>
          <a:ln w="22225" cap="rnd" cmpd="sng">
            <a:solidFill>
              <a:srgbClr val="C74D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257;p8">
            <a:extLst>
              <a:ext uri="{FF2B5EF4-FFF2-40B4-BE49-F238E27FC236}">
                <a16:creationId xmlns:a16="http://schemas.microsoft.com/office/drawing/2014/main" id="{DB3A917A-A351-7E39-81BB-C522C2C3E76C}"/>
              </a:ext>
            </a:extLst>
          </p:cNvPr>
          <p:cNvSpPr txBox="1"/>
          <p:nvPr/>
        </p:nvSpPr>
        <p:spPr>
          <a:xfrm>
            <a:off x="5339047" y="6424517"/>
            <a:ext cx="360432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Wet state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258;p8">
            <a:extLst>
              <a:ext uri="{FF2B5EF4-FFF2-40B4-BE49-F238E27FC236}">
                <a16:creationId xmlns:a16="http://schemas.microsoft.com/office/drawing/2014/main" id="{A8E5D68B-2444-5A7A-B4B9-5AB20796E196}"/>
              </a:ext>
            </a:extLst>
          </p:cNvPr>
          <p:cNvSpPr/>
          <p:nvPr/>
        </p:nvSpPr>
        <p:spPr>
          <a:xfrm>
            <a:off x="5142694" y="6562363"/>
            <a:ext cx="91440" cy="91440"/>
          </a:xfrm>
          <a:prstGeom prst="ellipse">
            <a:avLst/>
          </a:prstGeom>
          <a:solidFill>
            <a:srgbClr val="4B71AF"/>
          </a:solidFill>
          <a:ln w="22225" cap="rnd" cmpd="sng">
            <a:solidFill>
              <a:srgbClr val="4B71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5235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chart with numbers and a number of different colors&#10;&#10;Description automatically generated">
            <a:extLst>
              <a:ext uri="{FF2B5EF4-FFF2-40B4-BE49-F238E27FC236}">
                <a16:creationId xmlns:a16="http://schemas.microsoft.com/office/drawing/2014/main" id="{3E876E37-F0D9-9302-3A89-DDB3F94169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342"/>
          <a:stretch/>
        </p:blipFill>
        <p:spPr>
          <a:xfrm>
            <a:off x="6530281" y="1910963"/>
            <a:ext cx="4274920" cy="36576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67FF2FA-3CC9-6257-6A3D-4E926B07D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Capturing Spatial correlation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A5B252-A02C-7F4C-CADA-70E0799FB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44</a:t>
            </a:fld>
            <a:endParaRPr lang="en-US" dirty="0"/>
          </a:p>
        </p:txBody>
      </p:sp>
      <p:pic>
        <p:nvPicPr>
          <p:cNvPr id="6" name="Picture 5" descr="A screenshot of a graph&#10;&#10;Description automatically generated">
            <a:extLst>
              <a:ext uri="{FF2B5EF4-FFF2-40B4-BE49-F238E27FC236}">
                <a16:creationId xmlns:a16="http://schemas.microsoft.com/office/drawing/2014/main" id="{43AD2C9B-542D-19D0-2909-9D8D454059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116"/>
          <a:stretch/>
        </p:blipFill>
        <p:spPr>
          <a:xfrm>
            <a:off x="1027318" y="1911578"/>
            <a:ext cx="4284569" cy="36563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A7059E-5775-E602-B011-C5457D6CCC25}"/>
              </a:ext>
            </a:extLst>
          </p:cNvPr>
          <p:cNvSpPr txBox="1"/>
          <p:nvPr/>
        </p:nvSpPr>
        <p:spPr>
          <a:xfrm>
            <a:off x="1630687" y="1907620"/>
            <a:ext cx="3077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Historical Correlation Matrix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91719A-E9FA-2365-DF1C-978CB21FC872}"/>
              </a:ext>
            </a:extLst>
          </p:cNvPr>
          <p:cNvGrpSpPr/>
          <p:nvPr/>
        </p:nvGrpSpPr>
        <p:grpSpPr>
          <a:xfrm>
            <a:off x="1259780" y="2385059"/>
            <a:ext cx="307777" cy="2724962"/>
            <a:chOff x="700980" y="2324402"/>
            <a:chExt cx="307777" cy="272496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38ED51-7912-E931-08D2-462E7BE45F54}"/>
                </a:ext>
              </a:extLst>
            </p:cNvPr>
            <p:cNvSpPr txBox="1"/>
            <p:nvPr/>
          </p:nvSpPr>
          <p:spPr>
            <a:xfrm rot="16200000">
              <a:off x="633494" y="2391888"/>
              <a:ext cx="442750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venir Next LT Pro Light" panose="020B0304020202020204" pitchFamily="34" charset="0"/>
                </a:rPr>
                <a:t>UC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3C2D9EC-1CCB-6A23-9CF5-288661CB3098}"/>
                </a:ext>
              </a:extLst>
            </p:cNvPr>
            <p:cNvSpPr txBox="1"/>
            <p:nvPr/>
          </p:nvSpPr>
          <p:spPr>
            <a:xfrm rot="16200000">
              <a:off x="623075" y="2950688"/>
              <a:ext cx="463588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venir Next LT Pro Light" panose="020B0304020202020204" pitchFamily="34" charset="0"/>
                </a:rPr>
                <a:t>GN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C6851C-1150-45D7-CD94-808071C38123}"/>
                </a:ext>
              </a:extLst>
            </p:cNvPr>
            <p:cNvSpPr txBox="1"/>
            <p:nvPr/>
          </p:nvSpPr>
          <p:spPr>
            <a:xfrm rot="16200000">
              <a:off x="658341" y="3517766"/>
              <a:ext cx="393056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venir Next LT Pro Light" panose="020B0304020202020204" pitchFamily="34" charset="0"/>
                </a:rPr>
                <a:t>YP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FAC8DC0-3A6D-5812-32B4-D8C52876F92A}"/>
                </a:ext>
              </a:extLst>
            </p:cNvPr>
            <p:cNvSpPr txBox="1"/>
            <p:nvPr/>
          </p:nvSpPr>
          <p:spPr>
            <a:xfrm rot="16200000">
              <a:off x="611052" y="4108087"/>
              <a:ext cx="487634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venir Next LT Pro Light" panose="020B0304020202020204" pitchFamily="34" charset="0"/>
                </a:rPr>
                <a:t>WH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A733F1A-15CD-501E-4799-1CD761B51151}"/>
                </a:ext>
              </a:extLst>
            </p:cNvPr>
            <p:cNvSpPr txBox="1"/>
            <p:nvPr/>
          </p:nvSpPr>
          <p:spPr>
            <a:xfrm rot="16200000">
              <a:off x="625479" y="4666085"/>
              <a:ext cx="458780" cy="30777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Avenir Next LT Pro Light" panose="020B0304020202020204" pitchFamily="34" charset="0"/>
                </a:rPr>
                <a:t>SW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EF75829-8659-B887-D7F8-5C0811059BFF}"/>
              </a:ext>
            </a:extLst>
          </p:cNvPr>
          <p:cNvSpPr txBox="1"/>
          <p:nvPr/>
        </p:nvSpPr>
        <p:spPr>
          <a:xfrm>
            <a:off x="1723041" y="5221794"/>
            <a:ext cx="442750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UC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943F99-AC13-0129-B9B0-215C0A23D424}"/>
              </a:ext>
            </a:extLst>
          </p:cNvPr>
          <p:cNvSpPr txBox="1"/>
          <p:nvPr/>
        </p:nvSpPr>
        <p:spPr>
          <a:xfrm>
            <a:off x="2300050" y="5221794"/>
            <a:ext cx="46358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GN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58C90F7-0896-0F28-BBE1-73279F88584C}"/>
              </a:ext>
            </a:extLst>
          </p:cNvPr>
          <p:cNvSpPr txBox="1"/>
          <p:nvPr/>
        </p:nvSpPr>
        <p:spPr>
          <a:xfrm>
            <a:off x="2947673" y="5221794"/>
            <a:ext cx="39305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YP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C9E9ED-57BB-6E84-6C23-B40004ABA75B}"/>
              </a:ext>
            </a:extLst>
          </p:cNvPr>
          <p:cNvSpPr txBox="1"/>
          <p:nvPr/>
        </p:nvSpPr>
        <p:spPr>
          <a:xfrm>
            <a:off x="3515179" y="5221794"/>
            <a:ext cx="487634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WH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A21D78-F293-ABF8-34FD-265011E1E045}"/>
              </a:ext>
            </a:extLst>
          </p:cNvPr>
          <p:cNvSpPr txBox="1"/>
          <p:nvPr/>
        </p:nvSpPr>
        <p:spPr>
          <a:xfrm>
            <a:off x="4129960" y="5221794"/>
            <a:ext cx="458780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SW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F7DC2A-8A51-7F60-01E5-D7558BC94286}"/>
              </a:ext>
            </a:extLst>
          </p:cNvPr>
          <p:cNvSpPr txBox="1"/>
          <p:nvPr/>
        </p:nvSpPr>
        <p:spPr>
          <a:xfrm rot="5400000">
            <a:off x="4592044" y="3578422"/>
            <a:ext cx="1622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Correlation Coeff.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5DFAA4-505D-3A8E-C178-70E0A4419DD8}"/>
              </a:ext>
            </a:extLst>
          </p:cNvPr>
          <p:cNvSpPr txBox="1"/>
          <p:nvPr/>
        </p:nvSpPr>
        <p:spPr>
          <a:xfrm>
            <a:off x="7160440" y="1907620"/>
            <a:ext cx="3063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Next LT Pro Light" panose="020B0304020202020204" pitchFamily="34" charset="0"/>
              </a:rPr>
              <a:t>Synthetic Correlation Matrix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E99D96-4AB3-E617-5074-77E6F59F54A2}"/>
              </a:ext>
            </a:extLst>
          </p:cNvPr>
          <p:cNvSpPr txBox="1"/>
          <p:nvPr/>
        </p:nvSpPr>
        <p:spPr>
          <a:xfrm rot="16200000">
            <a:off x="6722047" y="2452545"/>
            <a:ext cx="442750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UC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712141-CF1A-6B55-1B52-255CEF99F959}"/>
              </a:ext>
            </a:extLst>
          </p:cNvPr>
          <p:cNvSpPr txBox="1"/>
          <p:nvPr/>
        </p:nvSpPr>
        <p:spPr>
          <a:xfrm rot="16200000">
            <a:off x="6711628" y="3011345"/>
            <a:ext cx="46358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GN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9DA0B06-0F43-0489-FB5F-04FB07C22BE5}"/>
              </a:ext>
            </a:extLst>
          </p:cNvPr>
          <p:cNvSpPr txBox="1"/>
          <p:nvPr/>
        </p:nvSpPr>
        <p:spPr>
          <a:xfrm rot="16200000">
            <a:off x="6746894" y="3578423"/>
            <a:ext cx="39305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YP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199B87-1210-D840-35C1-CBA57C0BF46E}"/>
              </a:ext>
            </a:extLst>
          </p:cNvPr>
          <p:cNvSpPr txBox="1"/>
          <p:nvPr/>
        </p:nvSpPr>
        <p:spPr>
          <a:xfrm rot="16200000">
            <a:off x="6699605" y="4168744"/>
            <a:ext cx="487634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WH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110192-2A82-88BE-85AC-47F2D871ADE1}"/>
              </a:ext>
            </a:extLst>
          </p:cNvPr>
          <p:cNvSpPr txBox="1"/>
          <p:nvPr/>
        </p:nvSpPr>
        <p:spPr>
          <a:xfrm rot="16200000">
            <a:off x="6714032" y="4726742"/>
            <a:ext cx="458780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SW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0CA8A2-F999-32D9-C563-5614E62B90AF}"/>
              </a:ext>
            </a:extLst>
          </p:cNvPr>
          <p:cNvSpPr txBox="1"/>
          <p:nvPr/>
        </p:nvSpPr>
        <p:spPr>
          <a:xfrm>
            <a:off x="7252794" y="5221794"/>
            <a:ext cx="442750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UC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D09425E-7B0E-68A4-3776-8F135CA4FD9B}"/>
              </a:ext>
            </a:extLst>
          </p:cNvPr>
          <p:cNvSpPr txBox="1"/>
          <p:nvPr/>
        </p:nvSpPr>
        <p:spPr>
          <a:xfrm>
            <a:off x="7829803" y="5221794"/>
            <a:ext cx="46358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GN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D96EDE-71E3-9388-4F1D-EAF7E83B6AC2}"/>
              </a:ext>
            </a:extLst>
          </p:cNvPr>
          <p:cNvSpPr txBox="1"/>
          <p:nvPr/>
        </p:nvSpPr>
        <p:spPr>
          <a:xfrm>
            <a:off x="8477426" y="5221794"/>
            <a:ext cx="393056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YP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F015E3-AF6E-46D0-6749-70EC69A896EC}"/>
              </a:ext>
            </a:extLst>
          </p:cNvPr>
          <p:cNvSpPr txBox="1"/>
          <p:nvPr/>
        </p:nvSpPr>
        <p:spPr>
          <a:xfrm>
            <a:off x="9044932" y="5221794"/>
            <a:ext cx="487634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WH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FB5268-689C-A365-2444-99A9BDE3B8E8}"/>
              </a:ext>
            </a:extLst>
          </p:cNvPr>
          <p:cNvSpPr txBox="1"/>
          <p:nvPr/>
        </p:nvSpPr>
        <p:spPr>
          <a:xfrm>
            <a:off x="9659713" y="5221794"/>
            <a:ext cx="458780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SW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B85C4E-AF22-E9D3-25B7-F8615E31B11F}"/>
              </a:ext>
            </a:extLst>
          </p:cNvPr>
          <p:cNvSpPr txBox="1"/>
          <p:nvPr/>
        </p:nvSpPr>
        <p:spPr>
          <a:xfrm rot="5400000">
            <a:off x="10065753" y="3678562"/>
            <a:ext cx="1622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Correlation Coeff.</a:t>
            </a:r>
          </a:p>
        </p:txBody>
      </p:sp>
    </p:spTree>
    <p:extLst>
      <p:ext uri="{BB962C8B-B14F-4D97-AF65-F5344CB8AC3E}">
        <p14:creationId xmlns:p14="http://schemas.microsoft.com/office/powerpoint/2010/main" val="2087089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89303E-B126-28FE-1B2E-96010DA50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drought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0F3CD0-1949-1223-0063-BCC800F72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45</a:t>
            </a:fld>
            <a:endParaRPr lang="en-US" dirty="0"/>
          </a:p>
        </p:txBody>
      </p:sp>
      <p:pic>
        <p:nvPicPr>
          <p:cNvPr id="7" name="Picture 6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FAB476B3-EE60-5802-D75A-5E58D0B32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357" y="1344619"/>
            <a:ext cx="6538067" cy="435871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9E73C08-73E9-D538-378F-AC496144A7A0}"/>
              </a:ext>
            </a:extLst>
          </p:cNvPr>
          <p:cNvGrpSpPr/>
          <p:nvPr/>
        </p:nvGrpSpPr>
        <p:grpSpPr>
          <a:xfrm>
            <a:off x="355763" y="5372144"/>
            <a:ext cx="4934594" cy="1311239"/>
            <a:chOff x="168919" y="3563756"/>
            <a:chExt cx="4934594" cy="13112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F48AE22-9733-DBA0-E7B5-AE7C87D6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919" y="3886921"/>
              <a:ext cx="4934594" cy="98807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6398B5-CD1B-F99F-0385-E216379F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919" y="3563756"/>
              <a:ext cx="1769479" cy="33118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FD5F5C4A-E18A-11C9-7DBB-2D01D5020AB7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355763" y="1608041"/>
                <a:ext cx="5194767" cy="4032250"/>
              </a:xfrm>
            </p:spPr>
            <p:txBody>
              <a:bodyPr/>
              <a:lstStyle/>
              <a:p>
                <a:pPr marL="0" indent="0">
                  <a:spcAft>
                    <a:spcPts val="0"/>
                  </a:spcAft>
                  <a:buNone/>
                </a:pPr>
                <a:r>
                  <a:rPr lang="en-US" sz="3200" b="1" dirty="0">
                    <a:solidFill>
                      <a:schemeClr val="tx2"/>
                    </a:solidFill>
                  </a:rPr>
                  <a:t>Drought</a:t>
                </a:r>
              </a:p>
              <a:p>
                <a:pPr marL="227013" indent="0">
                  <a:buNone/>
                  <a:tabLst>
                    <a:tab pos="227013" algn="l"/>
                  </a:tabLst>
                </a:pPr>
                <a:r>
                  <a:rPr lang="en-US" sz="2800" dirty="0"/>
                  <a:t>	A period when the </a:t>
                </a:r>
                <a:r>
                  <a:rPr lang="en-US" sz="2800" b="1" dirty="0">
                    <a:solidFill>
                      <a:schemeClr val="tx2"/>
                    </a:solidFill>
                  </a:rPr>
                  <a:t>5-year 	rolling</a:t>
                </a:r>
                <a:r>
                  <a:rPr lang="en-US" sz="2800" dirty="0"/>
                  <a:t> </a:t>
                </a:r>
                <a:r>
                  <a:rPr lang="en-US" sz="2800" b="1" dirty="0">
                    <a:solidFill>
                      <a:schemeClr val="tx2"/>
                    </a:solidFill>
                  </a:rPr>
                  <a:t>mean</a:t>
                </a:r>
                <a:r>
                  <a:rPr lang="en-US" sz="2800" dirty="0"/>
                  <a:t> flow drops more 	than </a:t>
                </a:r>
                <a:r>
                  <a:rPr lang="en-US" sz="2800" b="1" dirty="0">
                    <a:solidFill>
                      <a:schemeClr val="accent2"/>
                    </a:solidFill>
                  </a:rPr>
                  <a:t>½ standard deviation </a:t>
                </a:r>
                <a:r>
                  <a:rPr lang="en-US" sz="2800" dirty="0"/>
                  <a:t>	below the </a:t>
                </a:r>
                <a:r>
                  <a:rPr lang="en-US" sz="2800" b="1" dirty="0">
                    <a:solidFill>
                      <a:schemeClr val="tx2"/>
                    </a:solidFill>
                  </a:rPr>
                  <a:t>mean of the entire 	record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h𝑖𝑠𝑡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−0.5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h𝑖𝑠𝑡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1" name="Content Placeholder 1">
                <a:extLst>
                  <a:ext uri="{FF2B5EF4-FFF2-40B4-BE49-F238E27FC236}">
                    <a16:creationId xmlns:a16="http://schemas.microsoft.com/office/drawing/2014/main" id="{FD5F5C4A-E18A-11C9-7DBB-2D01D5020A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355763" y="1608041"/>
                <a:ext cx="5194767" cy="4032250"/>
              </a:xfrm>
              <a:blipFill>
                <a:blip r:embed="rId5"/>
                <a:stretch>
                  <a:fillRect l="-4689" t="-1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F8D10620-B2B2-0301-5EB5-2BC59FC7D7F1}"/>
              </a:ext>
            </a:extLst>
          </p:cNvPr>
          <p:cNvSpPr/>
          <p:nvPr/>
        </p:nvSpPr>
        <p:spPr>
          <a:xfrm>
            <a:off x="527776" y="2417275"/>
            <a:ext cx="151846" cy="213001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1CEE44-9E7D-6DB3-192C-5393D70545C4}"/>
              </a:ext>
            </a:extLst>
          </p:cNvPr>
          <p:cNvSpPr/>
          <p:nvPr/>
        </p:nvSpPr>
        <p:spPr>
          <a:xfrm>
            <a:off x="6561667" y="2133600"/>
            <a:ext cx="143933" cy="118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Avenir Next LT Pro" panose="020B0504020202020204" pitchFamily="34" charset="0"/>
              </a:rPr>
              <a:t>5</a:t>
            </a:r>
            <a:endParaRPr lang="en-US" sz="1600" dirty="0">
              <a:solidFill>
                <a:schemeClr val="tx1">
                  <a:lumMod val="95000"/>
                  <a:lumOff val="5000"/>
                </a:schemeClr>
              </a:solidFill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048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F08436-DAC4-B802-039A-B1916FC4D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10041676" cy="1003998"/>
          </a:xfrm>
        </p:spPr>
        <p:txBody>
          <a:bodyPr/>
          <a:lstStyle/>
          <a:p>
            <a:r>
              <a:rPr lang="en-US" dirty="0"/>
              <a:t>Theme 2 Risks &amp; Impacts – A Broader View of risk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4F824D-E0A0-4EB2-D34A-B77B8D534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Google Shape;143;p19">
            <a:extLst>
              <a:ext uri="{FF2B5EF4-FFF2-40B4-BE49-F238E27FC236}">
                <a16:creationId xmlns:a16="http://schemas.microsoft.com/office/drawing/2014/main" id="{F33ED197-6AF2-B2D5-F98C-3FD9D6CC0773}"/>
              </a:ext>
            </a:extLst>
          </p:cNvPr>
          <p:cNvSpPr txBox="1">
            <a:spLocks/>
          </p:cNvSpPr>
          <p:nvPr/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ctr" anchorCtr="0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900"/>
            </a:pPr>
            <a:fld id="{00000000-1234-1234-1234-123412341234}" type="slidenum">
              <a:rPr lang="en-US" smtClean="0"/>
              <a:pPr>
                <a:buSzPts val="900"/>
              </a:pPr>
              <a:t>5</a:t>
            </a:fld>
            <a:endParaRPr lang="en-US"/>
          </a:p>
        </p:txBody>
      </p:sp>
      <p:sp>
        <p:nvSpPr>
          <p:cNvPr id="3" name="Google Shape;298;p131">
            <a:extLst>
              <a:ext uri="{FF2B5EF4-FFF2-40B4-BE49-F238E27FC236}">
                <a16:creationId xmlns:a16="http://schemas.microsoft.com/office/drawing/2014/main" id="{556D1657-F758-0563-F0DE-241A300D29AB}"/>
              </a:ext>
            </a:extLst>
          </p:cNvPr>
          <p:cNvSpPr txBox="1"/>
          <p:nvPr/>
        </p:nvSpPr>
        <p:spPr>
          <a:xfrm>
            <a:off x="200853" y="1380474"/>
            <a:ext cx="5149360" cy="4588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2"/>
              <a:buFont typeface="Arial"/>
              <a:buNone/>
            </a:pPr>
            <a:endParaRPr sz="2000" b="1" i="0" u="none" strike="noStrike" cap="none" dirty="0">
              <a:solidFill>
                <a:srgbClr val="1E4F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80000"/>
              </a:lnSpc>
              <a:buClr>
                <a:schemeClr val="dk1"/>
              </a:buClr>
              <a:buSzPts val="2162"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 to Capture </a:t>
            </a:r>
            <a:r>
              <a:rPr lang="en-US" sz="2800" b="1" i="1" dirty="0">
                <a:solidFill>
                  <a:srgbClr val="1E4F61"/>
                </a:solidFill>
                <a:latin typeface="Calibri"/>
                <a:ea typeface="Calibri"/>
                <a:cs typeface="Calibri"/>
                <a:sym typeface="Calibri"/>
              </a:rPr>
              <a:t>Compounding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or </a:t>
            </a:r>
            <a:r>
              <a:rPr lang="en-US" sz="2800" b="1" i="1" dirty="0">
                <a:solidFill>
                  <a:srgbClr val="1E4F61"/>
                </a:solidFill>
                <a:latin typeface="Calibri"/>
                <a:ea typeface="Calibri"/>
                <a:cs typeface="Calibri"/>
                <a:sym typeface="Calibri"/>
              </a:rPr>
              <a:t>Cascading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Risks</a:t>
            </a:r>
            <a:endParaRPr lang="en-US"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2"/>
              <a:buFont typeface="Arial"/>
              <a:buNone/>
            </a:pP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2"/>
              <a:buFont typeface="Arial"/>
              <a:buNone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Interacting risks can </a:t>
            </a:r>
            <a:r>
              <a:rPr lang="en-US" sz="2800" b="1" i="1" u="none" strike="noStrike" cap="none" dirty="0">
                <a:solidFill>
                  <a:srgbClr val="1E4F61"/>
                </a:solidFill>
                <a:latin typeface="Calibri"/>
                <a:ea typeface="Calibri"/>
                <a:cs typeface="Calibri"/>
                <a:sym typeface="Calibri"/>
              </a:rPr>
              <a:t>emerge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across scales, systems, and sectors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2"/>
              <a:buFont typeface="Arial"/>
              <a:buNone/>
            </a:pPr>
            <a:endParaRPr sz="2800" b="1" i="0" u="none" strike="noStrike" cap="none" dirty="0">
              <a:solidFill>
                <a:srgbClr val="1E4F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2"/>
              <a:buFont typeface="Arial"/>
              <a:buNone/>
            </a:pPr>
            <a:r>
              <a:rPr lang="en-US" sz="2800" b="1" i="1" u="none" strike="noStrike" cap="none" dirty="0">
                <a:solidFill>
                  <a:srgbClr val="1E4F61"/>
                </a:solidFill>
                <a:latin typeface="Calibri"/>
                <a:ea typeface="Calibri"/>
                <a:cs typeface="Calibri"/>
                <a:sym typeface="Calibri"/>
              </a:rPr>
              <a:t>Human responses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 be strong determinants of risk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2"/>
              <a:buFont typeface="Arial"/>
              <a:buNone/>
            </a:pPr>
            <a:endParaRPr sz="2800" b="1" i="0" u="none" strike="noStrike" cap="none" dirty="0">
              <a:solidFill>
                <a:srgbClr val="1E4F6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2"/>
              <a:buFont typeface="Arial"/>
              <a:buNone/>
            </a:pPr>
            <a:r>
              <a:rPr lang="en-US" sz="2800" b="1" i="1" u="none" strike="noStrike" cap="none" dirty="0">
                <a:solidFill>
                  <a:srgbClr val="1E4F61"/>
                </a:solidFill>
                <a:latin typeface="Calibri"/>
                <a:ea typeface="Calibri"/>
                <a:cs typeface="Calibri"/>
                <a:sym typeface="Calibri"/>
              </a:rPr>
              <a:t>Combinations of multiple risks 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pose challenges for model-based insights</a:t>
            </a:r>
            <a:endParaRPr sz="2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2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62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oogle Shape;299;p131">
            <a:extLst>
              <a:ext uri="{FF2B5EF4-FFF2-40B4-BE49-F238E27FC236}">
                <a16:creationId xmlns:a16="http://schemas.microsoft.com/office/drawing/2014/main" id="{75371FD7-154B-51E7-5A42-AA7684F0A9B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46990" t="14607" r="10916" b="2598"/>
          <a:stretch/>
        </p:blipFill>
        <p:spPr>
          <a:xfrm>
            <a:off x="5973464" y="1032663"/>
            <a:ext cx="5368452" cy="52120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00;p131">
            <a:extLst>
              <a:ext uri="{FF2B5EF4-FFF2-40B4-BE49-F238E27FC236}">
                <a16:creationId xmlns:a16="http://schemas.microsoft.com/office/drawing/2014/main" id="{3FE24A51-095C-3819-3F4E-891B043150B3}"/>
              </a:ext>
            </a:extLst>
          </p:cNvPr>
          <p:cNvSpPr txBox="1"/>
          <p:nvPr/>
        </p:nvSpPr>
        <p:spPr>
          <a:xfrm>
            <a:off x="2811294" y="6356351"/>
            <a:ext cx="782989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Figure adapted from Simpson et al. (2021). “A framework for complex climate change risk assessment”. In: One Earth 4.4,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000" b="0" i="0" u="none" strike="noStrike" cap="none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1648 pages 489–501. ISSN: 2590-3322.</a:t>
            </a:r>
            <a:endParaRPr sz="1000" b="0" i="0" u="none" strike="noStrike" cap="none" dirty="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5356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D74470-FC4E-331F-65F0-C59C075197A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A3646-E23D-6604-B911-B4D687FD913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438DBC-D319-47B8-E090-5052C7B4E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93A837-79C6-697A-29BB-D49FE5413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E85C71-4551-A535-AE63-533B202EE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61" y="-71718"/>
            <a:ext cx="12333201" cy="69297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7BB5FC-12EB-870B-1233-A8E76DB18E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810" y="482344"/>
            <a:ext cx="8849635" cy="8849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A7239-5E0E-0A40-D0B9-4A9358481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6497" y="1148634"/>
            <a:ext cx="2324100" cy="561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78D2FF-C785-0F5F-EB10-C3BDD0AEB269}"/>
              </a:ext>
            </a:extLst>
          </p:cNvPr>
          <p:cNvSpPr txBox="1"/>
          <p:nvPr/>
        </p:nvSpPr>
        <p:spPr>
          <a:xfrm>
            <a:off x="803483" y="6449289"/>
            <a:ext cx="9204636" cy="369332"/>
          </a:xfrm>
          <a:prstGeom prst="rect">
            <a:avLst/>
          </a:prstGeom>
          <a:solidFill>
            <a:schemeClr val="tx2">
              <a:alpha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Gold et al (In Revision) Earth’s Future, https://doi.org/10.22541/essoar.171466633.31829337/v1</a:t>
            </a:r>
          </a:p>
        </p:txBody>
      </p:sp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C13C4CEC-2E7E-2770-4AA5-4F3EBE482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61669" y="5358990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27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2FE84E2-4DA7-A96A-9AD0-574E761F82A3}"/>
              </a:ext>
            </a:extLst>
          </p:cNvPr>
          <p:cNvSpPr/>
          <p:nvPr/>
        </p:nvSpPr>
        <p:spPr>
          <a:xfrm>
            <a:off x="8398337" y="5618585"/>
            <a:ext cx="526962" cy="323996"/>
          </a:xfrm>
          <a:prstGeom prst="rect">
            <a:avLst/>
          </a:prstGeom>
          <a:solidFill>
            <a:srgbClr val="2077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ED192AB-958A-218D-DAA3-F7111B715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250" y="224045"/>
            <a:ext cx="9552563" cy="1003998"/>
          </a:xfrm>
        </p:spPr>
        <p:txBody>
          <a:bodyPr/>
          <a:lstStyle/>
          <a:p>
            <a:r>
              <a:rPr lang="en-US" dirty="0"/>
              <a:t>Colorado’s west Slope Basins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53BE25-3F5E-5EA7-BD24-5FDB911C9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08C5C-0B57-7D04-DA7B-1E634F4DF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52" y="1407478"/>
            <a:ext cx="4010585" cy="47345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6E8638-1BF2-35D3-4534-9E0535F5AC33}"/>
              </a:ext>
            </a:extLst>
          </p:cNvPr>
          <p:cNvSpPr txBox="1"/>
          <p:nvPr/>
        </p:nvSpPr>
        <p:spPr>
          <a:xfrm>
            <a:off x="487992" y="6206557"/>
            <a:ext cx="30680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Lukas, J. J., &amp; Payton, E. A. (2020). Colorado River Basin climate and hydrology: State of the science.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6ABA602-0166-42B7-D273-87D0F78170CB}"/>
              </a:ext>
            </a:extLst>
          </p:cNvPr>
          <p:cNvSpPr/>
          <p:nvPr/>
        </p:nvSpPr>
        <p:spPr>
          <a:xfrm>
            <a:off x="1812129" y="4119164"/>
            <a:ext cx="90000" cy="90000"/>
          </a:xfrm>
          <a:prstGeom prst="ellipse">
            <a:avLst/>
          </a:prstGeom>
          <a:ln w="952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9D4B5A02-B2B0-4F4D-5573-A336123F3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47667" y="1850039"/>
            <a:ext cx="3719351" cy="403225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Nearly</a:t>
            </a:r>
            <a:r>
              <a:rPr lang="en-US" sz="3200" b="1" i="1" dirty="0">
                <a:solidFill>
                  <a:schemeClr val="accent2"/>
                </a:solidFill>
              </a:rPr>
              <a:t> </a:t>
            </a:r>
            <a:r>
              <a:rPr lang="en-US" sz="3200" b="1" i="1" dirty="0">
                <a:solidFill>
                  <a:srgbClr val="2077B4"/>
                </a:solidFill>
              </a:rPr>
              <a:t>70%</a:t>
            </a:r>
            <a:r>
              <a:rPr lang="en-US" sz="3200" b="1" i="1" dirty="0">
                <a:solidFill>
                  <a:schemeClr val="accent2"/>
                </a:solidFill>
              </a:rPr>
              <a:t> </a:t>
            </a:r>
            <a:r>
              <a:rPr lang="en-US" sz="3200" dirty="0"/>
              <a:t>of the</a:t>
            </a:r>
            <a:r>
              <a:rPr lang="en-US" sz="3200" b="1" i="1" dirty="0">
                <a:solidFill>
                  <a:schemeClr val="accent2"/>
                </a:solidFill>
              </a:rPr>
              <a:t> </a:t>
            </a:r>
            <a:r>
              <a:rPr lang="en-US" sz="3200" dirty="0"/>
              <a:t>inflow to Lake Powell originates in </a:t>
            </a:r>
            <a:r>
              <a:rPr lang="en-US" sz="3200" b="1" i="1" dirty="0">
                <a:solidFill>
                  <a:srgbClr val="2077B4"/>
                </a:solidFill>
              </a:rPr>
              <a:t>Colorado’s West Slope Basins</a:t>
            </a:r>
            <a:endParaRPr lang="en-US" sz="1600" b="1" i="1" dirty="0">
              <a:solidFill>
                <a:srgbClr val="2077B4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00C003F-4D4B-685E-6BBD-A23E1D12BBA3}"/>
              </a:ext>
            </a:extLst>
          </p:cNvPr>
          <p:cNvSpPr/>
          <p:nvPr/>
        </p:nvSpPr>
        <p:spPr>
          <a:xfrm>
            <a:off x="8398337" y="6128470"/>
            <a:ext cx="526962" cy="323996"/>
          </a:xfrm>
          <a:prstGeom prst="rect">
            <a:avLst/>
          </a:prstGeom>
          <a:solidFill>
            <a:srgbClr val="ADC6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9D0E5D05-C9F3-AC69-620C-5D6E8F6AFFFB}"/>
              </a:ext>
            </a:extLst>
          </p:cNvPr>
          <p:cNvSpPr txBox="1">
            <a:spLocks/>
          </p:cNvSpPr>
          <p:nvPr/>
        </p:nvSpPr>
        <p:spPr>
          <a:xfrm>
            <a:off x="9018838" y="5558709"/>
            <a:ext cx="3197953" cy="56976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2400" dirty="0">
                <a:latin typeface="Avenir Next LT Pro" panose="020B0504020202020204" pitchFamily="34" charset="0"/>
              </a:rPr>
              <a:t>West Slope</a:t>
            </a:r>
            <a:endParaRPr lang="en-US" sz="1200" dirty="0"/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73817BB0-9CB1-D54A-F21B-A27DA79CD059}"/>
              </a:ext>
            </a:extLst>
          </p:cNvPr>
          <p:cNvSpPr txBox="1">
            <a:spLocks/>
          </p:cNvSpPr>
          <p:nvPr/>
        </p:nvSpPr>
        <p:spPr>
          <a:xfrm>
            <a:off x="9018839" y="6031497"/>
            <a:ext cx="3197953" cy="56976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marL="306000" indent="-306000" algn="l" defTabSz="457200" rtl="0" eaLnBrk="1" latinLnBrk="0" hangingPunct="1">
              <a:lnSpc>
                <a:spcPct val="110000"/>
              </a:lnSpc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SzPct val="92000"/>
              <a:buFont typeface="Wingdings 2" panose="05020102010507070707" pitchFamily="18" charset="2"/>
              <a:buChar char="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r>
              <a:rPr lang="en-US" sz="2400" dirty="0">
                <a:latin typeface="Avenir Next LT Pro" panose="020B0504020202020204" pitchFamily="34" charset="0"/>
              </a:rPr>
              <a:t>Other</a:t>
            </a: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637A7C-26CB-8972-845A-17405D324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1076" y="1194833"/>
            <a:ext cx="3916591" cy="53810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7185D3-C85D-F7DD-5E35-A96AADC8F827}"/>
              </a:ext>
            </a:extLst>
          </p:cNvPr>
          <p:cNvSpPr txBox="1"/>
          <p:nvPr/>
        </p:nvSpPr>
        <p:spPr>
          <a:xfrm>
            <a:off x="1366462" y="5265856"/>
            <a:ext cx="891334" cy="369332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Arizona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E8869F-2215-8A66-1488-F869E2B973FD}"/>
              </a:ext>
            </a:extLst>
          </p:cNvPr>
          <p:cNvSpPr txBox="1"/>
          <p:nvPr/>
        </p:nvSpPr>
        <p:spPr>
          <a:xfrm>
            <a:off x="2664666" y="4754868"/>
            <a:ext cx="863763" cy="646331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New </a:t>
            </a:r>
          </a:p>
          <a:p>
            <a:pPr algn="ctr"/>
            <a:r>
              <a:rPr lang="en-US" dirty="0"/>
              <a:t>Mexico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885C70-088A-0E4F-A2D0-1222744E6A1A}"/>
              </a:ext>
            </a:extLst>
          </p:cNvPr>
          <p:cNvSpPr txBox="1"/>
          <p:nvPr/>
        </p:nvSpPr>
        <p:spPr>
          <a:xfrm>
            <a:off x="1263428" y="2209323"/>
            <a:ext cx="638701" cy="369332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Utah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FF8FB2-C50B-05A6-8BC9-EF9DE99C4D81}"/>
              </a:ext>
            </a:extLst>
          </p:cNvPr>
          <p:cNvSpPr txBox="1"/>
          <p:nvPr/>
        </p:nvSpPr>
        <p:spPr>
          <a:xfrm>
            <a:off x="2566404" y="3581916"/>
            <a:ext cx="1060285" cy="369332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Colorado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6970050-5254-B851-164D-7B6D5C669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6" y="1407478"/>
            <a:ext cx="1213702" cy="121179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25398D1-E9E7-6883-7671-74C8E8439289}"/>
              </a:ext>
            </a:extLst>
          </p:cNvPr>
          <p:cNvSpPr/>
          <p:nvPr/>
        </p:nvSpPr>
        <p:spPr>
          <a:xfrm>
            <a:off x="2548467" y="2523067"/>
            <a:ext cx="1007533" cy="145626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F35B24-4B05-5EFC-127C-BD8A187F45B2}"/>
              </a:ext>
            </a:extLst>
          </p:cNvPr>
          <p:cNvSpPr txBox="1"/>
          <p:nvPr/>
        </p:nvSpPr>
        <p:spPr>
          <a:xfrm>
            <a:off x="7498733" y="5851472"/>
            <a:ext cx="1074205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</a:rPr>
              <a:t>Data from: US Bureau of Reclamation (2020). 1909-2020 streamflow data for the Salt and Colorado River</a:t>
            </a:r>
          </a:p>
        </p:txBody>
      </p:sp>
    </p:spTree>
    <p:extLst>
      <p:ext uri="{BB962C8B-B14F-4D97-AF65-F5344CB8AC3E}">
        <p14:creationId xmlns:p14="http://schemas.microsoft.com/office/powerpoint/2010/main" val="3452853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"/>
          <p:cNvSpPr txBox="1">
            <a:spLocks noGrp="1"/>
          </p:cNvSpPr>
          <p:nvPr>
            <p:ph type="title"/>
          </p:nvPr>
        </p:nvSpPr>
        <p:spPr>
          <a:xfrm>
            <a:off x="1741250" y="224045"/>
            <a:ext cx="9680342" cy="100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 sz="3200" dirty="0"/>
              <a:t>Historical decadal droughts</a:t>
            </a:r>
            <a:endParaRPr sz="1600" dirty="0"/>
          </a:p>
        </p:txBody>
      </p:sp>
      <p:sp>
        <p:nvSpPr>
          <p:cNvPr id="240" name="Google Shape;240;p22"/>
          <p:cNvSpPr txBox="1">
            <a:spLocks noGrp="1"/>
          </p:cNvSpPr>
          <p:nvPr>
            <p:ph type="sldNum" idx="12"/>
          </p:nvPr>
        </p:nvSpPr>
        <p:spPr>
          <a:xfrm>
            <a:off x="10575298" y="6254827"/>
            <a:ext cx="1052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D7B4A9C3-CCC8-6E0A-8E6D-3174E8D41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816" y="1293719"/>
            <a:ext cx="4181516" cy="2787677"/>
          </a:xfrm>
          <a:prstGeom prst="rect">
            <a:avLst/>
          </a:prstGeom>
        </p:spPr>
      </p:pic>
      <p:pic>
        <p:nvPicPr>
          <p:cNvPr id="9" name="Picture 8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F3DB6E6-B74B-01CD-2773-E02853B8D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06" y="4084829"/>
            <a:ext cx="4181516" cy="2787677"/>
          </a:xfrm>
          <a:prstGeom prst="rect">
            <a:avLst/>
          </a:prstGeom>
        </p:spPr>
      </p:pic>
      <p:pic>
        <p:nvPicPr>
          <p:cNvPr id="11" name="Picture 10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6105DD95-E09D-9634-93AE-399012BC4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926" y="1293719"/>
            <a:ext cx="4181516" cy="2787677"/>
          </a:xfrm>
          <a:prstGeom prst="rect">
            <a:avLst/>
          </a:prstGeom>
        </p:spPr>
      </p:pic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3FA941B-31EC-546B-D3C8-940AD0CEC7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717"/>
          <a:stretch/>
        </p:blipFill>
        <p:spPr>
          <a:xfrm>
            <a:off x="430706" y="1293719"/>
            <a:ext cx="3858839" cy="2787677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E01D9DE8-4A1C-3502-0342-B4EE29DED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5816" y="4084829"/>
            <a:ext cx="4181516" cy="2787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D0C375-464F-13EC-7ECB-2F14FDA5830D}"/>
              </a:ext>
            </a:extLst>
          </p:cNvPr>
          <p:cNvSpPr txBox="1"/>
          <p:nvPr/>
        </p:nvSpPr>
        <p:spPr>
          <a:xfrm rot="16200000">
            <a:off x="-319468" y="5213613"/>
            <a:ext cx="195598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Annual Flow (ft</a:t>
            </a:r>
            <a:r>
              <a:rPr lang="en-US" sz="1400" baseline="30000" dirty="0">
                <a:latin typeface="Avenir Next LT Pro Light" panose="020B0304020202020204" pitchFamily="34" charset="0"/>
              </a:rPr>
              <a:t>3 </a:t>
            </a:r>
            <a:r>
              <a:rPr lang="en-US" sz="1400" dirty="0">
                <a:latin typeface="Avenir Next LT Pro Light" panose="020B0304020202020204" pitchFamily="34" charset="0"/>
              </a:rPr>
              <a:t>/year)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F2E252-A211-0ABA-DECB-4E729C88D9A7}"/>
              </a:ext>
            </a:extLst>
          </p:cNvPr>
          <p:cNvSpPr txBox="1"/>
          <p:nvPr/>
        </p:nvSpPr>
        <p:spPr>
          <a:xfrm rot="16200000">
            <a:off x="-319468" y="2644834"/>
            <a:ext cx="195598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Annual Flow (ft</a:t>
            </a:r>
            <a:r>
              <a:rPr lang="en-US" sz="1400" baseline="30000" dirty="0">
                <a:latin typeface="Avenir Next LT Pro Light" panose="020B0304020202020204" pitchFamily="34" charset="0"/>
              </a:rPr>
              <a:t>3 </a:t>
            </a:r>
            <a:r>
              <a:rPr lang="en-US" sz="1400" dirty="0">
                <a:latin typeface="Avenir Next LT Pro Light" panose="020B0304020202020204" pitchFamily="34" charset="0"/>
              </a:rPr>
              <a:t>/year)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A6DBB3-F119-ADBE-206C-4D97B7DF4C26}"/>
              </a:ext>
            </a:extLst>
          </p:cNvPr>
          <p:cNvSpPr txBox="1"/>
          <p:nvPr/>
        </p:nvSpPr>
        <p:spPr>
          <a:xfrm>
            <a:off x="1576998" y="1290042"/>
            <a:ext cx="221387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Upper Colorado River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302304-4852-6638-709F-9B3A6C42856A}"/>
              </a:ext>
            </a:extLst>
          </p:cNvPr>
          <p:cNvSpPr txBox="1"/>
          <p:nvPr/>
        </p:nvSpPr>
        <p:spPr>
          <a:xfrm>
            <a:off x="5466596" y="1290042"/>
            <a:ext cx="159210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Gunnison River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EC6FD4-2266-8506-27E0-A43C7C71BBFD}"/>
              </a:ext>
            </a:extLst>
          </p:cNvPr>
          <p:cNvSpPr txBox="1"/>
          <p:nvPr/>
        </p:nvSpPr>
        <p:spPr>
          <a:xfrm>
            <a:off x="9315919" y="1290042"/>
            <a:ext cx="132036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Yampa River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FED8EC-5539-B335-CAA3-46CAE701F0DF}"/>
              </a:ext>
            </a:extLst>
          </p:cNvPr>
          <p:cNvSpPr txBox="1"/>
          <p:nvPr/>
        </p:nvSpPr>
        <p:spPr>
          <a:xfrm>
            <a:off x="1941319" y="4074272"/>
            <a:ext cx="124104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White River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16F81D-4AF1-B31B-83CC-51799F3B74A7}"/>
              </a:ext>
            </a:extLst>
          </p:cNvPr>
          <p:cNvSpPr txBox="1"/>
          <p:nvPr/>
        </p:nvSpPr>
        <p:spPr>
          <a:xfrm>
            <a:off x="5719403" y="4074272"/>
            <a:ext cx="114807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Southwest</a:t>
            </a:r>
          </a:p>
        </p:txBody>
      </p:sp>
    </p:spTree>
    <p:extLst>
      <p:ext uri="{BB962C8B-B14F-4D97-AF65-F5344CB8AC3E}">
        <p14:creationId xmlns:p14="http://schemas.microsoft.com/office/powerpoint/2010/main" val="3191142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"/>
          <p:cNvSpPr txBox="1">
            <a:spLocks noGrp="1"/>
          </p:cNvSpPr>
          <p:nvPr>
            <p:ph type="title"/>
          </p:nvPr>
        </p:nvSpPr>
        <p:spPr>
          <a:xfrm>
            <a:off x="1741250" y="224045"/>
            <a:ext cx="9680342" cy="100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</a:pPr>
            <a:r>
              <a:rPr lang="en-US" sz="3200" dirty="0"/>
              <a:t>Historical decadal droughts</a:t>
            </a:r>
            <a:endParaRPr sz="1600" dirty="0"/>
          </a:p>
        </p:txBody>
      </p:sp>
      <p:sp>
        <p:nvSpPr>
          <p:cNvPr id="240" name="Google Shape;240;p22"/>
          <p:cNvSpPr txBox="1">
            <a:spLocks noGrp="1"/>
          </p:cNvSpPr>
          <p:nvPr>
            <p:ph type="sldNum" idx="12"/>
          </p:nvPr>
        </p:nvSpPr>
        <p:spPr>
          <a:xfrm>
            <a:off x="10575298" y="6254827"/>
            <a:ext cx="10524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D7B4A9C3-CCC8-6E0A-8E6D-3174E8D41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816" y="1293719"/>
            <a:ext cx="4181516" cy="2787677"/>
          </a:xfrm>
          <a:prstGeom prst="rect">
            <a:avLst/>
          </a:prstGeom>
        </p:spPr>
      </p:pic>
      <p:pic>
        <p:nvPicPr>
          <p:cNvPr id="9" name="Picture 8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F3DB6E6-B74B-01CD-2773-E02853B8D0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06" y="4084829"/>
            <a:ext cx="4181516" cy="2787677"/>
          </a:xfrm>
          <a:prstGeom prst="rect">
            <a:avLst/>
          </a:prstGeom>
        </p:spPr>
      </p:pic>
      <p:pic>
        <p:nvPicPr>
          <p:cNvPr id="11" name="Picture 10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6105DD95-E09D-9634-93AE-399012BC4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926" y="1293719"/>
            <a:ext cx="4181516" cy="2787677"/>
          </a:xfrm>
          <a:prstGeom prst="rect">
            <a:avLst/>
          </a:prstGeom>
        </p:spPr>
      </p:pic>
      <p:pic>
        <p:nvPicPr>
          <p:cNvPr id="3" name="Picture 2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03FA941B-31EC-546B-D3C8-940AD0CEC72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717"/>
          <a:stretch/>
        </p:blipFill>
        <p:spPr>
          <a:xfrm>
            <a:off x="430706" y="1293719"/>
            <a:ext cx="3858839" cy="2787677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E01D9DE8-4A1C-3502-0342-B4EE29DED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5816" y="4084829"/>
            <a:ext cx="4181516" cy="27876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D0C375-464F-13EC-7ECB-2F14FDA5830D}"/>
              </a:ext>
            </a:extLst>
          </p:cNvPr>
          <p:cNvSpPr txBox="1"/>
          <p:nvPr/>
        </p:nvSpPr>
        <p:spPr>
          <a:xfrm rot="16200000">
            <a:off x="-319468" y="5213613"/>
            <a:ext cx="195598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Annual Flow (ft</a:t>
            </a:r>
            <a:r>
              <a:rPr lang="en-US" sz="1400" baseline="30000" dirty="0">
                <a:latin typeface="Avenir Next LT Pro Light" panose="020B0304020202020204" pitchFamily="34" charset="0"/>
              </a:rPr>
              <a:t>3 </a:t>
            </a:r>
            <a:r>
              <a:rPr lang="en-US" sz="1400" dirty="0">
                <a:latin typeface="Avenir Next LT Pro Light" panose="020B0304020202020204" pitchFamily="34" charset="0"/>
              </a:rPr>
              <a:t>/year)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F2E252-A211-0ABA-DECB-4E729C88D9A7}"/>
              </a:ext>
            </a:extLst>
          </p:cNvPr>
          <p:cNvSpPr txBox="1"/>
          <p:nvPr/>
        </p:nvSpPr>
        <p:spPr>
          <a:xfrm rot="16200000">
            <a:off x="-319468" y="2644834"/>
            <a:ext cx="195598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Next LT Pro Light" panose="020B0304020202020204" pitchFamily="34" charset="0"/>
              </a:rPr>
              <a:t>Annual Flow (ft</a:t>
            </a:r>
            <a:r>
              <a:rPr lang="en-US" sz="1400" baseline="30000" dirty="0">
                <a:latin typeface="Avenir Next LT Pro Light" panose="020B0304020202020204" pitchFamily="34" charset="0"/>
              </a:rPr>
              <a:t>3 </a:t>
            </a:r>
            <a:r>
              <a:rPr lang="en-US" sz="1400" dirty="0">
                <a:latin typeface="Avenir Next LT Pro Light" panose="020B0304020202020204" pitchFamily="34" charset="0"/>
              </a:rPr>
              <a:t>/year)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A6DBB3-F119-ADBE-206C-4D97B7DF4C26}"/>
              </a:ext>
            </a:extLst>
          </p:cNvPr>
          <p:cNvSpPr txBox="1"/>
          <p:nvPr/>
        </p:nvSpPr>
        <p:spPr>
          <a:xfrm>
            <a:off x="1576998" y="1290042"/>
            <a:ext cx="221387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Upper Colorado River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302304-4852-6638-709F-9B3A6C42856A}"/>
              </a:ext>
            </a:extLst>
          </p:cNvPr>
          <p:cNvSpPr txBox="1"/>
          <p:nvPr/>
        </p:nvSpPr>
        <p:spPr>
          <a:xfrm>
            <a:off x="5466596" y="1290042"/>
            <a:ext cx="159210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Gunnison River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EC6FD4-2266-8506-27E0-A43C7C71BBFD}"/>
              </a:ext>
            </a:extLst>
          </p:cNvPr>
          <p:cNvSpPr txBox="1"/>
          <p:nvPr/>
        </p:nvSpPr>
        <p:spPr>
          <a:xfrm>
            <a:off x="9315919" y="1290042"/>
            <a:ext cx="132036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Yampa River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FED8EC-5539-B335-CAA3-46CAE701F0DF}"/>
              </a:ext>
            </a:extLst>
          </p:cNvPr>
          <p:cNvSpPr txBox="1"/>
          <p:nvPr/>
        </p:nvSpPr>
        <p:spPr>
          <a:xfrm>
            <a:off x="1941319" y="4074272"/>
            <a:ext cx="124104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White River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16F81D-4AF1-B31B-83CC-51799F3B74A7}"/>
              </a:ext>
            </a:extLst>
          </p:cNvPr>
          <p:cNvSpPr txBox="1"/>
          <p:nvPr/>
        </p:nvSpPr>
        <p:spPr>
          <a:xfrm>
            <a:off x="5719403" y="4074272"/>
            <a:ext cx="114807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venir Next LT Pro Light" panose="020B0304020202020204" pitchFamily="34" charset="0"/>
              </a:rPr>
              <a:t>Southwest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471BDA3-7E54-5B4C-D2BF-7604022E14CC}"/>
              </a:ext>
            </a:extLst>
          </p:cNvPr>
          <p:cNvSpPr/>
          <p:nvPr/>
        </p:nvSpPr>
        <p:spPr>
          <a:xfrm>
            <a:off x="-1" y="1"/>
            <a:ext cx="12101209" cy="6731540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955016-0EAC-F786-47DD-2F52EF633956}"/>
              </a:ext>
            </a:extLst>
          </p:cNvPr>
          <p:cNvSpPr txBox="1"/>
          <p:nvPr/>
        </p:nvSpPr>
        <p:spPr>
          <a:xfrm>
            <a:off x="656577" y="2054268"/>
            <a:ext cx="11034044" cy="1600438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srgbClr val="000000"/>
                </a:solidFill>
              </a:rPr>
              <a:t>How could drought risks evolve for this region by 2050?</a:t>
            </a:r>
            <a:endParaRPr lang="en-US" sz="8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412926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BD2D995-20F0-4C14-BF62-1248AB4B484D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purl.org/dc/terms/"/>
    <ds:schemaRef ds:uri="71af3243-3dd4-4a8d-8c0d-dd76da1f02a5"/>
    <ds:schemaRef ds:uri="16c05727-aa75-4e4a-9b5f-8a80a1165891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B3242A4-1E6A-4E02-809C-4A24066EC0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65255AC-12AC-4323-AA35-9BAC798B66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{E759AB05-4C78-4E62-835E-2B1E55B10A6E}tf67061901_win32</Template>
  <TotalTime>220</TotalTime>
  <Words>1626</Words>
  <Application>Microsoft Office PowerPoint</Application>
  <PresentationFormat>Widescreen</PresentationFormat>
  <Paragraphs>431</Paragraphs>
  <Slides>45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Arial</vt:lpstr>
      <vt:lpstr>Avenir Next LT Pro</vt:lpstr>
      <vt:lpstr>Avenir Next LT Pro Light</vt:lpstr>
      <vt:lpstr>Avenir-Black</vt:lpstr>
      <vt:lpstr>Avenir-Medium</vt:lpstr>
      <vt:lpstr>Calibri</vt:lpstr>
      <vt:lpstr>Cambria Math</vt:lpstr>
      <vt:lpstr>Gill Sans MT</vt:lpstr>
      <vt:lpstr>NimbusRomNo9L-Regu</vt:lpstr>
      <vt:lpstr>Segoe UI</vt:lpstr>
      <vt:lpstr>Wingdings 2</vt:lpstr>
      <vt:lpstr>DividendVTI</vt:lpstr>
      <vt:lpstr>Exploring multisectoral drought vulnerability in Colorado’s West Slope Basins</vt:lpstr>
      <vt:lpstr>Theme 2 Risks &amp; Impacts – Questions</vt:lpstr>
      <vt:lpstr>Theme 2 Risks &amp; Impacts – What is needed</vt:lpstr>
      <vt:lpstr>Theme 2 Risks &amp; Impacts – A Broader View of risk</vt:lpstr>
      <vt:lpstr>Theme 2 Risks &amp; Impacts – A Broader View of risk</vt:lpstr>
      <vt:lpstr>PowerPoint Presentation</vt:lpstr>
      <vt:lpstr>Colorado’s west Slope Basins</vt:lpstr>
      <vt:lpstr>Historical decadal droughts</vt:lpstr>
      <vt:lpstr>Historical decadal droughts</vt:lpstr>
      <vt:lpstr>A middle-of-the-road climate scenario</vt:lpstr>
      <vt:lpstr>A middle-of-the-road climate scenario</vt:lpstr>
      <vt:lpstr>Theme 2 Risks &amp; Impacts – Better capture extremes</vt:lpstr>
      <vt:lpstr>A hidden Markov model-base stochastic streamflow generator to capture internal variability</vt:lpstr>
      <vt:lpstr>Capturing internal variability</vt:lpstr>
      <vt:lpstr>Stationary Envelopes (No Climate change)</vt:lpstr>
      <vt:lpstr>Capturing climate change</vt:lpstr>
      <vt:lpstr>Computational experiment</vt:lpstr>
      <vt:lpstr>Statemod: Colorado’s water planning model</vt:lpstr>
      <vt:lpstr>Statemod VS MOSART-WM scale representation illustration</vt:lpstr>
      <vt:lpstr>Statemod VS MOSART-WM scale representation illustration</vt:lpstr>
      <vt:lpstr>Deliveries to lake powell</vt:lpstr>
      <vt:lpstr>Deliveries to lake powell</vt:lpstr>
      <vt:lpstr>Deliveries to lake powell</vt:lpstr>
      <vt:lpstr>Deliveries to lake powell</vt:lpstr>
      <vt:lpstr>Deliveries to lake powell</vt:lpstr>
      <vt:lpstr>Deliveries to lake powell</vt:lpstr>
      <vt:lpstr>Deliveries to lake powell</vt:lpstr>
      <vt:lpstr>Deliveries to lake powell</vt:lpstr>
      <vt:lpstr>Deliveries to lake powell</vt:lpstr>
      <vt:lpstr>Deliveries to lake powell</vt:lpstr>
      <vt:lpstr>Deliveries to lake powell</vt:lpstr>
      <vt:lpstr>Deliveries to lake powell</vt:lpstr>
      <vt:lpstr>Changes in spatially compounding drought?</vt:lpstr>
      <vt:lpstr>Changes in spatially compounding drought?</vt:lpstr>
      <vt:lpstr>Changes in spatially compounding drought?</vt:lpstr>
      <vt:lpstr>Changes in spatially compounding drought?</vt:lpstr>
      <vt:lpstr>Changes in spatially compounding drought?</vt:lpstr>
      <vt:lpstr>Changes in spatially compounding drought?</vt:lpstr>
      <vt:lpstr>Changes in spatially compounding drought?</vt:lpstr>
      <vt:lpstr>Theme 2 Risks &amp; Impacts – What is needed</vt:lpstr>
      <vt:lpstr>PowerPoint Presentation</vt:lpstr>
      <vt:lpstr>Additional Slides</vt:lpstr>
      <vt:lpstr>Fitting the hmm</vt:lpstr>
      <vt:lpstr>Capturing Spatial correlation</vt:lpstr>
      <vt:lpstr>Identifying drought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Tackett, Susan M</dc:creator>
  <cp:lastModifiedBy>Patrick Michael Reed</cp:lastModifiedBy>
  <cp:revision>140</cp:revision>
  <dcterms:created xsi:type="dcterms:W3CDTF">2020-11-10T05:39:46Z</dcterms:created>
  <dcterms:modified xsi:type="dcterms:W3CDTF">2024-08-01T18:27:39Z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