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sldIdLst>
    <p:sldId id="256" r:id="rId2"/>
    <p:sldId id="261" r:id="rId3"/>
    <p:sldId id="259" r:id="rId4"/>
    <p:sldId id="262" r:id="rId5"/>
    <p:sldId id="268" r:id="rId6"/>
    <p:sldId id="350" r:id="rId7"/>
    <p:sldId id="337" r:id="rId8"/>
    <p:sldId id="336" r:id="rId9"/>
    <p:sldId id="341" r:id="rId10"/>
    <p:sldId id="349" r:id="rId11"/>
    <p:sldId id="342" r:id="rId12"/>
    <p:sldId id="343" r:id="rId13"/>
    <p:sldId id="263" r:id="rId14"/>
    <p:sldId id="264" r:id="rId15"/>
    <p:sldId id="265" r:id="rId16"/>
    <p:sldId id="266" r:id="rId17"/>
    <p:sldId id="334" r:id="rId18"/>
    <p:sldId id="340" r:id="rId19"/>
    <p:sldId id="267" r:id="rId20"/>
    <p:sldId id="339" r:id="rId21"/>
    <p:sldId id="338" r:id="rId22"/>
    <p:sldId id="344" r:id="rId23"/>
    <p:sldId id="345" r:id="rId24"/>
    <p:sldId id="347" r:id="rId25"/>
    <p:sldId id="348" r:id="rId26"/>
    <p:sldId id="291" r:id="rId27"/>
    <p:sldId id="286" r:id="rId28"/>
    <p:sldId id="308" r:id="rId29"/>
    <p:sldId id="293" r:id="rId30"/>
    <p:sldId id="294"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1A891"/>
    <a:srgbClr val="F4A68F"/>
    <a:srgbClr val="0600FF"/>
    <a:srgbClr val="136082"/>
    <a:srgbClr val="8DC4EB"/>
    <a:srgbClr val="C692B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026A842-A217-4918-943E-3D0AEC4B5089}" v="4" dt="2024-08-05T20:03:21.713"/>
  </p1510:revLst>
</p1510:revInfo>
</file>

<file path=ppt/tableStyles.xml><?xml version="1.0" encoding="utf-8"?>
<a:tblStyleLst xmlns:a="http://schemas.openxmlformats.org/drawingml/2006/main" def="{5C22544A-7EE6-4342-B048-85BDC9FD1C3A}">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284"/>
    <p:restoredTop sz="81339" autoAdjust="0"/>
  </p:normalViewPr>
  <p:slideViewPr>
    <p:cSldViewPr snapToGrid="0">
      <p:cViewPr varScale="1">
        <p:scale>
          <a:sx n="48" d="100"/>
          <a:sy n="48" d="100"/>
        </p:scale>
        <p:origin x="1600"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ndara Valappil, Femeena" userId="be223c2e-f71e-4aac-a281-b3207cd4a8ab" providerId="ADAL" clId="{D026A842-A217-4918-943E-3D0AEC4B5089}"/>
    <pc:docChg chg="undo custSel modSld sldOrd">
      <pc:chgData name="Pandara Valappil, Femeena" userId="be223c2e-f71e-4aac-a281-b3207cd4a8ab" providerId="ADAL" clId="{D026A842-A217-4918-943E-3D0AEC4B5089}" dt="2024-08-05T20:03:40.971" v="9237" actId="14100"/>
      <pc:docMkLst>
        <pc:docMk/>
      </pc:docMkLst>
      <pc:sldChg chg="modSp mod modNotesTx">
        <pc:chgData name="Pandara Valappil, Femeena" userId="be223c2e-f71e-4aac-a281-b3207cd4a8ab" providerId="ADAL" clId="{D026A842-A217-4918-943E-3D0AEC4B5089}" dt="2024-08-05T20:03:40.971" v="9237" actId="14100"/>
        <pc:sldMkLst>
          <pc:docMk/>
          <pc:sldMk cId="138860179" sldId="256"/>
        </pc:sldMkLst>
        <pc:picChg chg="mod">
          <ac:chgData name="Pandara Valappil, Femeena" userId="be223c2e-f71e-4aac-a281-b3207cd4a8ab" providerId="ADAL" clId="{D026A842-A217-4918-943E-3D0AEC4B5089}" dt="2024-08-05T20:03:40.971" v="9237" actId="14100"/>
          <ac:picMkLst>
            <pc:docMk/>
            <pc:sldMk cId="138860179" sldId="256"/>
            <ac:picMk id="7" creationId="{9C14C262-E2DA-C02E-F1FC-D234BAAA033F}"/>
          </ac:picMkLst>
        </pc:picChg>
      </pc:sldChg>
      <pc:sldChg chg="modSp mod modNotesTx">
        <pc:chgData name="Pandara Valappil, Femeena" userId="be223c2e-f71e-4aac-a281-b3207cd4a8ab" providerId="ADAL" clId="{D026A842-A217-4918-943E-3D0AEC4B5089}" dt="2024-08-05T19:34:26.287" v="8924" actId="20577"/>
        <pc:sldMkLst>
          <pc:docMk/>
          <pc:sldMk cId="0" sldId="259"/>
        </pc:sldMkLst>
        <pc:spChg chg="mod">
          <ac:chgData name="Pandara Valappil, Femeena" userId="be223c2e-f71e-4aac-a281-b3207cd4a8ab" providerId="ADAL" clId="{D026A842-A217-4918-943E-3D0AEC4B5089}" dt="2024-08-05T18:39:11.777" v="2431" actId="20577"/>
          <ac:spMkLst>
            <pc:docMk/>
            <pc:sldMk cId="0" sldId="259"/>
            <ac:spMk id="139" creationId="{00000000-0000-0000-0000-000000000000}"/>
          </ac:spMkLst>
        </pc:spChg>
      </pc:sldChg>
      <pc:sldChg chg="modNotesTx">
        <pc:chgData name="Pandara Valappil, Femeena" userId="be223c2e-f71e-4aac-a281-b3207cd4a8ab" providerId="ADAL" clId="{D026A842-A217-4918-943E-3D0AEC4B5089}" dt="2024-08-05T18:29:50.606" v="1017" actId="20577"/>
        <pc:sldMkLst>
          <pc:docMk/>
          <pc:sldMk cId="0" sldId="261"/>
        </pc:sldMkLst>
      </pc:sldChg>
      <pc:sldChg chg="modNotesTx">
        <pc:chgData name="Pandara Valappil, Femeena" userId="be223c2e-f71e-4aac-a281-b3207cd4a8ab" providerId="ADAL" clId="{D026A842-A217-4918-943E-3D0AEC4B5089}" dt="2024-08-05T19:35:14.842" v="8943" actId="20577"/>
        <pc:sldMkLst>
          <pc:docMk/>
          <pc:sldMk cId="0" sldId="262"/>
        </pc:sldMkLst>
      </pc:sldChg>
      <pc:sldChg chg="ord modNotesTx">
        <pc:chgData name="Pandara Valappil, Femeena" userId="be223c2e-f71e-4aac-a281-b3207cd4a8ab" providerId="ADAL" clId="{D026A842-A217-4918-943E-3D0AEC4B5089}" dt="2024-08-05T19:32:33.612" v="8897" actId="20577"/>
        <pc:sldMkLst>
          <pc:docMk/>
          <pc:sldMk cId="0" sldId="263"/>
        </pc:sldMkLst>
      </pc:sldChg>
      <pc:sldChg chg="ord modNotesTx">
        <pc:chgData name="Pandara Valappil, Femeena" userId="be223c2e-f71e-4aac-a281-b3207cd4a8ab" providerId="ADAL" clId="{D026A842-A217-4918-943E-3D0AEC4B5089}" dt="2024-08-05T19:32:36.022" v="8898" actId="20577"/>
        <pc:sldMkLst>
          <pc:docMk/>
          <pc:sldMk cId="0" sldId="264"/>
        </pc:sldMkLst>
      </pc:sldChg>
      <pc:sldChg chg="ord modNotesTx">
        <pc:chgData name="Pandara Valappil, Femeena" userId="be223c2e-f71e-4aac-a281-b3207cd4a8ab" providerId="ADAL" clId="{D026A842-A217-4918-943E-3D0AEC4B5089}" dt="2024-08-05T19:32:44.517" v="8899" actId="20577"/>
        <pc:sldMkLst>
          <pc:docMk/>
          <pc:sldMk cId="0" sldId="265"/>
        </pc:sldMkLst>
      </pc:sldChg>
      <pc:sldChg chg="ord modNotesTx">
        <pc:chgData name="Pandara Valappil, Femeena" userId="be223c2e-f71e-4aac-a281-b3207cd4a8ab" providerId="ADAL" clId="{D026A842-A217-4918-943E-3D0AEC4B5089}" dt="2024-08-05T19:32:46.743" v="8900" actId="20577"/>
        <pc:sldMkLst>
          <pc:docMk/>
          <pc:sldMk cId="0" sldId="266"/>
        </pc:sldMkLst>
      </pc:sldChg>
      <pc:sldChg chg="modNotesTx">
        <pc:chgData name="Pandara Valappil, Femeena" userId="be223c2e-f71e-4aac-a281-b3207cd4a8ab" providerId="ADAL" clId="{D026A842-A217-4918-943E-3D0AEC4B5089}" dt="2024-08-05T19:33:04.146" v="8904" actId="20577"/>
        <pc:sldMkLst>
          <pc:docMk/>
          <pc:sldMk cId="0" sldId="267"/>
        </pc:sldMkLst>
      </pc:sldChg>
      <pc:sldChg chg="delSp modSp mod modAnim modNotesTx">
        <pc:chgData name="Pandara Valappil, Femeena" userId="be223c2e-f71e-4aac-a281-b3207cd4a8ab" providerId="ADAL" clId="{D026A842-A217-4918-943E-3D0AEC4B5089}" dt="2024-08-05T19:36:05.012" v="8952" actId="20577"/>
        <pc:sldMkLst>
          <pc:docMk/>
          <pc:sldMk cId="0" sldId="268"/>
        </pc:sldMkLst>
        <pc:spChg chg="del">
          <ac:chgData name="Pandara Valappil, Femeena" userId="be223c2e-f71e-4aac-a281-b3207cd4a8ab" providerId="ADAL" clId="{D026A842-A217-4918-943E-3D0AEC4B5089}" dt="2024-08-01T03:02:12.232" v="2" actId="478"/>
          <ac:spMkLst>
            <pc:docMk/>
            <pc:sldMk cId="0" sldId="268"/>
            <ac:spMk id="432" creationId="{00000000-0000-0000-0000-000000000000}"/>
          </ac:spMkLst>
        </pc:spChg>
        <pc:cxnChg chg="del mod">
          <ac:chgData name="Pandara Valappil, Femeena" userId="be223c2e-f71e-4aac-a281-b3207cd4a8ab" providerId="ADAL" clId="{D026A842-A217-4918-943E-3D0AEC4B5089}" dt="2024-08-01T03:02:12.232" v="2" actId="478"/>
          <ac:cxnSpMkLst>
            <pc:docMk/>
            <pc:sldMk cId="0" sldId="268"/>
            <ac:cxnSpMk id="433" creationId="{00000000-0000-0000-0000-000000000000}"/>
          </ac:cxnSpMkLst>
        </pc:cxnChg>
      </pc:sldChg>
      <pc:sldChg chg="modAnim">
        <pc:chgData name="Pandara Valappil, Femeena" userId="be223c2e-f71e-4aac-a281-b3207cd4a8ab" providerId="ADAL" clId="{D026A842-A217-4918-943E-3D0AEC4B5089}" dt="2024-08-01T03:19:35.113" v="5"/>
        <pc:sldMkLst>
          <pc:docMk/>
          <pc:sldMk cId="0" sldId="270"/>
        </pc:sldMkLst>
      </pc:sldChg>
      <pc:sldChg chg="modNotesTx">
        <pc:chgData name="Pandara Valappil, Femeena" userId="be223c2e-f71e-4aac-a281-b3207cd4a8ab" providerId="ADAL" clId="{D026A842-A217-4918-943E-3D0AEC4B5089}" dt="2024-08-05T19:33:26.344" v="8915" actId="20577"/>
        <pc:sldMkLst>
          <pc:docMk/>
          <pc:sldMk cId="0" sldId="286"/>
        </pc:sldMkLst>
      </pc:sldChg>
      <pc:sldChg chg="modNotesTx">
        <pc:chgData name="Pandara Valappil, Femeena" userId="be223c2e-f71e-4aac-a281-b3207cd4a8ab" providerId="ADAL" clId="{D026A842-A217-4918-943E-3D0AEC4B5089}" dt="2024-08-05T19:33:22.916" v="8914" actId="20577"/>
        <pc:sldMkLst>
          <pc:docMk/>
          <pc:sldMk cId="0" sldId="291"/>
        </pc:sldMkLst>
      </pc:sldChg>
      <pc:sldChg chg="modNotesTx">
        <pc:chgData name="Pandara Valappil, Femeena" userId="be223c2e-f71e-4aac-a281-b3207cd4a8ab" providerId="ADAL" clId="{D026A842-A217-4918-943E-3D0AEC4B5089}" dt="2024-08-05T19:33:30.719" v="8917" actId="20577"/>
        <pc:sldMkLst>
          <pc:docMk/>
          <pc:sldMk cId="0" sldId="293"/>
        </pc:sldMkLst>
      </pc:sldChg>
      <pc:sldChg chg="modNotesTx">
        <pc:chgData name="Pandara Valappil, Femeena" userId="be223c2e-f71e-4aac-a281-b3207cd4a8ab" providerId="ADAL" clId="{D026A842-A217-4918-943E-3D0AEC4B5089}" dt="2024-08-05T19:33:33.178" v="8918" actId="20577"/>
        <pc:sldMkLst>
          <pc:docMk/>
          <pc:sldMk cId="0" sldId="294"/>
        </pc:sldMkLst>
      </pc:sldChg>
      <pc:sldChg chg="modNotesTx">
        <pc:chgData name="Pandara Valappil, Femeena" userId="be223c2e-f71e-4aac-a281-b3207cd4a8ab" providerId="ADAL" clId="{D026A842-A217-4918-943E-3D0AEC4B5089}" dt="2024-08-05T19:33:28.756" v="8916" actId="20577"/>
        <pc:sldMkLst>
          <pc:docMk/>
          <pc:sldMk cId="0" sldId="308"/>
        </pc:sldMkLst>
      </pc:sldChg>
      <pc:sldChg chg="modNotesTx">
        <pc:chgData name="Pandara Valappil, Femeena" userId="be223c2e-f71e-4aac-a281-b3207cd4a8ab" providerId="ADAL" clId="{D026A842-A217-4918-943E-3D0AEC4B5089}" dt="2024-08-05T19:32:52.210" v="8901" actId="20577"/>
        <pc:sldMkLst>
          <pc:docMk/>
          <pc:sldMk cId="1629769850" sldId="334"/>
        </pc:sldMkLst>
      </pc:sldChg>
      <pc:sldChg chg="modAnim modNotesTx">
        <pc:chgData name="Pandara Valappil, Femeena" userId="be223c2e-f71e-4aac-a281-b3207cd4a8ab" providerId="ADAL" clId="{D026A842-A217-4918-943E-3D0AEC4B5089}" dt="2024-08-05T19:46:22.081" v="8970" actId="20577"/>
        <pc:sldMkLst>
          <pc:docMk/>
          <pc:sldMk cId="1121822396" sldId="336"/>
        </pc:sldMkLst>
      </pc:sldChg>
      <pc:sldChg chg="ord modAnim modNotesTx">
        <pc:chgData name="Pandara Valappil, Femeena" userId="be223c2e-f71e-4aac-a281-b3207cd4a8ab" providerId="ADAL" clId="{D026A842-A217-4918-943E-3D0AEC4B5089}" dt="2024-08-05T19:42:20.500" v="8969" actId="20577"/>
        <pc:sldMkLst>
          <pc:docMk/>
          <pc:sldMk cId="1311536989" sldId="337"/>
        </pc:sldMkLst>
      </pc:sldChg>
      <pc:sldChg chg="modNotesTx">
        <pc:chgData name="Pandara Valappil, Femeena" userId="be223c2e-f71e-4aac-a281-b3207cd4a8ab" providerId="ADAL" clId="{D026A842-A217-4918-943E-3D0AEC4B5089}" dt="2024-08-05T19:33:08.614" v="8905" actId="20577"/>
        <pc:sldMkLst>
          <pc:docMk/>
          <pc:sldMk cId="744213173" sldId="338"/>
        </pc:sldMkLst>
      </pc:sldChg>
      <pc:sldChg chg="modNotesTx">
        <pc:chgData name="Pandara Valappil, Femeena" userId="be223c2e-f71e-4aac-a281-b3207cd4a8ab" providerId="ADAL" clId="{D026A842-A217-4918-943E-3D0AEC4B5089}" dt="2024-08-05T19:32:59.358" v="8902" actId="20577"/>
        <pc:sldMkLst>
          <pc:docMk/>
          <pc:sldMk cId="1518081511" sldId="340"/>
        </pc:sldMkLst>
      </pc:sldChg>
      <pc:sldChg chg="modSp mod modNotesTx">
        <pc:chgData name="Pandara Valappil, Femeena" userId="be223c2e-f71e-4aac-a281-b3207cd4a8ab" providerId="ADAL" clId="{D026A842-A217-4918-943E-3D0AEC4B5089}" dt="2024-08-05T19:27:41.117" v="8485" actId="20577"/>
        <pc:sldMkLst>
          <pc:docMk/>
          <pc:sldMk cId="350264783" sldId="341"/>
        </pc:sldMkLst>
        <pc:spChg chg="mod">
          <ac:chgData name="Pandara Valappil, Femeena" userId="be223c2e-f71e-4aac-a281-b3207cd4a8ab" providerId="ADAL" clId="{D026A842-A217-4918-943E-3D0AEC4B5089}" dt="2024-08-05T19:24:47.212" v="7958" actId="20577"/>
          <ac:spMkLst>
            <pc:docMk/>
            <pc:sldMk cId="350264783" sldId="341"/>
            <ac:spMk id="11" creationId="{358CA694-CDC7-64EA-B3E7-1217D3A9CE55}"/>
          </ac:spMkLst>
        </pc:spChg>
      </pc:sldChg>
      <pc:sldChg chg="addSp delSp modSp mod">
        <pc:chgData name="Pandara Valappil, Femeena" userId="be223c2e-f71e-4aac-a281-b3207cd4a8ab" providerId="ADAL" clId="{D026A842-A217-4918-943E-3D0AEC4B5089}" dt="2024-08-05T20:03:30.970" v="9236" actId="14100"/>
        <pc:sldMkLst>
          <pc:docMk/>
          <pc:sldMk cId="3206680571" sldId="342"/>
        </pc:sldMkLst>
        <pc:picChg chg="add mod">
          <ac:chgData name="Pandara Valappil, Femeena" userId="be223c2e-f71e-4aac-a281-b3207cd4a8ab" providerId="ADAL" clId="{D026A842-A217-4918-943E-3D0AEC4B5089}" dt="2024-08-05T20:03:30.970" v="9236" actId="14100"/>
          <ac:picMkLst>
            <pc:docMk/>
            <pc:sldMk cId="3206680571" sldId="342"/>
            <ac:picMk id="3" creationId="{B2AFDD3A-A4F6-4659-30F6-46CC3AA9B115}"/>
          </ac:picMkLst>
        </pc:picChg>
        <pc:picChg chg="del">
          <ac:chgData name="Pandara Valappil, Femeena" userId="be223c2e-f71e-4aac-a281-b3207cd4a8ab" providerId="ADAL" clId="{D026A842-A217-4918-943E-3D0AEC4B5089}" dt="2024-08-05T20:03:21.318" v="9234" actId="478"/>
          <ac:picMkLst>
            <pc:docMk/>
            <pc:sldMk cId="3206680571" sldId="342"/>
            <ac:picMk id="1026" creationId="{FE5CB115-A4FA-623C-8AA9-70858032A151}"/>
          </ac:picMkLst>
        </pc:picChg>
      </pc:sldChg>
      <pc:sldChg chg="modNotesTx">
        <pc:chgData name="Pandara Valappil, Femeena" userId="be223c2e-f71e-4aac-a281-b3207cd4a8ab" providerId="ADAL" clId="{D026A842-A217-4918-943E-3D0AEC4B5089}" dt="2024-08-05T19:33:10.932" v="8906" actId="20577"/>
        <pc:sldMkLst>
          <pc:docMk/>
          <pc:sldMk cId="3571335954" sldId="344"/>
        </pc:sldMkLst>
      </pc:sldChg>
      <pc:sldChg chg="modNotesTx">
        <pc:chgData name="Pandara Valappil, Femeena" userId="be223c2e-f71e-4aac-a281-b3207cd4a8ab" providerId="ADAL" clId="{D026A842-A217-4918-943E-3D0AEC4B5089}" dt="2024-08-05T19:33:13.796" v="8908" actId="20577"/>
        <pc:sldMkLst>
          <pc:docMk/>
          <pc:sldMk cId="1770996379" sldId="345"/>
        </pc:sldMkLst>
      </pc:sldChg>
      <pc:sldChg chg="mod">
        <pc:chgData name="Pandara Valappil, Femeena" userId="be223c2e-f71e-4aac-a281-b3207cd4a8ab" providerId="ADAL" clId="{D026A842-A217-4918-943E-3D0AEC4B5089}" dt="2024-08-01T03:17:41.758" v="3" actId="27918"/>
        <pc:sldMkLst>
          <pc:docMk/>
          <pc:sldMk cId="1087948044" sldId="347"/>
        </pc:sldMkLst>
      </pc:sldChg>
      <pc:sldChg chg="delSp modSp mod modAnim">
        <pc:chgData name="Pandara Valappil, Femeena" userId="be223c2e-f71e-4aac-a281-b3207cd4a8ab" providerId="ADAL" clId="{D026A842-A217-4918-943E-3D0AEC4B5089}" dt="2024-08-01T03:24:01.448" v="21" actId="478"/>
        <pc:sldMkLst>
          <pc:docMk/>
          <pc:sldMk cId="716009350" sldId="348"/>
        </pc:sldMkLst>
        <pc:spChg chg="mod">
          <ac:chgData name="Pandara Valappil, Femeena" userId="be223c2e-f71e-4aac-a281-b3207cd4a8ab" providerId="ADAL" clId="{D026A842-A217-4918-943E-3D0AEC4B5089}" dt="2024-08-01T03:23:05.614" v="13" actId="207"/>
          <ac:spMkLst>
            <pc:docMk/>
            <pc:sldMk cId="716009350" sldId="348"/>
            <ac:spMk id="5" creationId="{259E2AFB-76F5-AADF-DD65-ED326CEC37CA}"/>
          </ac:spMkLst>
        </pc:spChg>
        <pc:spChg chg="mod">
          <ac:chgData name="Pandara Valappil, Femeena" userId="be223c2e-f71e-4aac-a281-b3207cd4a8ab" providerId="ADAL" clId="{D026A842-A217-4918-943E-3D0AEC4B5089}" dt="2024-08-01T03:22:38.330" v="12" actId="14100"/>
          <ac:spMkLst>
            <pc:docMk/>
            <pc:sldMk cId="716009350" sldId="348"/>
            <ac:spMk id="36" creationId="{D6FF125F-6BCE-CFCE-6E76-149078BA594A}"/>
          </ac:spMkLst>
        </pc:spChg>
        <pc:spChg chg="mod">
          <ac:chgData name="Pandara Valappil, Femeena" userId="be223c2e-f71e-4aac-a281-b3207cd4a8ab" providerId="ADAL" clId="{D026A842-A217-4918-943E-3D0AEC4B5089}" dt="2024-08-01T03:22:34.347" v="11" actId="14100"/>
          <ac:spMkLst>
            <pc:docMk/>
            <pc:sldMk cId="716009350" sldId="348"/>
            <ac:spMk id="37" creationId="{BC38D4F9-027B-C031-5236-6F803063EAEF}"/>
          </ac:spMkLst>
        </pc:spChg>
        <pc:spChg chg="del mod">
          <ac:chgData name="Pandara Valappil, Femeena" userId="be223c2e-f71e-4aac-a281-b3207cd4a8ab" providerId="ADAL" clId="{D026A842-A217-4918-943E-3D0AEC4B5089}" dt="2024-08-01T03:24:01.448" v="21" actId="478"/>
          <ac:spMkLst>
            <pc:docMk/>
            <pc:sldMk cId="716009350" sldId="348"/>
            <ac:spMk id="45" creationId="{5D2A652F-4AA2-150F-99C1-F2F8AE1B5D09}"/>
          </ac:spMkLst>
        </pc:spChg>
      </pc:sldChg>
      <pc:sldChg chg="modSp mod modNotesTx">
        <pc:chgData name="Pandara Valappil, Femeena" userId="be223c2e-f71e-4aac-a281-b3207cd4a8ab" providerId="ADAL" clId="{D026A842-A217-4918-943E-3D0AEC4B5089}" dt="2024-08-05T19:32:07.914" v="8896" actId="20577"/>
        <pc:sldMkLst>
          <pc:docMk/>
          <pc:sldMk cId="3583650026" sldId="349"/>
        </pc:sldMkLst>
        <pc:spChg chg="mod">
          <ac:chgData name="Pandara Valappil, Femeena" userId="be223c2e-f71e-4aac-a281-b3207cd4a8ab" providerId="ADAL" clId="{D026A842-A217-4918-943E-3D0AEC4B5089}" dt="2024-08-05T19:30:48.808" v="8755" actId="20577"/>
          <ac:spMkLst>
            <pc:docMk/>
            <pc:sldMk cId="3583650026" sldId="349"/>
            <ac:spMk id="3" creationId="{6E5126F8-9F05-E7BB-183D-4033548E1702}"/>
          </ac:spMkLst>
        </pc:spChg>
      </pc:sldChg>
      <pc:sldChg chg="delSp mod modNotesTx">
        <pc:chgData name="Pandara Valappil, Femeena" userId="be223c2e-f71e-4aac-a281-b3207cd4a8ab" providerId="ADAL" clId="{D026A842-A217-4918-943E-3D0AEC4B5089}" dt="2024-08-05T19:49:53.067" v="9233" actId="20577"/>
        <pc:sldMkLst>
          <pc:docMk/>
          <pc:sldMk cId="2905531093" sldId="350"/>
        </pc:sldMkLst>
        <pc:spChg chg="del">
          <ac:chgData name="Pandara Valappil, Femeena" userId="be223c2e-f71e-4aac-a281-b3207cd4a8ab" providerId="ADAL" clId="{D026A842-A217-4918-943E-3D0AEC4B5089}" dt="2024-08-05T19:49:19.049" v="9215" actId="478"/>
          <ac:spMkLst>
            <pc:docMk/>
            <pc:sldMk cId="2905531093" sldId="350"/>
            <ac:spMk id="27" creationId="{12711E4C-FA0F-DFBD-FCE9-A0C73CA3AE90}"/>
          </ac:spMkLst>
        </pc:spChg>
        <pc:spChg chg="del">
          <ac:chgData name="Pandara Valappil, Femeena" userId="be223c2e-f71e-4aac-a281-b3207cd4a8ab" providerId="ADAL" clId="{D026A842-A217-4918-943E-3D0AEC4B5089}" dt="2024-08-05T19:49:15.201" v="9214" actId="478"/>
          <ac:spMkLst>
            <pc:docMk/>
            <pc:sldMk cId="2905531093" sldId="350"/>
            <ac:spMk id="35" creationId="{AC3FCAEB-721D-2801-3EF5-D35C69DECB07}"/>
          </ac:spMkLst>
        </pc:spChg>
      </pc:sldChg>
    </pc:docChg>
  </pc:docChgLst>
  <pc:docChgLst>
    <pc:chgData name="Pandara Valappil, Femeena" userId="be223c2e-f71e-4aac-a281-b3207cd4a8ab" providerId="ADAL" clId="{6FBB829F-AC73-8B4F-9854-6D0CC2918147}"/>
    <pc:docChg chg="undo redo custSel addSld delSld modSld sldOrd">
      <pc:chgData name="Pandara Valappil, Femeena" userId="be223c2e-f71e-4aac-a281-b3207cd4a8ab" providerId="ADAL" clId="{6FBB829F-AC73-8B4F-9854-6D0CC2918147}" dt="2024-08-02T15:19:08.286" v="10920" actId="20577"/>
      <pc:docMkLst>
        <pc:docMk/>
      </pc:docMkLst>
      <pc:sldChg chg="addSp delSp modSp mod">
        <pc:chgData name="Pandara Valappil, Femeena" userId="be223c2e-f71e-4aac-a281-b3207cd4a8ab" providerId="ADAL" clId="{6FBB829F-AC73-8B4F-9854-6D0CC2918147}" dt="2024-08-01T18:02:05.742" v="10466" actId="1076"/>
        <pc:sldMkLst>
          <pc:docMk/>
          <pc:sldMk cId="138860179" sldId="256"/>
        </pc:sldMkLst>
        <pc:spChg chg="mod">
          <ac:chgData name="Pandara Valappil, Femeena" userId="be223c2e-f71e-4aac-a281-b3207cd4a8ab" providerId="ADAL" clId="{6FBB829F-AC73-8B4F-9854-6D0CC2918147}" dt="2024-07-23T19:05:27.613" v="7657" actId="255"/>
          <ac:spMkLst>
            <pc:docMk/>
            <pc:sldMk cId="138860179" sldId="256"/>
            <ac:spMk id="3" creationId="{03D16C7E-3BE7-AA1D-5B98-7D533A184C2B}"/>
          </ac:spMkLst>
        </pc:spChg>
        <pc:spChg chg="add">
          <ac:chgData name="Pandara Valappil, Femeena" userId="be223c2e-f71e-4aac-a281-b3207cd4a8ab" providerId="ADAL" clId="{6FBB829F-AC73-8B4F-9854-6D0CC2918147}" dt="2024-08-01T18:01:47.185" v="10459"/>
          <ac:spMkLst>
            <pc:docMk/>
            <pc:sldMk cId="138860179" sldId="256"/>
            <ac:spMk id="5" creationId="{1F72857E-2E5F-E4AE-5236-F2E08E48258D}"/>
          </ac:spMkLst>
        </pc:spChg>
        <pc:spChg chg="add del mod">
          <ac:chgData name="Pandara Valappil, Femeena" userId="be223c2e-f71e-4aac-a281-b3207cd4a8ab" providerId="ADAL" clId="{6FBB829F-AC73-8B4F-9854-6D0CC2918147}" dt="2024-08-01T18:01:50.436" v="10461" actId="478"/>
          <ac:spMkLst>
            <pc:docMk/>
            <pc:sldMk cId="138860179" sldId="256"/>
            <ac:spMk id="6" creationId="{9C645F14-63E4-2C03-8FDD-FF7FA3B5FBB8}"/>
          </ac:spMkLst>
        </pc:spChg>
        <pc:picChg chg="add mod">
          <ac:chgData name="Pandara Valappil, Femeena" userId="be223c2e-f71e-4aac-a281-b3207cd4a8ab" providerId="ADAL" clId="{6FBB829F-AC73-8B4F-9854-6D0CC2918147}" dt="2024-08-01T18:02:05.742" v="10466" actId="1076"/>
          <ac:picMkLst>
            <pc:docMk/>
            <pc:sldMk cId="138860179" sldId="256"/>
            <ac:picMk id="7" creationId="{9C14C262-E2DA-C02E-F1FC-D234BAAA033F}"/>
          </ac:picMkLst>
        </pc:picChg>
        <pc:picChg chg="del mod">
          <ac:chgData name="Pandara Valappil, Femeena" userId="be223c2e-f71e-4aac-a281-b3207cd4a8ab" providerId="ADAL" clId="{6FBB829F-AC73-8B4F-9854-6D0CC2918147}" dt="2024-08-01T18:01:46.227" v="10458" actId="478"/>
          <ac:picMkLst>
            <pc:docMk/>
            <pc:sldMk cId="138860179" sldId="256"/>
            <ac:picMk id="1026" creationId="{FE5CB115-A4FA-623C-8AA9-70858032A151}"/>
          </ac:picMkLst>
        </pc:picChg>
      </pc:sldChg>
      <pc:sldChg chg="addSp modSp mod modAnim">
        <pc:chgData name="Pandara Valappil, Femeena" userId="be223c2e-f71e-4aac-a281-b3207cd4a8ab" providerId="ADAL" clId="{6FBB829F-AC73-8B4F-9854-6D0CC2918147}" dt="2024-08-01T17:59:12.275" v="10436"/>
        <pc:sldMkLst>
          <pc:docMk/>
          <pc:sldMk cId="0" sldId="259"/>
        </pc:sldMkLst>
        <pc:spChg chg="add mod">
          <ac:chgData name="Pandara Valappil, Femeena" userId="be223c2e-f71e-4aac-a281-b3207cd4a8ab" providerId="ADAL" clId="{6FBB829F-AC73-8B4F-9854-6D0CC2918147}" dt="2024-07-25T16:54:57.881" v="8743" actId="207"/>
          <ac:spMkLst>
            <pc:docMk/>
            <pc:sldMk cId="0" sldId="259"/>
            <ac:spMk id="5" creationId="{AA37046C-3F1D-D7DE-BE4F-CC934C4C40A3}"/>
          </ac:spMkLst>
        </pc:spChg>
        <pc:spChg chg="mod">
          <ac:chgData name="Pandara Valappil, Femeena" userId="be223c2e-f71e-4aac-a281-b3207cd4a8ab" providerId="ADAL" clId="{6FBB829F-AC73-8B4F-9854-6D0CC2918147}" dt="2024-07-31T15:34:43.390" v="10302" actId="6549"/>
          <ac:spMkLst>
            <pc:docMk/>
            <pc:sldMk cId="0" sldId="259"/>
            <ac:spMk id="139" creationId="{00000000-0000-0000-0000-000000000000}"/>
          </ac:spMkLst>
        </pc:spChg>
        <pc:picChg chg="add mod">
          <ac:chgData name="Pandara Valappil, Femeena" userId="be223c2e-f71e-4aac-a281-b3207cd4a8ab" providerId="ADAL" clId="{6FBB829F-AC73-8B4F-9854-6D0CC2918147}" dt="2024-07-23T19:06:41.101" v="7661" actId="167"/>
          <ac:picMkLst>
            <pc:docMk/>
            <pc:sldMk cId="0" sldId="259"/>
            <ac:picMk id="2" creationId="{39B86A53-AF64-4CAB-B67F-4B52B469E9C5}"/>
          </ac:picMkLst>
        </pc:picChg>
        <pc:picChg chg="mod">
          <ac:chgData name="Pandara Valappil, Femeena" userId="be223c2e-f71e-4aac-a281-b3207cd4a8ab" providerId="ADAL" clId="{6FBB829F-AC73-8B4F-9854-6D0CC2918147}" dt="2024-07-25T16:54:53.994" v="8742" actId="1076"/>
          <ac:picMkLst>
            <pc:docMk/>
            <pc:sldMk cId="0" sldId="259"/>
            <ac:picMk id="2050" creationId="{FB8937F3-498A-83F8-C523-B2DAF7612AF3}"/>
          </ac:picMkLst>
        </pc:picChg>
        <pc:picChg chg="mod">
          <ac:chgData name="Pandara Valappil, Femeena" userId="be223c2e-f71e-4aac-a281-b3207cd4a8ab" providerId="ADAL" clId="{6FBB829F-AC73-8B4F-9854-6D0CC2918147}" dt="2024-07-25T16:54:51.763" v="8741" actId="1076"/>
          <ac:picMkLst>
            <pc:docMk/>
            <pc:sldMk cId="0" sldId="259"/>
            <ac:picMk id="2056" creationId="{F7FAF745-4C96-53BC-8DAF-2B74B8CFF4E3}"/>
          </ac:picMkLst>
        </pc:picChg>
      </pc:sldChg>
      <pc:sldChg chg="addSp delSp modSp mod addAnim delAnim modAnim">
        <pc:chgData name="Pandara Valappil, Femeena" userId="be223c2e-f71e-4aac-a281-b3207cd4a8ab" providerId="ADAL" clId="{6FBB829F-AC73-8B4F-9854-6D0CC2918147}" dt="2024-08-01T17:58:58.466" v="10435"/>
        <pc:sldMkLst>
          <pc:docMk/>
          <pc:sldMk cId="0" sldId="261"/>
        </pc:sldMkLst>
        <pc:spChg chg="mod">
          <ac:chgData name="Pandara Valappil, Femeena" userId="be223c2e-f71e-4aac-a281-b3207cd4a8ab" providerId="ADAL" clId="{6FBB829F-AC73-8B4F-9854-6D0CC2918147}" dt="2024-07-23T19:29:15.478" v="8070" actId="20577"/>
          <ac:spMkLst>
            <pc:docMk/>
            <pc:sldMk cId="0" sldId="261"/>
            <ac:spMk id="175" creationId="{00000000-0000-0000-0000-000000000000}"/>
          </ac:spMkLst>
        </pc:spChg>
        <pc:spChg chg="mod">
          <ac:chgData name="Pandara Valappil, Femeena" userId="be223c2e-f71e-4aac-a281-b3207cd4a8ab" providerId="ADAL" clId="{6FBB829F-AC73-8B4F-9854-6D0CC2918147}" dt="2024-07-16T18:13:53.049" v="1862" actId="1076"/>
          <ac:spMkLst>
            <pc:docMk/>
            <pc:sldMk cId="0" sldId="261"/>
            <ac:spMk id="181" creationId="{00000000-0000-0000-0000-000000000000}"/>
          </ac:spMkLst>
        </pc:spChg>
        <pc:spChg chg="del mod">
          <ac:chgData name="Pandara Valappil, Femeena" userId="be223c2e-f71e-4aac-a281-b3207cd4a8ab" providerId="ADAL" clId="{6FBB829F-AC73-8B4F-9854-6D0CC2918147}" dt="2024-08-01T17:58:50.597" v="10433" actId="478"/>
          <ac:spMkLst>
            <pc:docMk/>
            <pc:sldMk cId="0" sldId="261"/>
            <ac:spMk id="187" creationId="{00000000-0000-0000-0000-000000000000}"/>
          </ac:spMkLst>
        </pc:spChg>
        <pc:spChg chg="del">
          <ac:chgData name="Pandara Valappil, Femeena" userId="be223c2e-f71e-4aac-a281-b3207cd4a8ab" providerId="ADAL" clId="{6FBB829F-AC73-8B4F-9854-6D0CC2918147}" dt="2024-07-16T18:12:01.371" v="1844" actId="478"/>
          <ac:spMkLst>
            <pc:docMk/>
            <pc:sldMk cId="0" sldId="261"/>
            <ac:spMk id="188" creationId="{00000000-0000-0000-0000-000000000000}"/>
          </ac:spMkLst>
        </pc:spChg>
        <pc:spChg chg="mod">
          <ac:chgData name="Pandara Valappil, Femeena" userId="be223c2e-f71e-4aac-a281-b3207cd4a8ab" providerId="ADAL" clId="{6FBB829F-AC73-8B4F-9854-6D0CC2918147}" dt="2024-07-16T18:13:53.049" v="1862" actId="1076"/>
          <ac:spMkLst>
            <pc:docMk/>
            <pc:sldMk cId="0" sldId="261"/>
            <ac:spMk id="190" creationId="{00000000-0000-0000-0000-000000000000}"/>
          </ac:spMkLst>
        </pc:spChg>
        <pc:spChg chg="mod">
          <ac:chgData name="Pandara Valappil, Femeena" userId="be223c2e-f71e-4aac-a281-b3207cd4a8ab" providerId="ADAL" clId="{6FBB829F-AC73-8B4F-9854-6D0CC2918147}" dt="2024-07-16T18:13:53.049" v="1862" actId="1076"/>
          <ac:spMkLst>
            <pc:docMk/>
            <pc:sldMk cId="0" sldId="261"/>
            <ac:spMk id="191" creationId="{00000000-0000-0000-0000-000000000000}"/>
          </ac:spMkLst>
        </pc:spChg>
        <pc:spChg chg="mod">
          <ac:chgData name="Pandara Valappil, Femeena" userId="be223c2e-f71e-4aac-a281-b3207cd4a8ab" providerId="ADAL" clId="{6FBB829F-AC73-8B4F-9854-6D0CC2918147}" dt="2024-07-16T18:13:53.049" v="1862" actId="1076"/>
          <ac:spMkLst>
            <pc:docMk/>
            <pc:sldMk cId="0" sldId="261"/>
            <ac:spMk id="192" creationId="{00000000-0000-0000-0000-000000000000}"/>
          </ac:spMkLst>
        </pc:spChg>
        <pc:spChg chg="mod">
          <ac:chgData name="Pandara Valappil, Femeena" userId="be223c2e-f71e-4aac-a281-b3207cd4a8ab" providerId="ADAL" clId="{6FBB829F-AC73-8B4F-9854-6D0CC2918147}" dt="2024-07-16T18:13:09.544" v="1857" actId="207"/>
          <ac:spMkLst>
            <pc:docMk/>
            <pc:sldMk cId="0" sldId="261"/>
            <ac:spMk id="195" creationId="{00000000-0000-0000-0000-000000000000}"/>
          </ac:spMkLst>
        </pc:spChg>
        <pc:spChg chg="mod">
          <ac:chgData name="Pandara Valappil, Femeena" userId="be223c2e-f71e-4aac-a281-b3207cd4a8ab" providerId="ADAL" clId="{6FBB829F-AC73-8B4F-9854-6D0CC2918147}" dt="2024-07-16T18:13:09.544" v="1857" actId="207"/>
          <ac:spMkLst>
            <pc:docMk/>
            <pc:sldMk cId="0" sldId="261"/>
            <ac:spMk id="196" creationId="{00000000-0000-0000-0000-000000000000}"/>
          </ac:spMkLst>
        </pc:spChg>
        <pc:spChg chg="mod">
          <ac:chgData name="Pandara Valappil, Femeena" userId="be223c2e-f71e-4aac-a281-b3207cd4a8ab" providerId="ADAL" clId="{6FBB829F-AC73-8B4F-9854-6D0CC2918147}" dt="2024-07-16T18:14:11.144" v="1864" actId="207"/>
          <ac:spMkLst>
            <pc:docMk/>
            <pc:sldMk cId="0" sldId="261"/>
            <ac:spMk id="197" creationId="{00000000-0000-0000-0000-000000000000}"/>
          </ac:spMkLst>
        </pc:spChg>
        <pc:spChg chg="mod">
          <ac:chgData name="Pandara Valappil, Femeena" userId="be223c2e-f71e-4aac-a281-b3207cd4a8ab" providerId="ADAL" clId="{6FBB829F-AC73-8B4F-9854-6D0CC2918147}" dt="2024-07-16T18:13:09.544" v="1857" actId="207"/>
          <ac:spMkLst>
            <pc:docMk/>
            <pc:sldMk cId="0" sldId="261"/>
            <ac:spMk id="198" creationId="{00000000-0000-0000-0000-000000000000}"/>
          </ac:spMkLst>
        </pc:spChg>
        <pc:spChg chg="mod">
          <ac:chgData name="Pandara Valappil, Femeena" userId="be223c2e-f71e-4aac-a281-b3207cd4a8ab" providerId="ADAL" clId="{6FBB829F-AC73-8B4F-9854-6D0CC2918147}" dt="2024-07-16T18:13:14.517" v="1858" actId="207"/>
          <ac:spMkLst>
            <pc:docMk/>
            <pc:sldMk cId="0" sldId="261"/>
            <ac:spMk id="199" creationId="{00000000-0000-0000-0000-000000000000}"/>
          </ac:spMkLst>
        </pc:spChg>
        <pc:spChg chg="mod">
          <ac:chgData name="Pandara Valappil, Femeena" userId="be223c2e-f71e-4aac-a281-b3207cd4a8ab" providerId="ADAL" clId="{6FBB829F-AC73-8B4F-9854-6D0CC2918147}" dt="2024-07-16T18:13:09.544" v="1857" actId="207"/>
          <ac:spMkLst>
            <pc:docMk/>
            <pc:sldMk cId="0" sldId="261"/>
            <ac:spMk id="200" creationId="{00000000-0000-0000-0000-000000000000}"/>
          </ac:spMkLst>
        </pc:spChg>
        <pc:spChg chg="mod">
          <ac:chgData name="Pandara Valappil, Femeena" userId="be223c2e-f71e-4aac-a281-b3207cd4a8ab" providerId="ADAL" clId="{6FBB829F-AC73-8B4F-9854-6D0CC2918147}" dt="2024-07-16T18:13:09.544" v="1857" actId="207"/>
          <ac:spMkLst>
            <pc:docMk/>
            <pc:sldMk cId="0" sldId="261"/>
            <ac:spMk id="201" creationId="{00000000-0000-0000-0000-000000000000}"/>
          </ac:spMkLst>
        </pc:spChg>
        <pc:spChg chg="add del">
          <ac:chgData name="Pandara Valappil, Femeena" userId="be223c2e-f71e-4aac-a281-b3207cd4a8ab" providerId="ADAL" clId="{6FBB829F-AC73-8B4F-9854-6D0CC2918147}" dt="2024-07-16T18:12:15.453" v="1851" actId="478"/>
          <ac:spMkLst>
            <pc:docMk/>
            <pc:sldMk cId="0" sldId="261"/>
            <ac:spMk id="202" creationId="{00000000-0000-0000-0000-000000000000}"/>
          </ac:spMkLst>
        </pc:spChg>
        <pc:spChg chg="mod">
          <ac:chgData name="Pandara Valappil, Femeena" userId="be223c2e-f71e-4aac-a281-b3207cd4a8ab" providerId="ADAL" clId="{6FBB829F-AC73-8B4F-9854-6D0CC2918147}" dt="2024-07-16T18:12:12.032" v="1850" actId="6549"/>
          <ac:spMkLst>
            <pc:docMk/>
            <pc:sldMk cId="0" sldId="261"/>
            <ac:spMk id="203" creationId="{00000000-0000-0000-0000-000000000000}"/>
          </ac:spMkLst>
        </pc:spChg>
        <pc:spChg chg="mod">
          <ac:chgData name="Pandara Valappil, Femeena" userId="be223c2e-f71e-4aac-a281-b3207cd4a8ab" providerId="ADAL" clId="{6FBB829F-AC73-8B4F-9854-6D0CC2918147}" dt="2024-07-23T19:07:09.254" v="7666" actId="1076"/>
          <ac:spMkLst>
            <pc:docMk/>
            <pc:sldMk cId="0" sldId="261"/>
            <ac:spMk id="215" creationId="{00000000-0000-0000-0000-000000000000}"/>
          </ac:spMkLst>
        </pc:spChg>
        <pc:picChg chg="add mod">
          <ac:chgData name="Pandara Valappil, Femeena" userId="be223c2e-f71e-4aac-a281-b3207cd4a8ab" providerId="ADAL" clId="{6FBB829F-AC73-8B4F-9854-6D0CC2918147}" dt="2024-07-23T19:07:00.500" v="7665" actId="1076"/>
          <ac:picMkLst>
            <pc:docMk/>
            <pc:sldMk cId="0" sldId="261"/>
            <ac:picMk id="2" creationId="{B4436B67-83A5-BEC9-5B8C-A7775E934E9D}"/>
          </ac:picMkLst>
        </pc:picChg>
        <pc:picChg chg="mod">
          <ac:chgData name="Pandara Valappil, Femeena" userId="be223c2e-f71e-4aac-a281-b3207cd4a8ab" providerId="ADAL" clId="{6FBB829F-AC73-8B4F-9854-6D0CC2918147}" dt="2024-07-16T18:13:53.049" v="1862" actId="1076"/>
          <ac:picMkLst>
            <pc:docMk/>
            <pc:sldMk cId="0" sldId="261"/>
            <ac:picMk id="180" creationId="{00000000-0000-0000-0000-000000000000}"/>
          </ac:picMkLst>
        </pc:picChg>
        <pc:picChg chg="mod">
          <ac:chgData name="Pandara Valappil, Femeena" userId="be223c2e-f71e-4aac-a281-b3207cd4a8ab" providerId="ADAL" clId="{6FBB829F-AC73-8B4F-9854-6D0CC2918147}" dt="2024-07-23T19:07:09.254" v="7666" actId="1076"/>
          <ac:picMkLst>
            <pc:docMk/>
            <pc:sldMk cId="0" sldId="261"/>
            <ac:picMk id="214" creationId="{00000000-0000-0000-0000-000000000000}"/>
          </ac:picMkLst>
        </pc:picChg>
        <pc:cxnChg chg="del">
          <ac:chgData name="Pandara Valappil, Femeena" userId="be223c2e-f71e-4aac-a281-b3207cd4a8ab" providerId="ADAL" clId="{6FBB829F-AC73-8B4F-9854-6D0CC2918147}" dt="2024-07-16T18:12:03.468" v="1846" actId="478"/>
          <ac:cxnSpMkLst>
            <pc:docMk/>
            <pc:sldMk cId="0" sldId="261"/>
            <ac:cxnSpMk id="182" creationId="{00000000-0000-0000-0000-000000000000}"/>
          </ac:cxnSpMkLst>
        </pc:cxnChg>
        <pc:cxnChg chg="del">
          <ac:chgData name="Pandara Valappil, Femeena" userId="be223c2e-f71e-4aac-a281-b3207cd4a8ab" providerId="ADAL" clId="{6FBB829F-AC73-8B4F-9854-6D0CC2918147}" dt="2024-07-16T18:12:04.805" v="1847" actId="478"/>
          <ac:cxnSpMkLst>
            <pc:docMk/>
            <pc:sldMk cId="0" sldId="261"/>
            <ac:cxnSpMk id="183" creationId="{00000000-0000-0000-0000-000000000000}"/>
          </ac:cxnSpMkLst>
        </pc:cxnChg>
        <pc:cxnChg chg="del mod">
          <ac:chgData name="Pandara Valappil, Femeena" userId="be223c2e-f71e-4aac-a281-b3207cd4a8ab" providerId="ADAL" clId="{6FBB829F-AC73-8B4F-9854-6D0CC2918147}" dt="2024-08-01T17:58:52.100" v="10434" actId="478"/>
          <ac:cxnSpMkLst>
            <pc:docMk/>
            <pc:sldMk cId="0" sldId="261"/>
            <ac:cxnSpMk id="184" creationId="{00000000-0000-0000-0000-000000000000}"/>
          </ac:cxnSpMkLst>
        </pc:cxnChg>
        <pc:cxnChg chg="del">
          <ac:chgData name="Pandara Valappil, Femeena" userId="be223c2e-f71e-4aac-a281-b3207cd4a8ab" providerId="ADAL" clId="{6FBB829F-AC73-8B4F-9854-6D0CC2918147}" dt="2024-07-16T18:12:02.562" v="1845" actId="478"/>
          <ac:cxnSpMkLst>
            <pc:docMk/>
            <pc:sldMk cId="0" sldId="261"/>
            <ac:cxnSpMk id="185" creationId="{00000000-0000-0000-0000-000000000000}"/>
          </ac:cxnSpMkLst>
        </pc:cxnChg>
        <pc:cxnChg chg="del mod">
          <ac:chgData name="Pandara Valappil, Femeena" userId="be223c2e-f71e-4aac-a281-b3207cd4a8ab" providerId="ADAL" clId="{6FBB829F-AC73-8B4F-9854-6D0CC2918147}" dt="2024-08-01T17:58:50.597" v="10433" actId="478"/>
          <ac:cxnSpMkLst>
            <pc:docMk/>
            <pc:sldMk cId="0" sldId="261"/>
            <ac:cxnSpMk id="186" creationId="{00000000-0000-0000-0000-000000000000}"/>
          </ac:cxnSpMkLst>
        </pc:cxnChg>
        <pc:cxnChg chg="del mod">
          <ac:chgData name="Pandara Valappil, Femeena" userId="be223c2e-f71e-4aac-a281-b3207cd4a8ab" providerId="ADAL" clId="{6FBB829F-AC73-8B4F-9854-6D0CC2918147}" dt="2024-08-01T17:58:50.597" v="10433" actId="478"/>
          <ac:cxnSpMkLst>
            <pc:docMk/>
            <pc:sldMk cId="0" sldId="261"/>
            <ac:cxnSpMk id="189" creationId="{00000000-0000-0000-0000-000000000000}"/>
          </ac:cxnSpMkLst>
        </pc:cxnChg>
      </pc:sldChg>
      <pc:sldChg chg="addSp modSp mod">
        <pc:chgData name="Pandara Valappil, Femeena" userId="be223c2e-f71e-4aac-a281-b3207cd4a8ab" providerId="ADAL" clId="{6FBB829F-AC73-8B4F-9854-6D0CC2918147}" dt="2024-08-02T14:49:24.293" v="10505" actId="6549"/>
        <pc:sldMkLst>
          <pc:docMk/>
          <pc:sldMk cId="0" sldId="262"/>
        </pc:sldMkLst>
        <pc:spChg chg="mod">
          <ac:chgData name="Pandara Valappil, Femeena" userId="be223c2e-f71e-4aac-a281-b3207cd4a8ab" providerId="ADAL" clId="{6FBB829F-AC73-8B4F-9854-6D0CC2918147}" dt="2024-08-02T14:49:24.293" v="10505" actId="6549"/>
          <ac:spMkLst>
            <pc:docMk/>
            <pc:sldMk cId="0" sldId="262"/>
            <ac:spMk id="226" creationId="{00000000-0000-0000-0000-000000000000}"/>
          </ac:spMkLst>
        </pc:spChg>
        <pc:picChg chg="add mod">
          <ac:chgData name="Pandara Valappil, Femeena" userId="be223c2e-f71e-4aac-a281-b3207cd4a8ab" providerId="ADAL" clId="{6FBB829F-AC73-8B4F-9854-6D0CC2918147}" dt="2024-07-23T19:07:19.662" v="7668" actId="167"/>
          <ac:picMkLst>
            <pc:docMk/>
            <pc:sldMk cId="0" sldId="262"/>
            <ac:picMk id="2" creationId="{60366692-80F7-38D5-7AFB-3791C64347B6}"/>
          </ac:picMkLst>
        </pc:picChg>
      </pc:sldChg>
      <pc:sldChg chg="addSp modSp mod ord modAnim">
        <pc:chgData name="Pandara Valappil, Femeena" userId="be223c2e-f71e-4aac-a281-b3207cd4a8ab" providerId="ADAL" clId="{6FBB829F-AC73-8B4F-9854-6D0CC2918147}" dt="2024-08-02T14:47:49.904" v="10468"/>
        <pc:sldMkLst>
          <pc:docMk/>
          <pc:sldMk cId="0" sldId="263"/>
        </pc:sldMkLst>
        <pc:spChg chg="mod">
          <ac:chgData name="Pandara Valappil, Femeena" userId="be223c2e-f71e-4aac-a281-b3207cd4a8ab" providerId="ADAL" clId="{6FBB829F-AC73-8B4F-9854-6D0CC2918147}" dt="2024-07-16T18:16:14.894" v="1947" actId="20577"/>
          <ac:spMkLst>
            <pc:docMk/>
            <pc:sldMk cId="0" sldId="263"/>
            <ac:spMk id="2" creationId="{5316EC6E-B1B3-DD29-2B78-7DE7969060B3}"/>
          </ac:spMkLst>
        </pc:spChg>
        <pc:picChg chg="add mod">
          <ac:chgData name="Pandara Valappil, Femeena" userId="be223c2e-f71e-4aac-a281-b3207cd4a8ab" providerId="ADAL" clId="{6FBB829F-AC73-8B4F-9854-6D0CC2918147}" dt="2024-07-23T19:07:30.090" v="7670" actId="167"/>
          <ac:picMkLst>
            <pc:docMk/>
            <pc:sldMk cId="0" sldId="263"/>
            <ac:picMk id="3" creationId="{6AB5B88B-E8C0-84D4-4F0E-602ABC3ED62C}"/>
          </ac:picMkLst>
        </pc:picChg>
      </pc:sldChg>
      <pc:sldChg chg="addSp delSp modSp mod ord delAnim modAnim">
        <pc:chgData name="Pandara Valappil, Femeena" userId="be223c2e-f71e-4aac-a281-b3207cd4a8ab" providerId="ADAL" clId="{6FBB829F-AC73-8B4F-9854-6D0CC2918147}" dt="2024-08-02T14:48:06.468" v="10469"/>
        <pc:sldMkLst>
          <pc:docMk/>
          <pc:sldMk cId="0" sldId="264"/>
        </pc:sldMkLst>
        <pc:spChg chg="mod">
          <ac:chgData name="Pandara Valappil, Femeena" userId="be223c2e-f71e-4aac-a281-b3207cd4a8ab" providerId="ADAL" clId="{6FBB829F-AC73-8B4F-9854-6D0CC2918147}" dt="2024-07-16T18:16:56.188" v="2043" actId="20577"/>
          <ac:spMkLst>
            <pc:docMk/>
            <pc:sldMk cId="0" sldId="264"/>
            <ac:spMk id="2" creationId="{91F0FFA6-7DC3-D7AD-9E79-3370C26E047E}"/>
          </ac:spMkLst>
        </pc:spChg>
        <pc:spChg chg="del">
          <ac:chgData name="Pandara Valappil, Femeena" userId="be223c2e-f71e-4aac-a281-b3207cd4a8ab" providerId="ADAL" clId="{6FBB829F-AC73-8B4F-9854-6D0CC2918147}" dt="2024-07-23T19:15:09.428" v="7773" actId="478"/>
          <ac:spMkLst>
            <pc:docMk/>
            <pc:sldMk cId="0" sldId="264"/>
            <ac:spMk id="305" creationId="{00000000-0000-0000-0000-000000000000}"/>
          </ac:spMkLst>
        </pc:spChg>
        <pc:spChg chg="del">
          <ac:chgData name="Pandara Valappil, Femeena" userId="be223c2e-f71e-4aac-a281-b3207cd4a8ab" providerId="ADAL" clId="{6FBB829F-AC73-8B4F-9854-6D0CC2918147}" dt="2024-07-23T19:15:07.966" v="7772" actId="478"/>
          <ac:spMkLst>
            <pc:docMk/>
            <pc:sldMk cId="0" sldId="264"/>
            <ac:spMk id="309" creationId="{00000000-0000-0000-0000-000000000000}"/>
          </ac:spMkLst>
        </pc:spChg>
        <pc:picChg chg="add mod">
          <ac:chgData name="Pandara Valappil, Femeena" userId="be223c2e-f71e-4aac-a281-b3207cd4a8ab" providerId="ADAL" clId="{6FBB829F-AC73-8B4F-9854-6D0CC2918147}" dt="2024-07-23T19:07:33.784" v="7672" actId="167"/>
          <ac:picMkLst>
            <pc:docMk/>
            <pc:sldMk cId="0" sldId="264"/>
            <ac:picMk id="3" creationId="{6B66F0DD-274E-3A66-2759-A7B81A113E4E}"/>
          </ac:picMkLst>
        </pc:picChg>
        <pc:cxnChg chg="del">
          <ac:chgData name="Pandara Valappil, Femeena" userId="be223c2e-f71e-4aac-a281-b3207cd4a8ab" providerId="ADAL" clId="{6FBB829F-AC73-8B4F-9854-6D0CC2918147}" dt="2024-07-23T19:15:10.934" v="7774" actId="478"/>
          <ac:cxnSpMkLst>
            <pc:docMk/>
            <pc:sldMk cId="0" sldId="264"/>
            <ac:cxnSpMk id="303" creationId="{00000000-0000-0000-0000-000000000000}"/>
          </ac:cxnSpMkLst>
        </pc:cxnChg>
        <pc:cxnChg chg="mod">
          <ac:chgData name="Pandara Valappil, Femeena" userId="be223c2e-f71e-4aac-a281-b3207cd4a8ab" providerId="ADAL" clId="{6FBB829F-AC73-8B4F-9854-6D0CC2918147}" dt="2024-07-23T19:15:09.428" v="7773" actId="478"/>
          <ac:cxnSpMkLst>
            <pc:docMk/>
            <pc:sldMk cId="0" sldId="264"/>
            <ac:cxnSpMk id="304" creationId="{00000000-0000-0000-0000-000000000000}"/>
          </ac:cxnSpMkLst>
        </pc:cxnChg>
        <pc:cxnChg chg="del">
          <ac:chgData name="Pandara Valappil, Femeena" userId="be223c2e-f71e-4aac-a281-b3207cd4a8ab" providerId="ADAL" clId="{6FBB829F-AC73-8B4F-9854-6D0CC2918147}" dt="2024-07-23T19:15:12.867" v="7776" actId="478"/>
          <ac:cxnSpMkLst>
            <pc:docMk/>
            <pc:sldMk cId="0" sldId="264"/>
            <ac:cxnSpMk id="306" creationId="{00000000-0000-0000-0000-000000000000}"/>
          </ac:cxnSpMkLst>
        </pc:cxnChg>
        <pc:cxnChg chg="del">
          <ac:chgData name="Pandara Valappil, Femeena" userId="be223c2e-f71e-4aac-a281-b3207cd4a8ab" providerId="ADAL" clId="{6FBB829F-AC73-8B4F-9854-6D0CC2918147}" dt="2024-07-23T19:15:06.783" v="7771" actId="478"/>
          <ac:cxnSpMkLst>
            <pc:docMk/>
            <pc:sldMk cId="0" sldId="264"/>
            <ac:cxnSpMk id="307" creationId="{00000000-0000-0000-0000-000000000000}"/>
          </ac:cxnSpMkLst>
        </pc:cxnChg>
        <pc:cxnChg chg="del">
          <ac:chgData name="Pandara Valappil, Femeena" userId="be223c2e-f71e-4aac-a281-b3207cd4a8ab" providerId="ADAL" clId="{6FBB829F-AC73-8B4F-9854-6D0CC2918147}" dt="2024-07-23T19:15:11.726" v="7775" actId="478"/>
          <ac:cxnSpMkLst>
            <pc:docMk/>
            <pc:sldMk cId="0" sldId="264"/>
            <ac:cxnSpMk id="308" creationId="{00000000-0000-0000-0000-000000000000}"/>
          </ac:cxnSpMkLst>
        </pc:cxnChg>
      </pc:sldChg>
      <pc:sldChg chg="addSp modSp mod ord modAnim">
        <pc:chgData name="Pandara Valappil, Femeena" userId="be223c2e-f71e-4aac-a281-b3207cd4a8ab" providerId="ADAL" clId="{6FBB829F-AC73-8B4F-9854-6D0CC2918147}" dt="2024-08-02T14:48:13.148" v="10470"/>
        <pc:sldMkLst>
          <pc:docMk/>
          <pc:sldMk cId="0" sldId="265"/>
        </pc:sldMkLst>
        <pc:spChg chg="mod">
          <ac:chgData name="Pandara Valappil, Femeena" userId="be223c2e-f71e-4aac-a281-b3207cd4a8ab" providerId="ADAL" clId="{6FBB829F-AC73-8B4F-9854-6D0CC2918147}" dt="2024-07-16T18:20:16.238" v="2152" actId="20577"/>
          <ac:spMkLst>
            <pc:docMk/>
            <pc:sldMk cId="0" sldId="265"/>
            <ac:spMk id="2" creationId="{30F44F5B-5778-5101-B48F-69ADF9A3F2FA}"/>
          </ac:spMkLst>
        </pc:spChg>
        <pc:spChg chg="add mod">
          <ac:chgData name="Pandara Valappil, Femeena" userId="be223c2e-f71e-4aac-a281-b3207cd4a8ab" providerId="ADAL" clId="{6FBB829F-AC73-8B4F-9854-6D0CC2918147}" dt="2024-07-16T18:18:01" v="2062" actId="1076"/>
          <ac:spMkLst>
            <pc:docMk/>
            <pc:sldMk cId="0" sldId="265"/>
            <ac:spMk id="12" creationId="{80FD6DB3-CFAD-A3EB-AEAF-ED4DB4BB05C9}"/>
          </ac:spMkLst>
        </pc:spChg>
        <pc:spChg chg="mod">
          <ac:chgData name="Pandara Valappil, Femeena" userId="be223c2e-f71e-4aac-a281-b3207cd4a8ab" providerId="ADAL" clId="{6FBB829F-AC73-8B4F-9854-6D0CC2918147}" dt="2024-07-16T18:17:50.182" v="2059" actId="1076"/>
          <ac:spMkLst>
            <pc:docMk/>
            <pc:sldMk cId="0" sldId="265"/>
            <ac:spMk id="321" creationId="{00000000-0000-0000-0000-000000000000}"/>
          </ac:spMkLst>
        </pc:spChg>
        <pc:spChg chg="mod">
          <ac:chgData name="Pandara Valappil, Femeena" userId="be223c2e-f71e-4aac-a281-b3207cd4a8ab" providerId="ADAL" clId="{6FBB829F-AC73-8B4F-9854-6D0CC2918147}" dt="2024-07-16T18:17:19.638" v="2049" actId="1076"/>
          <ac:spMkLst>
            <pc:docMk/>
            <pc:sldMk cId="0" sldId="265"/>
            <ac:spMk id="323" creationId="{00000000-0000-0000-0000-000000000000}"/>
          </ac:spMkLst>
        </pc:spChg>
        <pc:spChg chg="mod">
          <ac:chgData name="Pandara Valappil, Femeena" userId="be223c2e-f71e-4aac-a281-b3207cd4a8ab" providerId="ADAL" clId="{6FBB829F-AC73-8B4F-9854-6D0CC2918147}" dt="2024-07-16T18:17:50.182" v="2059" actId="1076"/>
          <ac:spMkLst>
            <pc:docMk/>
            <pc:sldMk cId="0" sldId="265"/>
            <ac:spMk id="330" creationId="{00000000-0000-0000-0000-000000000000}"/>
          </ac:spMkLst>
        </pc:spChg>
        <pc:spChg chg="mod">
          <ac:chgData name="Pandara Valappil, Femeena" userId="be223c2e-f71e-4aac-a281-b3207cd4a8ab" providerId="ADAL" clId="{6FBB829F-AC73-8B4F-9854-6D0CC2918147}" dt="2024-07-16T18:17:50.182" v="2059" actId="1076"/>
          <ac:spMkLst>
            <pc:docMk/>
            <pc:sldMk cId="0" sldId="265"/>
            <ac:spMk id="331" creationId="{00000000-0000-0000-0000-000000000000}"/>
          </ac:spMkLst>
        </pc:spChg>
        <pc:spChg chg="mod">
          <ac:chgData name="Pandara Valappil, Femeena" userId="be223c2e-f71e-4aac-a281-b3207cd4a8ab" providerId="ADAL" clId="{6FBB829F-AC73-8B4F-9854-6D0CC2918147}" dt="2024-07-16T18:17:50.182" v="2059" actId="1076"/>
          <ac:spMkLst>
            <pc:docMk/>
            <pc:sldMk cId="0" sldId="265"/>
            <ac:spMk id="333" creationId="{00000000-0000-0000-0000-000000000000}"/>
          </ac:spMkLst>
        </pc:spChg>
        <pc:spChg chg="mod">
          <ac:chgData name="Pandara Valappil, Femeena" userId="be223c2e-f71e-4aac-a281-b3207cd4a8ab" providerId="ADAL" clId="{6FBB829F-AC73-8B4F-9854-6D0CC2918147}" dt="2024-07-23T19:15:27.111" v="7777" actId="108"/>
          <ac:spMkLst>
            <pc:docMk/>
            <pc:sldMk cId="0" sldId="265"/>
            <ac:spMk id="335" creationId="{00000000-0000-0000-0000-000000000000}"/>
          </ac:spMkLst>
        </pc:spChg>
        <pc:picChg chg="add mod">
          <ac:chgData name="Pandara Valappil, Femeena" userId="be223c2e-f71e-4aac-a281-b3207cd4a8ab" providerId="ADAL" clId="{6FBB829F-AC73-8B4F-9854-6D0CC2918147}" dt="2024-07-23T19:07:37.741" v="7674" actId="167"/>
          <ac:picMkLst>
            <pc:docMk/>
            <pc:sldMk cId="0" sldId="265"/>
            <ac:picMk id="3" creationId="{1439F567-7A99-7584-D553-75AD2DB464F0}"/>
          </ac:picMkLst>
        </pc:picChg>
        <pc:picChg chg="mod">
          <ac:chgData name="Pandara Valappil, Femeena" userId="be223c2e-f71e-4aac-a281-b3207cd4a8ab" providerId="ADAL" clId="{6FBB829F-AC73-8B4F-9854-6D0CC2918147}" dt="2024-07-16T18:17:50.182" v="2059" actId="1076"/>
          <ac:picMkLst>
            <pc:docMk/>
            <pc:sldMk cId="0" sldId="265"/>
            <ac:picMk id="344" creationId="{00000000-0000-0000-0000-000000000000}"/>
          </ac:picMkLst>
        </pc:picChg>
        <pc:cxnChg chg="mod">
          <ac:chgData name="Pandara Valappil, Femeena" userId="be223c2e-f71e-4aac-a281-b3207cd4a8ab" providerId="ADAL" clId="{6FBB829F-AC73-8B4F-9854-6D0CC2918147}" dt="2024-07-16T18:17:29.669" v="2052" actId="1076"/>
          <ac:cxnSpMkLst>
            <pc:docMk/>
            <pc:sldMk cId="0" sldId="265"/>
            <ac:cxnSpMk id="325" creationId="{00000000-0000-0000-0000-000000000000}"/>
          </ac:cxnSpMkLst>
        </pc:cxnChg>
        <pc:cxnChg chg="mod">
          <ac:chgData name="Pandara Valappil, Femeena" userId="be223c2e-f71e-4aac-a281-b3207cd4a8ab" providerId="ADAL" clId="{6FBB829F-AC73-8B4F-9854-6D0CC2918147}" dt="2024-07-16T18:17:50.182" v="2059" actId="1076"/>
          <ac:cxnSpMkLst>
            <pc:docMk/>
            <pc:sldMk cId="0" sldId="265"/>
            <ac:cxnSpMk id="326" creationId="{00000000-0000-0000-0000-000000000000}"/>
          </ac:cxnSpMkLst>
        </pc:cxnChg>
        <pc:cxnChg chg="mod">
          <ac:chgData name="Pandara Valappil, Femeena" userId="be223c2e-f71e-4aac-a281-b3207cd4a8ab" providerId="ADAL" clId="{6FBB829F-AC73-8B4F-9854-6D0CC2918147}" dt="2024-07-16T18:17:29.669" v="2052" actId="1076"/>
          <ac:cxnSpMkLst>
            <pc:docMk/>
            <pc:sldMk cId="0" sldId="265"/>
            <ac:cxnSpMk id="327" creationId="{00000000-0000-0000-0000-000000000000}"/>
          </ac:cxnSpMkLst>
        </pc:cxnChg>
        <pc:cxnChg chg="mod">
          <ac:chgData name="Pandara Valappil, Femeena" userId="be223c2e-f71e-4aac-a281-b3207cd4a8ab" providerId="ADAL" clId="{6FBB829F-AC73-8B4F-9854-6D0CC2918147}" dt="2024-07-16T18:17:19.638" v="2049" actId="1076"/>
          <ac:cxnSpMkLst>
            <pc:docMk/>
            <pc:sldMk cId="0" sldId="265"/>
            <ac:cxnSpMk id="328" creationId="{00000000-0000-0000-0000-000000000000}"/>
          </ac:cxnSpMkLst>
        </pc:cxnChg>
        <pc:cxnChg chg="mod">
          <ac:chgData name="Pandara Valappil, Femeena" userId="be223c2e-f71e-4aac-a281-b3207cd4a8ab" providerId="ADAL" clId="{6FBB829F-AC73-8B4F-9854-6D0CC2918147}" dt="2024-07-16T18:17:50.182" v="2059" actId="1076"/>
          <ac:cxnSpMkLst>
            <pc:docMk/>
            <pc:sldMk cId="0" sldId="265"/>
            <ac:cxnSpMk id="338" creationId="{00000000-0000-0000-0000-000000000000}"/>
          </ac:cxnSpMkLst>
        </pc:cxnChg>
        <pc:cxnChg chg="mod">
          <ac:chgData name="Pandara Valappil, Femeena" userId="be223c2e-f71e-4aac-a281-b3207cd4a8ab" providerId="ADAL" clId="{6FBB829F-AC73-8B4F-9854-6D0CC2918147}" dt="2024-07-16T18:17:50.182" v="2059" actId="1076"/>
          <ac:cxnSpMkLst>
            <pc:docMk/>
            <pc:sldMk cId="0" sldId="265"/>
            <ac:cxnSpMk id="339" creationId="{00000000-0000-0000-0000-000000000000}"/>
          </ac:cxnSpMkLst>
        </pc:cxnChg>
      </pc:sldChg>
      <pc:sldChg chg="addSp modSp mod ord modAnim">
        <pc:chgData name="Pandara Valappil, Femeena" userId="be223c2e-f71e-4aac-a281-b3207cd4a8ab" providerId="ADAL" clId="{6FBB829F-AC73-8B4F-9854-6D0CC2918147}" dt="2024-08-02T14:48:19.154" v="10472"/>
        <pc:sldMkLst>
          <pc:docMk/>
          <pc:sldMk cId="0" sldId="266"/>
        </pc:sldMkLst>
        <pc:spChg chg="mod">
          <ac:chgData name="Pandara Valappil, Femeena" userId="be223c2e-f71e-4aac-a281-b3207cd4a8ab" providerId="ADAL" clId="{6FBB829F-AC73-8B4F-9854-6D0CC2918147}" dt="2024-07-16T18:21:22.820" v="2295" actId="20577"/>
          <ac:spMkLst>
            <pc:docMk/>
            <pc:sldMk cId="0" sldId="266"/>
            <ac:spMk id="2" creationId="{119F0F13-4DCD-AFB9-AB18-5A7C7F11A98E}"/>
          </ac:spMkLst>
        </pc:spChg>
        <pc:spChg chg="mod">
          <ac:chgData name="Pandara Valappil, Femeena" userId="be223c2e-f71e-4aac-a281-b3207cd4a8ab" providerId="ADAL" clId="{6FBB829F-AC73-8B4F-9854-6D0CC2918147}" dt="2024-07-23T19:15:38.183" v="7781" actId="6549"/>
          <ac:spMkLst>
            <pc:docMk/>
            <pc:sldMk cId="0" sldId="266"/>
            <ac:spMk id="366" creationId="{00000000-0000-0000-0000-000000000000}"/>
          </ac:spMkLst>
        </pc:spChg>
        <pc:picChg chg="add mod">
          <ac:chgData name="Pandara Valappil, Femeena" userId="be223c2e-f71e-4aac-a281-b3207cd4a8ab" providerId="ADAL" clId="{6FBB829F-AC73-8B4F-9854-6D0CC2918147}" dt="2024-07-23T19:07:41.495" v="7676" actId="167"/>
          <ac:picMkLst>
            <pc:docMk/>
            <pc:sldMk cId="0" sldId="266"/>
            <ac:picMk id="3" creationId="{5A03D7C4-4988-41A3-AF19-4E7923B00051}"/>
          </ac:picMkLst>
        </pc:picChg>
      </pc:sldChg>
      <pc:sldChg chg="addSp delSp modSp mod ord delAnim modAnim">
        <pc:chgData name="Pandara Valappil, Femeena" userId="be223c2e-f71e-4aac-a281-b3207cd4a8ab" providerId="ADAL" clId="{6FBB829F-AC73-8B4F-9854-6D0CC2918147}" dt="2024-08-02T14:48:36.505" v="10491" actId="20577"/>
        <pc:sldMkLst>
          <pc:docMk/>
          <pc:sldMk cId="0" sldId="267"/>
        </pc:sldMkLst>
        <pc:spChg chg="add del mod">
          <ac:chgData name="Pandara Valappil, Femeena" userId="be223c2e-f71e-4aac-a281-b3207cd4a8ab" providerId="ADAL" clId="{6FBB829F-AC73-8B4F-9854-6D0CC2918147}" dt="2024-07-23T19:16:30.485" v="7785" actId="478"/>
          <ac:spMkLst>
            <pc:docMk/>
            <pc:sldMk cId="0" sldId="267"/>
            <ac:spMk id="4" creationId="{12509B51-C1AD-5824-905A-3FDA624BC12C}"/>
          </ac:spMkLst>
        </pc:spChg>
        <pc:spChg chg="mod">
          <ac:chgData name="Pandara Valappil, Femeena" userId="be223c2e-f71e-4aac-a281-b3207cd4a8ab" providerId="ADAL" clId="{6FBB829F-AC73-8B4F-9854-6D0CC2918147}" dt="2024-08-02T14:48:36.505" v="10491" actId="20577"/>
          <ac:spMkLst>
            <pc:docMk/>
            <pc:sldMk cId="0" sldId="267"/>
            <ac:spMk id="5" creationId="{7599AF9D-A998-7E0B-0B28-FE9202D8F655}"/>
          </ac:spMkLst>
        </pc:spChg>
        <pc:spChg chg="add del mod">
          <ac:chgData name="Pandara Valappil, Femeena" userId="be223c2e-f71e-4aac-a281-b3207cd4a8ab" providerId="ADAL" clId="{6FBB829F-AC73-8B4F-9854-6D0CC2918147}" dt="2024-07-23T19:16:34.144" v="7787" actId="478"/>
          <ac:spMkLst>
            <pc:docMk/>
            <pc:sldMk cId="0" sldId="267"/>
            <ac:spMk id="6" creationId="{B1063605-A3E7-36CC-9904-8D19D1A54706}"/>
          </ac:spMkLst>
        </pc:spChg>
        <pc:spChg chg="add del mod">
          <ac:chgData name="Pandara Valappil, Femeena" userId="be223c2e-f71e-4aac-a281-b3207cd4a8ab" providerId="ADAL" clId="{6FBB829F-AC73-8B4F-9854-6D0CC2918147}" dt="2024-07-23T19:16:32.881" v="7786" actId="478"/>
          <ac:spMkLst>
            <pc:docMk/>
            <pc:sldMk cId="0" sldId="267"/>
            <ac:spMk id="7" creationId="{C7F8992D-92E8-6CCC-4F8A-9302E5E6C130}"/>
          </ac:spMkLst>
        </pc:spChg>
        <pc:spChg chg="add del mod">
          <ac:chgData name="Pandara Valappil, Femeena" userId="be223c2e-f71e-4aac-a281-b3207cd4a8ab" providerId="ADAL" clId="{6FBB829F-AC73-8B4F-9854-6D0CC2918147}" dt="2024-07-23T19:16:35.919" v="7788" actId="478"/>
          <ac:spMkLst>
            <pc:docMk/>
            <pc:sldMk cId="0" sldId="267"/>
            <ac:spMk id="8" creationId="{EBE43F6A-3413-A031-6E8F-2C6E52B3E41A}"/>
          </ac:spMkLst>
        </pc:spChg>
        <pc:spChg chg="add del mod">
          <ac:chgData name="Pandara Valappil, Femeena" userId="be223c2e-f71e-4aac-a281-b3207cd4a8ab" providerId="ADAL" clId="{6FBB829F-AC73-8B4F-9854-6D0CC2918147}" dt="2024-07-25T16:46:05.970" v="8521" actId="478"/>
          <ac:spMkLst>
            <pc:docMk/>
            <pc:sldMk cId="0" sldId="267"/>
            <ac:spMk id="9" creationId="{269F9148-0C43-968B-1881-F8BCD9C24933}"/>
          </ac:spMkLst>
        </pc:spChg>
        <pc:spChg chg="add mod">
          <ac:chgData name="Pandara Valappil, Femeena" userId="be223c2e-f71e-4aac-a281-b3207cd4a8ab" providerId="ADAL" clId="{6FBB829F-AC73-8B4F-9854-6D0CC2918147}" dt="2024-07-25T16:46:10.219" v="8522" actId="1076"/>
          <ac:spMkLst>
            <pc:docMk/>
            <pc:sldMk cId="0" sldId="267"/>
            <ac:spMk id="11" creationId="{49BBAC17-4FF8-89AF-2D5A-1CDC2B1C5248}"/>
          </ac:spMkLst>
        </pc:spChg>
        <pc:spChg chg="del mod">
          <ac:chgData name="Pandara Valappil, Femeena" userId="be223c2e-f71e-4aac-a281-b3207cd4a8ab" providerId="ADAL" clId="{6FBB829F-AC73-8B4F-9854-6D0CC2918147}" dt="2024-07-16T18:09:10.586" v="1796" actId="478"/>
          <ac:spMkLst>
            <pc:docMk/>
            <pc:sldMk cId="0" sldId="267"/>
            <ac:spMk id="389" creationId="{00000000-0000-0000-0000-000000000000}"/>
          </ac:spMkLst>
        </pc:spChg>
        <pc:spChg chg="mod">
          <ac:chgData name="Pandara Valappil, Femeena" userId="be223c2e-f71e-4aac-a281-b3207cd4a8ab" providerId="ADAL" clId="{6FBB829F-AC73-8B4F-9854-6D0CC2918147}" dt="2024-07-16T18:10:40.116" v="1839" actId="1076"/>
          <ac:spMkLst>
            <pc:docMk/>
            <pc:sldMk cId="0" sldId="267"/>
            <ac:spMk id="403" creationId="{00000000-0000-0000-0000-000000000000}"/>
          </ac:spMkLst>
        </pc:spChg>
        <pc:spChg chg="add del">
          <ac:chgData name="Pandara Valappil, Femeena" userId="be223c2e-f71e-4aac-a281-b3207cd4a8ab" providerId="ADAL" clId="{6FBB829F-AC73-8B4F-9854-6D0CC2918147}" dt="2024-07-16T18:10:47.780" v="1843" actId="478"/>
          <ac:spMkLst>
            <pc:docMk/>
            <pc:sldMk cId="0" sldId="267"/>
            <ac:spMk id="404" creationId="{00000000-0000-0000-0000-000000000000}"/>
          </ac:spMkLst>
        </pc:spChg>
        <pc:grpChg chg="del mod">
          <ac:chgData name="Pandara Valappil, Femeena" userId="be223c2e-f71e-4aac-a281-b3207cd4a8ab" providerId="ADAL" clId="{6FBB829F-AC73-8B4F-9854-6D0CC2918147}" dt="2024-07-25T16:45:59.075" v="8518" actId="478"/>
          <ac:grpSpMkLst>
            <pc:docMk/>
            <pc:sldMk cId="0" sldId="267"/>
            <ac:grpSpMk id="390" creationId="{00000000-0000-0000-0000-000000000000}"/>
          </ac:grpSpMkLst>
        </pc:grpChg>
        <pc:graphicFrameChg chg="add mod modGraphic">
          <ac:chgData name="Pandara Valappil, Femeena" userId="be223c2e-f71e-4aac-a281-b3207cd4a8ab" providerId="ADAL" clId="{6FBB829F-AC73-8B4F-9854-6D0CC2918147}" dt="2024-07-25T16:46:10.219" v="8522" actId="1076"/>
          <ac:graphicFrameMkLst>
            <pc:docMk/>
            <pc:sldMk cId="0" sldId="267"/>
            <ac:graphicFrameMk id="3" creationId="{CE34508D-4BDF-FF2F-DA1D-5DC235D9A018}"/>
          </ac:graphicFrameMkLst>
        </pc:graphicFrameChg>
        <pc:picChg chg="del mod">
          <ac:chgData name="Pandara Valappil, Femeena" userId="be223c2e-f71e-4aac-a281-b3207cd4a8ab" providerId="ADAL" clId="{6FBB829F-AC73-8B4F-9854-6D0CC2918147}" dt="2024-07-25T16:46:04.106" v="8520" actId="478"/>
          <ac:picMkLst>
            <pc:docMk/>
            <pc:sldMk cId="0" sldId="267"/>
            <ac:picMk id="2" creationId="{7127DDDC-E9DE-E265-CBD1-A84E07F82361}"/>
          </ac:picMkLst>
        </pc:picChg>
        <pc:picChg chg="add mod">
          <ac:chgData name="Pandara Valappil, Femeena" userId="be223c2e-f71e-4aac-a281-b3207cd4a8ab" providerId="ADAL" clId="{6FBB829F-AC73-8B4F-9854-6D0CC2918147}" dt="2024-07-23T19:07:50.211" v="7680" actId="167"/>
          <ac:picMkLst>
            <pc:docMk/>
            <pc:sldMk cId="0" sldId="267"/>
            <ac:picMk id="10" creationId="{D423C81B-D8EF-8126-4921-DCE750E871F7}"/>
          </ac:picMkLst>
        </pc:picChg>
        <pc:picChg chg="mod">
          <ac:chgData name="Pandara Valappil, Femeena" userId="be223c2e-f71e-4aac-a281-b3207cd4a8ab" providerId="ADAL" clId="{6FBB829F-AC73-8B4F-9854-6D0CC2918147}" dt="2024-07-16T18:10:41.342" v="1842" actId="1076"/>
          <ac:picMkLst>
            <pc:docMk/>
            <pc:sldMk cId="0" sldId="267"/>
            <ac:picMk id="391" creationId="{00000000-0000-0000-0000-000000000000}"/>
          </ac:picMkLst>
        </pc:picChg>
      </pc:sldChg>
      <pc:sldChg chg="addSp delSp modSp mod modAnim">
        <pc:chgData name="Pandara Valappil, Femeena" userId="be223c2e-f71e-4aac-a281-b3207cd4a8ab" providerId="ADAL" clId="{6FBB829F-AC73-8B4F-9854-6D0CC2918147}" dt="2024-08-02T14:50:30.022" v="10547" actId="255"/>
        <pc:sldMkLst>
          <pc:docMk/>
          <pc:sldMk cId="0" sldId="268"/>
        </pc:sldMkLst>
        <pc:spChg chg="mod">
          <ac:chgData name="Pandara Valappil, Femeena" userId="be223c2e-f71e-4aac-a281-b3207cd4a8ab" providerId="ADAL" clId="{6FBB829F-AC73-8B4F-9854-6D0CC2918147}" dt="2024-07-16T18:06:06.096" v="1743"/>
          <ac:spMkLst>
            <pc:docMk/>
            <pc:sldMk cId="0" sldId="268"/>
            <ac:spMk id="2" creationId="{63F440C5-5E0C-7544-6637-6DFB3B4A6363}"/>
          </ac:spMkLst>
        </pc:spChg>
        <pc:spChg chg="add mod">
          <ac:chgData name="Pandara Valappil, Femeena" userId="be223c2e-f71e-4aac-a281-b3207cd4a8ab" providerId="ADAL" clId="{6FBB829F-AC73-8B4F-9854-6D0CC2918147}" dt="2024-07-25T16:41:49.643" v="8381" actId="207"/>
          <ac:spMkLst>
            <pc:docMk/>
            <pc:sldMk cId="0" sldId="268"/>
            <ac:spMk id="3" creationId="{75BF7915-B993-A807-238C-9AAA8A28B2B9}"/>
          </ac:spMkLst>
        </pc:spChg>
        <pc:spChg chg="del">
          <ac:chgData name="Pandara Valappil, Femeena" userId="be223c2e-f71e-4aac-a281-b3207cd4a8ab" providerId="ADAL" clId="{6FBB829F-AC73-8B4F-9854-6D0CC2918147}" dt="2024-07-23T19:16:00.293" v="7783" actId="478"/>
          <ac:spMkLst>
            <pc:docMk/>
            <pc:sldMk cId="0" sldId="268"/>
            <ac:spMk id="4" creationId="{A46F87B7-92D5-552D-2FBA-2D39B3B73DCB}"/>
          </ac:spMkLst>
        </pc:spChg>
        <pc:spChg chg="mod">
          <ac:chgData name="Pandara Valappil, Femeena" userId="be223c2e-f71e-4aac-a281-b3207cd4a8ab" providerId="ADAL" clId="{6FBB829F-AC73-8B4F-9854-6D0CC2918147}" dt="2024-07-23T19:16:01.582" v="7784" actId="20577"/>
          <ac:spMkLst>
            <pc:docMk/>
            <pc:sldMk cId="0" sldId="268"/>
            <ac:spMk id="416" creationId="{00000000-0000-0000-0000-000000000000}"/>
          </ac:spMkLst>
        </pc:spChg>
        <pc:spChg chg="mod">
          <ac:chgData name="Pandara Valappil, Femeena" userId="be223c2e-f71e-4aac-a281-b3207cd4a8ab" providerId="ADAL" clId="{6FBB829F-AC73-8B4F-9854-6D0CC2918147}" dt="2024-08-02T14:50:30.022" v="10547" actId="255"/>
          <ac:spMkLst>
            <pc:docMk/>
            <pc:sldMk cId="0" sldId="268"/>
            <ac:spMk id="429" creationId="{00000000-0000-0000-0000-000000000000}"/>
          </ac:spMkLst>
        </pc:spChg>
        <pc:picChg chg="add mod">
          <ac:chgData name="Pandara Valappil, Femeena" userId="be223c2e-f71e-4aac-a281-b3207cd4a8ab" providerId="ADAL" clId="{6FBB829F-AC73-8B4F-9854-6D0CC2918147}" dt="2024-07-23T19:07:45.341" v="7678" actId="167"/>
          <ac:picMkLst>
            <pc:docMk/>
            <pc:sldMk cId="0" sldId="268"/>
            <ac:picMk id="5" creationId="{301D9C6B-38B0-D6F9-0D6B-ECE4C809FCB8}"/>
          </ac:picMkLst>
        </pc:picChg>
      </pc:sldChg>
      <pc:sldChg chg="add del">
        <pc:chgData name="Pandara Valappil, Femeena" userId="be223c2e-f71e-4aac-a281-b3207cd4a8ab" providerId="ADAL" clId="{6FBB829F-AC73-8B4F-9854-6D0CC2918147}" dt="2024-07-16T18:08:32.877" v="1791" actId="2696"/>
        <pc:sldMkLst>
          <pc:docMk/>
          <pc:sldMk cId="0" sldId="269"/>
        </pc:sldMkLst>
      </pc:sldChg>
      <pc:sldChg chg="addSp delSp modSp add del mod addAnim delAnim modAnim">
        <pc:chgData name="Pandara Valappil, Femeena" userId="be223c2e-f71e-4aac-a281-b3207cd4a8ab" providerId="ADAL" clId="{6FBB829F-AC73-8B4F-9854-6D0CC2918147}" dt="2024-08-01T16:14:49.899" v="10428" actId="2696"/>
        <pc:sldMkLst>
          <pc:docMk/>
          <pc:sldMk cId="0" sldId="270"/>
        </pc:sldMkLst>
        <pc:spChg chg="add mod">
          <ac:chgData name="Pandara Valappil, Femeena" userId="be223c2e-f71e-4aac-a281-b3207cd4a8ab" providerId="ADAL" clId="{6FBB829F-AC73-8B4F-9854-6D0CC2918147}" dt="2024-08-01T16:11:29.164" v="10419"/>
          <ac:spMkLst>
            <pc:docMk/>
            <pc:sldMk cId="0" sldId="270"/>
            <ac:spMk id="3" creationId="{53231A09-E2CD-93CD-1D8B-FF287D98C111}"/>
          </ac:spMkLst>
        </pc:spChg>
        <pc:spChg chg="add mod">
          <ac:chgData name="Pandara Valappil, Femeena" userId="be223c2e-f71e-4aac-a281-b3207cd4a8ab" providerId="ADAL" clId="{6FBB829F-AC73-8B4F-9854-6D0CC2918147}" dt="2024-07-15T20:09:40.838" v="1567" actId="20577"/>
          <ac:spMkLst>
            <pc:docMk/>
            <pc:sldMk cId="0" sldId="270"/>
            <ac:spMk id="15" creationId="{DA962109-C457-4BB6-6D3C-BE48FE7190BE}"/>
          </ac:spMkLst>
        </pc:spChg>
        <pc:spChg chg="add mod">
          <ac:chgData name="Pandara Valappil, Femeena" userId="be223c2e-f71e-4aac-a281-b3207cd4a8ab" providerId="ADAL" clId="{6FBB829F-AC73-8B4F-9854-6D0CC2918147}" dt="2024-07-12T18:51:00.644" v="500" actId="14100"/>
          <ac:spMkLst>
            <pc:docMk/>
            <pc:sldMk cId="0" sldId="270"/>
            <ac:spMk id="21" creationId="{9F74F3EF-CD1F-BB78-5F12-4707F8DD7F41}"/>
          </ac:spMkLst>
        </pc:spChg>
        <pc:spChg chg="add mod">
          <ac:chgData name="Pandara Valappil, Femeena" userId="be223c2e-f71e-4aac-a281-b3207cd4a8ab" providerId="ADAL" clId="{6FBB829F-AC73-8B4F-9854-6D0CC2918147}" dt="2024-07-15T19:16:16.805" v="1350" actId="1076"/>
          <ac:spMkLst>
            <pc:docMk/>
            <pc:sldMk cId="0" sldId="270"/>
            <ac:spMk id="23" creationId="{CAA64B9A-7738-F4C2-1DE9-39FDC664F0F7}"/>
          </ac:spMkLst>
        </pc:spChg>
        <pc:spChg chg="add mod">
          <ac:chgData name="Pandara Valappil, Femeena" userId="be223c2e-f71e-4aac-a281-b3207cd4a8ab" providerId="ADAL" clId="{6FBB829F-AC73-8B4F-9854-6D0CC2918147}" dt="2024-07-15T19:11:15.120" v="1193"/>
          <ac:spMkLst>
            <pc:docMk/>
            <pc:sldMk cId="0" sldId="270"/>
            <ac:spMk id="25" creationId="{81AC97FB-AEC4-9B7F-5770-F0002ED41EB3}"/>
          </ac:spMkLst>
        </pc:spChg>
        <pc:spChg chg="add mod">
          <ac:chgData name="Pandara Valappil, Femeena" userId="be223c2e-f71e-4aac-a281-b3207cd4a8ab" providerId="ADAL" clId="{6FBB829F-AC73-8B4F-9854-6D0CC2918147}" dt="2024-07-15T19:11:24.615" v="1199"/>
          <ac:spMkLst>
            <pc:docMk/>
            <pc:sldMk cId="0" sldId="270"/>
            <ac:spMk id="26" creationId="{305AF3D1-983D-5AA1-4178-8561F12D3DDA}"/>
          </ac:spMkLst>
        </pc:spChg>
        <pc:spChg chg="add mod">
          <ac:chgData name="Pandara Valappil, Femeena" userId="be223c2e-f71e-4aac-a281-b3207cd4a8ab" providerId="ADAL" clId="{6FBB829F-AC73-8B4F-9854-6D0CC2918147}" dt="2024-07-15T19:13:43.182" v="1328" actId="207"/>
          <ac:spMkLst>
            <pc:docMk/>
            <pc:sldMk cId="0" sldId="270"/>
            <ac:spMk id="27" creationId="{12711E4C-FA0F-DFBD-FCE9-A0C73CA3AE90}"/>
          </ac:spMkLst>
        </pc:spChg>
        <pc:spChg chg="add del mod">
          <ac:chgData name="Pandara Valappil, Femeena" userId="be223c2e-f71e-4aac-a281-b3207cd4a8ab" providerId="ADAL" clId="{6FBB829F-AC73-8B4F-9854-6D0CC2918147}" dt="2024-07-15T19:12:41.651" v="1248" actId="478"/>
          <ac:spMkLst>
            <pc:docMk/>
            <pc:sldMk cId="0" sldId="270"/>
            <ac:spMk id="28" creationId="{45BE2417-1ABF-BF96-5ADB-A56AA692AB6C}"/>
          </ac:spMkLst>
        </pc:spChg>
        <pc:spChg chg="add mod">
          <ac:chgData name="Pandara Valappil, Femeena" userId="be223c2e-f71e-4aac-a281-b3207cd4a8ab" providerId="ADAL" clId="{6FBB829F-AC73-8B4F-9854-6D0CC2918147}" dt="2024-07-15T19:12:58.069" v="1253"/>
          <ac:spMkLst>
            <pc:docMk/>
            <pc:sldMk cId="0" sldId="270"/>
            <ac:spMk id="33" creationId="{595FA2EB-611F-24BE-E9B3-D67D5852AAF3}"/>
          </ac:spMkLst>
        </pc:spChg>
        <pc:spChg chg="add mod">
          <ac:chgData name="Pandara Valappil, Femeena" userId="be223c2e-f71e-4aac-a281-b3207cd4a8ab" providerId="ADAL" clId="{6FBB829F-AC73-8B4F-9854-6D0CC2918147}" dt="2024-07-23T19:08:35.718" v="7690" actId="1076"/>
          <ac:spMkLst>
            <pc:docMk/>
            <pc:sldMk cId="0" sldId="270"/>
            <ac:spMk id="35" creationId="{AC3FCAEB-721D-2801-3EF5-D35C69DECB07}"/>
          </ac:spMkLst>
        </pc:spChg>
        <pc:spChg chg="mod">
          <ac:chgData name="Pandara Valappil, Femeena" userId="be223c2e-f71e-4aac-a281-b3207cd4a8ab" providerId="ADAL" clId="{6FBB829F-AC73-8B4F-9854-6D0CC2918147}" dt="2024-07-23T19:08:46.513" v="7693" actId="14100"/>
          <ac:spMkLst>
            <pc:docMk/>
            <pc:sldMk cId="0" sldId="270"/>
            <ac:spMk id="454" creationId="{00000000-0000-0000-0000-000000000000}"/>
          </ac:spMkLst>
        </pc:spChg>
        <pc:spChg chg="mod">
          <ac:chgData name="Pandara Valappil, Femeena" userId="be223c2e-f71e-4aac-a281-b3207cd4a8ab" providerId="ADAL" clId="{6FBB829F-AC73-8B4F-9854-6D0CC2918147}" dt="2024-07-23T19:32:26.770" v="8162" actId="20577"/>
          <ac:spMkLst>
            <pc:docMk/>
            <pc:sldMk cId="0" sldId="270"/>
            <ac:spMk id="456" creationId="{00000000-0000-0000-0000-000000000000}"/>
          </ac:spMkLst>
        </pc:spChg>
        <pc:spChg chg="del mod">
          <ac:chgData name="Pandara Valappil, Femeena" userId="be223c2e-f71e-4aac-a281-b3207cd4a8ab" providerId="ADAL" clId="{6FBB829F-AC73-8B4F-9854-6D0CC2918147}" dt="2024-07-12T14:34:09.216" v="333" actId="478"/>
          <ac:spMkLst>
            <pc:docMk/>
            <pc:sldMk cId="0" sldId="270"/>
            <ac:spMk id="458" creationId="{00000000-0000-0000-0000-000000000000}"/>
          </ac:spMkLst>
        </pc:spChg>
        <pc:spChg chg="mod">
          <ac:chgData name="Pandara Valappil, Femeena" userId="be223c2e-f71e-4aac-a281-b3207cd4a8ab" providerId="ADAL" clId="{6FBB829F-AC73-8B4F-9854-6D0CC2918147}" dt="2024-07-15T20:09:44.629" v="1576" actId="20577"/>
          <ac:spMkLst>
            <pc:docMk/>
            <pc:sldMk cId="0" sldId="270"/>
            <ac:spMk id="460" creationId="{00000000-0000-0000-0000-000000000000}"/>
          </ac:spMkLst>
        </pc:spChg>
        <pc:spChg chg="del">
          <ac:chgData name="Pandara Valappil, Femeena" userId="be223c2e-f71e-4aac-a281-b3207cd4a8ab" providerId="ADAL" clId="{6FBB829F-AC73-8B4F-9854-6D0CC2918147}" dt="2024-07-12T14:29:14.622" v="247" actId="478"/>
          <ac:spMkLst>
            <pc:docMk/>
            <pc:sldMk cId="0" sldId="270"/>
            <ac:spMk id="461" creationId="{00000000-0000-0000-0000-000000000000}"/>
          </ac:spMkLst>
        </pc:spChg>
        <pc:spChg chg="mod">
          <ac:chgData name="Pandara Valappil, Femeena" userId="be223c2e-f71e-4aac-a281-b3207cd4a8ab" providerId="ADAL" clId="{6FBB829F-AC73-8B4F-9854-6D0CC2918147}" dt="2024-08-01T16:11:26.012" v="10418" actId="14100"/>
          <ac:spMkLst>
            <pc:docMk/>
            <pc:sldMk cId="0" sldId="270"/>
            <ac:spMk id="462" creationId="{00000000-0000-0000-0000-000000000000}"/>
          </ac:spMkLst>
        </pc:spChg>
        <pc:spChg chg="mod">
          <ac:chgData name="Pandara Valappil, Femeena" userId="be223c2e-f71e-4aac-a281-b3207cd4a8ab" providerId="ADAL" clId="{6FBB829F-AC73-8B4F-9854-6D0CC2918147}" dt="2024-07-15T19:21:40.829" v="1353" actId="14100"/>
          <ac:spMkLst>
            <pc:docMk/>
            <pc:sldMk cId="0" sldId="270"/>
            <ac:spMk id="463" creationId="{00000000-0000-0000-0000-000000000000}"/>
          </ac:spMkLst>
        </pc:spChg>
        <pc:spChg chg="mod">
          <ac:chgData name="Pandara Valappil, Femeena" userId="be223c2e-f71e-4aac-a281-b3207cd4a8ab" providerId="ADAL" clId="{6FBB829F-AC73-8B4F-9854-6D0CC2918147}" dt="2024-07-23T19:17:22.258" v="7807" actId="20577"/>
          <ac:spMkLst>
            <pc:docMk/>
            <pc:sldMk cId="0" sldId="270"/>
            <ac:spMk id="464" creationId="{00000000-0000-0000-0000-000000000000}"/>
          </ac:spMkLst>
        </pc:spChg>
        <pc:spChg chg="mod">
          <ac:chgData name="Pandara Valappil, Femeena" userId="be223c2e-f71e-4aac-a281-b3207cd4a8ab" providerId="ADAL" clId="{6FBB829F-AC73-8B4F-9854-6D0CC2918147}" dt="2024-07-12T14:37:43.222" v="378" actId="1076"/>
          <ac:spMkLst>
            <pc:docMk/>
            <pc:sldMk cId="0" sldId="270"/>
            <ac:spMk id="480" creationId="{00000000-0000-0000-0000-000000000000}"/>
          </ac:spMkLst>
        </pc:spChg>
        <pc:spChg chg="del">
          <ac:chgData name="Pandara Valappil, Femeena" userId="be223c2e-f71e-4aac-a281-b3207cd4a8ab" providerId="ADAL" clId="{6FBB829F-AC73-8B4F-9854-6D0CC2918147}" dt="2024-07-12T14:37:17.313" v="371" actId="478"/>
          <ac:spMkLst>
            <pc:docMk/>
            <pc:sldMk cId="0" sldId="270"/>
            <ac:spMk id="481" creationId="{00000000-0000-0000-0000-000000000000}"/>
          </ac:spMkLst>
        </pc:spChg>
        <pc:spChg chg="add del mod">
          <ac:chgData name="Pandara Valappil, Femeena" userId="be223c2e-f71e-4aac-a281-b3207cd4a8ab" providerId="ADAL" clId="{6FBB829F-AC73-8B4F-9854-6D0CC2918147}" dt="2024-07-15T19:10:44.499" v="1187" actId="478"/>
          <ac:spMkLst>
            <pc:docMk/>
            <pc:sldMk cId="0" sldId="270"/>
            <ac:spMk id="482" creationId="{00000000-0000-0000-0000-000000000000}"/>
          </ac:spMkLst>
        </pc:spChg>
        <pc:spChg chg="del mod">
          <ac:chgData name="Pandara Valappil, Femeena" userId="be223c2e-f71e-4aac-a281-b3207cd4a8ab" providerId="ADAL" clId="{6FBB829F-AC73-8B4F-9854-6D0CC2918147}" dt="2024-07-12T14:39:59.393" v="391" actId="478"/>
          <ac:spMkLst>
            <pc:docMk/>
            <pc:sldMk cId="0" sldId="270"/>
            <ac:spMk id="483" creationId="{00000000-0000-0000-0000-000000000000}"/>
          </ac:spMkLst>
        </pc:spChg>
        <pc:grpChg chg="add del mod">
          <ac:chgData name="Pandara Valappil, Femeena" userId="be223c2e-f71e-4aac-a281-b3207cd4a8ab" providerId="ADAL" clId="{6FBB829F-AC73-8B4F-9854-6D0CC2918147}" dt="2024-07-15T19:13:02.191" v="1255" actId="165"/>
          <ac:grpSpMkLst>
            <pc:docMk/>
            <pc:sldMk cId="0" sldId="270"/>
            <ac:grpSpMk id="14" creationId="{551343FA-4713-087E-7378-158CE4621C92}"/>
          </ac:grpSpMkLst>
        </pc:grpChg>
        <pc:grpChg chg="add del mod">
          <ac:chgData name="Pandara Valappil, Femeena" userId="be223c2e-f71e-4aac-a281-b3207cd4a8ab" providerId="ADAL" clId="{6FBB829F-AC73-8B4F-9854-6D0CC2918147}" dt="2024-07-15T19:11:58.685" v="1238" actId="478"/>
          <ac:grpSpMkLst>
            <pc:docMk/>
            <pc:sldMk cId="0" sldId="270"/>
            <ac:grpSpMk id="16" creationId="{F57D88F4-C42B-E419-0831-A2F18BA31FC8}"/>
          </ac:grpSpMkLst>
        </pc:grpChg>
        <pc:grpChg chg="add">
          <ac:chgData name="Pandara Valappil, Femeena" userId="be223c2e-f71e-4aac-a281-b3207cd4a8ab" providerId="ADAL" clId="{6FBB829F-AC73-8B4F-9854-6D0CC2918147}" dt="2024-07-15T19:10:50.589" v="1188" actId="164"/>
          <ac:grpSpMkLst>
            <pc:docMk/>
            <pc:sldMk cId="0" sldId="270"/>
            <ac:grpSpMk id="24" creationId="{21ABE27D-93C3-56E5-7056-DAAAE7FF89DF}"/>
          </ac:grpSpMkLst>
        </pc:grpChg>
        <pc:grpChg chg="add del mod">
          <ac:chgData name="Pandara Valappil, Femeena" userId="be223c2e-f71e-4aac-a281-b3207cd4a8ab" providerId="ADAL" clId="{6FBB829F-AC73-8B4F-9854-6D0CC2918147}" dt="2024-07-23T19:08:33.887" v="7688" actId="1076"/>
          <ac:grpSpMkLst>
            <pc:docMk/>
            <pc:sldMk cId="0" sldId="270"/>
            <ac:grpSpMk id="29" creationId="{57B7BB06-A925-83F7-D8A3-4953C787C9B5}"/>
          </ac:grpSpMkLst>
        </pc:grpChg>
        <pc:grpChg chg="add mod">
          <ac:chgData name="Pandara Valappil, Femeena" userId="be223c2e-f71e-4aac-a281-b3207cd4a8ab" providerId="ADAL" clId="{6FBB829F-AC73-8B4F-9854-6D0CC2918147}" dt="2024-07-15T19:12:58.069" v="1253"/>
          <ac:grpSpMkLst>
            <pc:docMk/>
            <pc:sldMk cId="0" sldId="270"/>
            <ac:grpSpMk id="30" creationId="{D8F18AD3-9DF7-4D10-67F8-1FC78CF19437}"/>
          </ac:grpSpMkLst>
        </pc:grpChg>
        <pc:grpChg chg="add">
          <ac:chgData name="Pandara Valappil, Femeena" userId="be223c2e-f71e-4aac-a281-b3207cd4a8ab" providerId="ADAL" clId="{6FBB829F-AC73-8B4F-9854-6D0CC2918147}" dt="2024-07-15T19:13:08.619" v="1256" actId="164"/>
          <ac:grpSpMkLst>
            <pc:docMk/>
            <pc:sldMk cId="0" sldId="270"/>
            <ac:grpSpMk id="34" creationId="{A66DE623-93B3-A253-1C6B-B88B7626B4A4}"/>
          </ac:grpSpMkLst>
        </pc:grpChg>
        <pc:grpChg chg="mod">
          <ac:chgData name="Pandara Valappil, Femeena" userId="be223c2e-f71e-4aac-a281-b3207cd4a8ab" providerId="ADAL" clId="{6FBB829F-AC73-8B4F-9854-6D0CC2918147}" dt="2024-07-12T14:37:29.107" v="375" actId="1076"/>
          <ac:grpSpMkLst>
            <pc:docMk/>
            <pc:sldMk cId="0" sldId="270"/>
            <ac:grpSpMk id="466" creationId="{00000000-0000-0000-0000-000000000000}"/>
          </ac:grpSpMkLst>
        </pc:grpChg>
        <pc:grpChg chg="del">
          <ac:chgData name="Pandara Valappil, Femeena" userId="be223c2e-f71e-4aac-a281-b3207cd4a8ab" providerId="ADAL" clId="{6FBB829F-AC73-8B4F-9854-6D0CC2918147}" dt="2024-07-12T14:33:55.838" v="327" actId="478"/>
          <ac:grpSpMkLst>
            <pc:docMk/>
            <pc:sldMk cId="0" sldId="270"/>
            <ac:grpSpMk id="475" creationId="{00000000-0000-0000-0000-000000000000}"/>
          </ac:grpSpMkLst>
        </pc:grpChg>
        <pc:picChg chg="add del mod">
          <ac:chgData name="Pandara Valappil, Femeena" userId="be223c2e-f71e-4aac-a281-b3207cd4a8ab" providerId="ADAL" clId="{6FBB829F-AC73-8B4F-9854-6D0CC2918147}" dt="2024-07-10T20:24:59.732" v="21" actId="478"/>
          <ac:picMkLst>
            <pc:docMk/>
            <pc:sldMk cId="0" sldId="270"/>
            <ac:picMk id="2" creationId="{80DD4FF7-953B-3515-D98D-33670DD1CDC7}"/>
          </ac:picMkLst>
        </pc:picChg>
        <pc:picChg chg="add mod">
          <ac:chgData name="Pandara Valappil, Femeena" userId="be223c2e-f71e-4aac-a281-b3207cd4a8ab" providerId="ADAL" clId="{6FBB829F-AC73-8B4F-9854-6D0CC2918147}" dt="2024-07-23T19:08:24.652" v="7687" actId="167"/>
          <ac:picMkLst>
            <pc:docMk/>
            <pc:sldMk cId="0" sldId="270"/>
            <ac:picMk id="2" creationId="{B8C25832-C2D1-283F-B65F-EB363F413A6C}"/>
          </ac:picMkLst>
        </pc:picChg>
        <pc:picChg chg="add del mod">
          <ac:chgData name="Pandara Valappil, Femeena" userId="be223c2e-f71e-4aac-a281-b3207cd4a8ab" providerId="ADAL" clId="{6FBB829F-AC73-8B4F-9854-6D0CC2918147}" dt="2024-07-12T14:33:35.059" v="320" actId="478"/>
          <ac:picMkLst>
            <pc:docMk/>
            <pc:sldMk cId="0" sldId="270"/>
            <ac:picMk id="4" creationId="{1C1B32B0-77DA-05E8-631D-17E3D5C5B48F}"/>
          </ac:picMkLst>
        </pc:picChg>
        <pc:picChg chg="add mod modCrop">
          <ac:chgData name="Pandara Valappil, Femeena" userId="be223c2e-f71e-4aac-a281-b3207cd4a8ab" providerId="ADAL" clId="{6FBB829F-AC73-8B4F-9854-6D0CC2918147}" dt="2024-07-23T19:08:39.859" v="7691" actId="1076"/>
          <ac:picMkLst>
            <pc:docMk/>
            <pc:sldMk cId="0" sldId="270"/>
            <ac:picMk id="6" creationId="{24805C73-F5B2-7F3E-3DEB-794C5F218DED}"/>
          </ac:picMkLst>
        </pc:picChg>
        <pc:picChg chg="add mod modCrop">
          <ac:chgData name="Pandara Valappil, Femeena" userId="be223c2e-f71e-4aac-a281-b3207cd4a8ab" providerId="ADAL" clId="{6FBB829F-AC73-8B4F-9854-6D0CC2918147}" dt="2024-07-12T14:34:49.015" v="345" actId="1076"/>
          <ac:picMkLst>
            <pc:docMk/>
            <pc:sldMk cId="0" sldId="270"/>
            <ac:picMk id="8" creationId="{20559CAC-C6C6-09AB-CED4-CA16652DEA9E}"/>
          </ac:picMkLst>
        </pc:picChg>
        <pc:picChg chg="add mod topLvl modCrop">
          <ac:chgData name="Pandara Valappil, Femeena" userId="be223c2e-f71e-4aac-a281-b3207cd4a8ab" providerId="ADAL" clId="{6FBB829F-AC73-8B4F-9854-6D0CC2918147}" dt="2024-07-15T19:13:02.191" v="1255" actId="165"/>
          <ac:picMkLst>
            <pc:docMk/>
            <pc:sldMk cId="0" sldId="270"/>
            <ac:picMk id="10" creationId="{B0358E32-C667-C974-50CB-A6A75C57CBC6}"/>
          </ac:picMkLst>
        </pc:picChg>
        <pc:picChg chg="add mod topLvl modCrop">
          <ac:chgData name="Pandara Valappil, Femeena" userId="be223c2e-f71e-4aac-a281-b3207cd4a8ab" providerId="ADAL" clId="{6FBB829F-AC73-8B4F-9854-6D0CC2918147}" dt="2024-07-15T19:13:02.191" v="1255" actId="165"/>
          <ac:picMkLst>
            <pc:docMk/>
            <pc:sldMk cId="0" sldId="270"/>
            <ac:picMk id="11" creationId="{1DE8E177-8184-0FC5-CDB3-2F926AD41DCD}"/>
          </ac:picMkLst>
        </pc:picChg>
        <pc:picChg chg="add mod modCrop">
          <ac:chgData name="Pandara Valappil, Femeena" userId="be223c2e-f71e-4aac-a281-b3207cd4a8ab" providerId="ADAL" clId="{6FBB829F-AC73-8B4F-9854-6D0CC2918147}" dt="2024-07-23T19:08:42.151" v="7692" actId="1076"/>
          <ac:picMkLst>
            <pc:docMk/>
            <pc:sldMk cId="0" sldId="270"/>
            <ac:picMk id="12" creationId="{3F034A76-5A6E-682B-20F2-8753DFDAE958}"/>
          </ac:picMkLst>
        </pc:picChg>
        <pc:picChg chg="add mod">
          <ac:chgData name="Pandara Valappil, Femeena" userId="be223c2e-f71e-4aac-a281-b3207cd4a8ab" providerId="ADAL" clId="{6FBB829F-AC73-8B4F-9854-6D0CC2918147}" dt="2024-07-12T14:30:24.206" v="266"/>
          <ac:picMkLst>
            <pc:docMk/>
            <pc:sldMk cId="0" sldId="270"/>
            <ac:picMk id="13" creationId="{BC9937B4-40AE-FBC9-399C-AFA8756FF5E2}"/>
          </ac:picMkLst>
        </pc:picChg>
        <pc:picChg chg="add mod modCrop">
          <ac:chgData name="Pandara Valappil, Femeena" userId="be223c2e-f71e-4aac-a281-b3207cd4a8ab" providerId="ADAL" clId="{6FBB829F-AC73-8B4F-9854-6D0CC2918147}" dt="2024-07-15T19:11:27.324" v="1201" actId="1076"/>
          <ac:picMkLst>
            <pc:docMk/>
            <pc:sldMk cId="0" sldId="270"/>
            <ac:picMk id="17" creationId="{EF26E813-CE13-7A72-FF93-DDB4CB837261}"/>
          </ac:picMkLst>
        </pc:picChg>
        <pc:picChg chg="add mod">
          <ac:chgData name="Pandara Valappil, Femeena" userId="be223c2e-f71e-4aac-a281-b3207cd4a8ab" providerId="ADAL" clId="{6FBB829F-AC73-8B4F-9854-6D0CC2918147}" dt="2024-07-12T14:34:58.889" v="350"/>
          <ac:picMkLst>
            <pc:docMk/>
            <pc:sldMk cId="0" sldId="270"/>
            <ac:picMk id="18" creationId="{9E8FF153-1D95-4EF8-8122-3EAB73A8352D}"/>
          </ac:picMkLst>
        </pc:picChg>
        <pc:picChg chg="add mod">
          <ac:chgData name="Pandara Valappil, Femeena" userId="be223c2e-f71e-4aac-a281-b3207cd4a8ab" providerId="ADAL" clId="{6FBB829F-AC73-8B4F-9854-6D0CC2918147}" dt="2024-07-12T14:34:58.632" v="349"/>
          <ac:picMkLst>
            <pc:docMk/>
            <pc:sldMk cId="0" sldId="270"/>
            <ac:picMk id="19" creationId="{566ABB95-5CA6-37DC-1E5C-B4425F578F1F}"/>
          </ac:picMkLst>
        </pc:picChg>
        <pc:picChg chg="mod">
          <ac:chgData name="Pandara Valappil, Femeena" userId="be223c2e-f71e-4aac-a281-b3207cd4a8ab" providerId="ADAL" clId="{6FBB829F-AC73-8B4F-9854-6D0CC2918147}" dt="2024-07-15T19:12:58.069" v="1253"/>
          <ac:picMkLst>
            <pc:docMk/>
            <pc:sldMk cId="0" sldId="270"/>
            <ac:picMk id="31" creationId="{31DB79B1-9A73-351B-2A27-F2AA1B1D6311}"/>
          </ac:picMkLst>
        </pc:picChg>
        <pc:picChg chg="mod">
          <ac:chgData name="Pandara Valappil, Femeena" userId="be223c2e-f71e-4aac-a281-b3207cd4a8ab" providerId="ADAL" clId="{6FBB829F-AC73-8B4F-9854-6D0CC2918147}" dt="2024-07-15T19:12:58.069" v="1253"/>
          <ac:picMkLst>
            <pc:docMk/>
            <pc:sldMk cId="0" sldId="270"/>
            <ac:picMk id="32" creationId="{E1244134-5687-DD76-3CDF-5E4BFAA9C215}"/>
          </ac:picMkLst>
        </pc:picChg>
        <pc:picChg chg="del">
          <ac:chgData name="Pandara Valappil, Femeena" userId="be223c2e-f71e-4aac-a281-b3207cd4a8ab" providerId="ADAL" clId="{6FBB829F-AC73-8B4F-9854-6D0CC2918147}" dt="2024-07-12T14:29:11.982" v="246" actId="478"/>
          <ac:picMkLst>
            <pc:docMk/>
            <pc:sldMk cId="0" sldId="270"/>
            <ac:picMk id="457" creationId="{00000000-0000-0000-0000-000000000000}"/>
          </ac:picMkLst>
        </pc:picChg>
        <pc:picChg chg="del">
          <ac:chgData name="Pandara Valappil, Femeena" userId="be223c2e-f71e-4aac-a281-b3207cd4a8ab" providerId="ADAL" clId="{6FBB829F-AC73-8B4F-9854-6D0CC2918147}" dt="2024-07-12T14:27:10.645" v="218" actId="478"/>
          <ac:picMkLst>
            <pc:docMk/>
            <pc:sldMk cId="0" sldId="270"/>
            <ac:picMk id="459" creationId="{00000000-0000-0000-0000-000000000000}"/>
          </ac:picMkLst>
        </pc:picChg>
        <pc:picChg chg="mod">
          <ac:chgData name="Pandara Valappil, Femeena" userId="be223c2e-f71e-4aac-a281-b3207cd4a8ab" providerId="ADAL" clId="{6FBB829F-AC73-8B4F-9854-6D0CC2918147}" dt="2024-07-12T14:37:35.838" v="376" actId="1076"/>
          <ac:picMkLst>
            <pc:docMk/>
            <pc:sldMk cId="0" sldId="270"/>
            <ac:picMk id="465" creationId="{00000000-0000-0000-0000-000000000000}"/>
          </ac:picMkLst>
        </pc:picChg>
        <pc:cxnChg chg="mod">
          <ac:chgData name="Pandara Valappil, Femeena" userId="be223c2e-f71e-4aac-a281-b3207cd4a8ab" providerId="ADAL" clId="{6FBB829F-AC73-8B4F-9854-6D0CC2918147}" dt="2024-07-12T14:36:38.665" v="370" actId="14100"/>
          <ac:cxnSpMkLst>
            <pc:docMk/>
            <pc:sldMk cId="0" sldId="270"/>
            <ac:cxnSpMk id="478" creationId="{00000000-0000-0000-0000-000000000000}"/>
          </ac:cxnSpMkLst>
        </pc:cxnChg>
        <pc:cxnChg chg="mod">
          <ac:chgData name="Pandara Valappil, Femeena" userId="be223c2e-f71e-4aac-a281-b3207cd4a8ab" providerId="ADAL" clId="{6FBB829F-AC73-8B4F-9854-6D0CC2918147}" dt="2024-07-15T19:16:02.409" v="1348" actId="166"/>
          <ac:cxnSpMkLst>
            <pc:docMk/>
            <pc:sldMk cId="0" sldId="270"/>
            <ac:cxnSpMk id="479" creationId="{00000000-0000-0000-0000-000000000000}"/>
          </ac:cxnSpMkLst>
        </pc:cxnChg>
      </pc:sldChg>
      <pc:sldChg chg="del ord">
        <pc:chgData name="Pandara Valappil, Femeena" userId="be223c2e-f71e-4aac-a281-b3207cd4a8ab" providerId="ADAL" clId="{6FBB829F-AC73-8B4F-9854-6D0CC2918147}" dt="2024-07-17T20:18:11.743" v="5626" actId="2696"/>
        <pc:sldMkLst>
          <pc:docMk/>
          <pc:sldMk cId="0" sldId="271"/>
        </pc:sldMkLst>
      </pc:sldChg>
      <pc:sldChg chg="del">
        <pc:chgData name="Pandara Valappil, Femeena" userId="be223c2e-f71e-4aac-a281-b3207cd4a8ab" providerId="ADAL" clId="{6FBB829F-AC73-8B4F-9854-6D0CC2918147}" dt="2024-07-11T20:41:54.942" v="138" actId="2696"/>
        <pc:sldMkLst>
          <pc:docMk/>
          <pc:sldMk cId="0" sldId="272"/>
        </pc:sldMkLst>
      </pc:sldChg>
      <pc:sldChg chg="del">
        <pc:chgData name="Pandara Valappil, Femeena" userId="be223c2e-f71e-4aac-a281-b3207cd4a8ab" providerId="ADAL" clId="{6FBB829F-AC73-8B4F-9854-6D0CC2918147}" dt="2024-07-11T20:42:10.693" v="139" actId="2696"/>
        <pc:sldMkLst>
          <pc:docMk/>
          <pc:sldMk cId="0" sldId="273"/>
        </pc:sldMkLst>
      </pc:sldChg>
      <pc:sldChg chg="modSp del mod">
        <pc:chgData name="Pandara Valappil, Femeena" userId="be223c2e-f71e-4aac-a281-b3207cd4a8ab" providerId="ADAL" clId="{6FBB829F-AC73-8B4F-9854-6D0CC2918147}" dt="2024-07-17T19:35:23.117" v="4172" actId="2696"/>
        <pc:sldMkLst>
          <pc:docMk/>
          <pc:sldMk cId="0" sldId="276"/>
        </pc:sldMkLst>
        <pc:spChg chg="mod">
          <ac:chgData name="Pandara Valappil, Femeena" userId="be223c2e-f71e-4aac-a281-b3207cd4a8ab" providerId="ADAL" clId="{6FBB829F-AC73-8B4F-9854-6D0CC2918147}" dt="2024-07-17T19:34:28.884" v="4141" actId="6549"/>
          <ac:spMkLst>
            <pc:docMk/>
            <pc:sldMk cId="0" sldId="276"/>
            <ac:spMk id="545" creationId="{00000000-0000-0000-0000-000000000000}"/>
          </ac:spMkLst>
        </pc:spChg>
      </pc:sldChg>
      <pc:sldChg chg="del">
        <pc:chgData name="Pandara Valappil, Femeena" userId="be223c2e-f71e-4aac-a281-b3207cd4a8ab" providerId="ADAL" clId="{6FBB829F-AC73-8B4F-9854-6D0CC2918147}" dt="2024-07-17T19:57:30.640" v="5336" actId="2696"/>
        <pc:sldMkLst>
          <pc:docMk/>
          <pc:sldMk cId="0" sldId="278"/>
        </pc:sldMkLst>
      </pc:sldChg>
      <pc:sldChg chg="delSp modSp del mod modAnim">
        <pc:chgData name="Pandara Valappil, Femeena" userId="be223c2e-f71e-4aac-a281-b3207cd4a8ab" providerId="ADAL" clId="{6FBB829F-AC73-8B4F-9854-6D0CC2918147}" dt="2024-07-16T18:21:32.504" v="2296" actId="2696"/>
        <pc:sldMkLst>
          <pc:docMk/>
          <pc:sldMk cId="0" sldId="281"/>
        </pc:sldMkLst>
        <pc:spChg chg="del mod">
          <ac:chgData name="Pandara Valappil, Femeena" userId="be223c2e-f71e-4aac-a281-b3207cd4a8ab" providerId="ADAL" clId="{6FBB829F-AC73-8B4F-9854-6D0CC2918147}" dt="2024-07-16T18:01:57.059" v="1717" actId="478"/>
          <ac:spMkLst>
            <pc:docMk/>
            <pc:sldMk cId="0" sldId="281"/>
            <ac:spMk id="619" creationId="{00000000-0000-0000-0000-000000000000}"/>
          </ac:spMkLst>
        </pc:spChg>
        <pc:spChg chg="mod">
          <ac:chgData name="Pandara Valappil, Femeena" userId="be223c2e-f71e-4aac-a281-b3207cd4a8ab" providerId="ADAL" clId="{6FBB829F-AC73-8B4F-9854-6D0CC2918147}" dt="2024-07-16T18:02:11.073" v="1727" actId="1037"/>
          <ac:spMkLst>
            <pc:docMk/>
            <pc:sldMk cId="0" sldId="281"/>
            <ac:spMk id="621" creationId="{00000000-0000-0000-0000-000000000000}"/>
          </ac:spMkLst>
        </pc:spChg>
      </pc:sldChg>
      <pc:sldChg chg="del">
        <pc:chgData name="Pandara Valappil, Femeena" userId="be223c2e-f71e-4aac-a281-b3207cd4a8ab" providerId="ADAL" clId="{6FBB829F-AC73-8B4F-9854-6D0CC2918147}" dt="2024-07-17T20:05:18.099" v="5501" actId="2696"/>
        <pc:sldMkLst>
          <pc:docMk/>
          <pc:sldMk cId="0" sldId="289"/>
        </pc:sldMkLst>
      </pc:sldChg>
      <pc:sldChg chg="del">
        <pc:chgData name="Pandara Valappil, Femeena" userId="be223c2e-f71e-4aac-a281-b3207cd4a8ab" providerId="ADAL" clId="{6FBB829F-AC73-8B4F-9854-6D0CC2918147}" dt="2024-07-17T20:05:14.525" v="5500" actId="2696"/>
        <pc:sldMkLst>
          <pc:docMk/>
          <pc:sldMk cId="0" sldId="290"/>
        </pc:sldMkLst>
      </pc:sldChg>
      <pc:sldChg chg="del">
        <pc:chgData name="Pandara Valappil, Femeena" userId="be223c2e-f71e-4aac-a281-b3207cd4a8ab" providerId="ADAL" clId="{6FBB829F-AC73-8B4F-9854-6D0CC2918147}" dt="2024-07-17T20:06:06.665" v="5513" actId="2696"/>
        <pc:sldMkLst>
          <pc:docMk/>
          <pc:sldMk cId="0" sldId="292"/>
        </pc:sldMkLst>
      </pc:sldChg>
      <pc:sldChg chg="del">
        <pc:chgData name="Pandara Valappil, Femeena" userId="be223c2e-f71e-4aac-a281-b3207cd4a8ab" providerId="ADAL" clId="{6FBB829F-AC73-8B4F-9854-6D0CC2918147}" dt="2024-07-17T20:05:22.231" v="5502" actId="2696"/>
        <pc:sldMkLst>
          <pc:docMk/>
          <pc:sldMk cId="0" sldId="298"/>
        </pc:sldMkLst>
      </pc:sldChg>
      <pc:sldChg chg="del">
        <pc:chgData name="Pandara Valappil, Femeena" userId="be223c2e-f71e-4aac-a281-b3207cd4a8ab" providerId="ADAL" clId="{6FBB829F-AC73-8B4F-9854-6D0CC2918147}" dt="2024-07-17T20:05:23.886" v="5503" actId="2696"/>
        <pc:sldMkLst>
          <pc:docMk/>
          <pc:sldMk cId="0" sldId="299"/>
        </pc:sldMkLst>
      </pc:sldChg>
      <pc:sldChg chg="del">
        <pc:chgData name="Pandara Valappil, Femeena" userId="be223c2e-f71e-4aac-a281-b3207cd4a8ab" providerId="ADAL" clId="{6FBB829F-AC73-8B4F-9854-6D0CC2918147}" dt="2024-07-17T20:05:38.942" v="5504" actId="2696"/>
        <pc:sldMkLst>
          <pc:docMk/>
          <pc:sldMk cId="0" sldId="300"/>
        </pc:sldMkLst>
      </pc:sldChg>
      <pc:sldChg chg="del">
        <pc:chgData name="Pandara Valappil, Femeena" userId="be223c2e-f71e-4aac-a281-b3207cd4a8ab" providerId="ADAL" clId="{6FBB829F-AC73-8B4F-9854-6D0CC2918147}" dt="2024-07-17T20:05:43.906" v="5505" actId="2696"/>
        <pc:sldMkLst>
          <pc:docMk/>
          <pc:sldMk cId="0" sldId="301"/>
        </pc:sldMkLst>
      </pc:sldChg>
      <pc:sldChg chg="del">
        <pc:chgData name="Pandara Valappil, Femeena" userId="be223c2e-f71e-4aac-a281-b3207cd4a8ab" providerId="ADAL" clId="{6FBB829F-AC73-8B4F-9854-6D0CC2918147}" dt="2024-07-17T20:05:45.370" v="5506" actId="2696"/>
        <pc:sldMkLst>
          <pc:docMk/>
          <pc:sldMk cId="0" sldId="302"/>
        </pc:sldMkLst>
      </pc:sldChg>
      <pc:sldChg chg="del">
        <pc:chgData name="Pandara Valappil, Femeena" userId="be223c2e-f71e-4aac-a281-b3207cd4a8ab" providerId="ADAL" clId="{6FBB829F-AC73-8B4F-9854-6D0CC2918147}" dt="2024-07-17T20:05:46.343" v="5507" actId="2696"/>
        <pc:sldMkLst>
          <pc:docMk/>
          <pc:sldMk cId="0" sldId="303"/>
        </pc:sldMkLst>
      </pc:sldChg>
      <pc:sldChg chg="del">
        <pc:chgData name="Pandara Valappil, Femeena" userId="be223c2e-f71e-4aac-a281-b3207cd4a8ab" providerId="ADAL" clId="{6FBB829F-AC73-8B4F-9854-6D0CC2918147}" dt="2024-07-17T20:05:47.653" v="5508" actId="2696"/>
        <pc:sldMkLst>
          <pc:docMk/>
          <pc:sldMk cId="0" sldId="304"/>
        </pc:sldMkLst>
      </pc:sldChg>
      <pc:sldChg chg="del">
        <pc:chgData name="Pandara Valappil, Femeena" userId="be223c2e-f71e-4aac-a281-b3207cd4a8ab" providerId="ADAL" clId="{6FBB829F-AC73-8B4F-9854-6D0CC2918147}" dt="2024-07-17T20:05:48.453" v="5509" actId="2696"/>
        <pc:sldMkLst>
          <pc:docMk/>
          <pc:sldMk cId="0" sldId="305"/>
        </pc:sldMkLst>
      </pc:sldChg>
      <pc:sldChg chg="del">
        <pc:chgData name="Pandara Valappil, Femeena" userId="be223c2e-f71e-4aac-a281-b3207cd4a8ab" providerId="ADAL" clId="{6FBB829F-AC73-8B4F-9854-6D0CC2918147}" dt="2024-07-17T20:05:49.246" v="5510" actId="2696"/>
        <pc:sldMkLst>
          <pc:docMk/>
          <pc:sldMk cId="0" sldId="306"/>
        </pc:sldMkLst>
      </pc:sldChg>
      <pc:sldChg chg="del">
        <pc:chgData name="Pandara Valappil, Femeena" userId="be223c2e-f71e-4aac-a281-b3207cd4a8ab" providerId="ADAL" clId="{6FBB829F-AC73-8B4F-9854-6D0CC2918147}" dt="2024-07-17T20:05:50.356" v="5511" actId="2696"/>
        <pc:sldMkLst>
          <pc:docMk/>
          <pc:sldMk cId="0" sldId="307"/>
        </pc:sldMkLst>
      </pc:sldChg>
      <pc:sldChg chg="ord">
        <pc:chgData name="Pandara Valappil, Femeena" userId="be223c2e-f71e-4aac-a281-b3207cd4a8ab" providerId="ADAL" clId="{6FBB829F-AC73-8B4F-9854-6D0CC2918147}" dt="2024-07-17T20:06:05.838" v="5512" actId="20578"/>
        <pc:sldMkLst>
          <pc:docMk/>
          <pc:sldMk cId="0" sldId="308"/>
        </pc:sldMkLst>
      </pc:sldChg>
      <pc:sldChg chg="del">
        <pc:chgData name="Pandara Valappil, Femeena" userId="be223c2e-f71e-4aac-a281-b3207cd4a8ab" providerId="ADAL" clId="{6FBB829F-AC73-8B4F-9854-6D0CC2918147}" dt="2024-07-17T20:06:10.590" v="5514" actId="2696"/>
        <pc:sldMkLst>
          <pc:docMk/>
          <pc:sldMk cId="0" sldId="309"/>
        </pc:sldMkLst>
      </pc:sldChg>
      <pc:sldChg chg="del">
        <pc:chgData name="Pandara Valappil, Femeena" userId="be223c2e-f71e-4aac-a281-b3207cd4a8ab" providerId="ADAL" clId="{6FBB829F-AC73-8B4F-9854-6D0CC2918147}" dt="2024-07-17T20:06:11.383" v="5515" actId="2696"/>
        <pc:sldMkLst>
          <pc:docMk/>
          <pc:sldMk cId="0" sldId="310"/>
        </pc:sldMkLst>
      </pc:sldChg>
      <pc:sldChg chg="del">
        <pc:chgData name="Pandara Valappil, Femeena" userId="be223c2e-f71e-4aac-a281-b3207cd4a8ab" providerId="ADAL" clId="{6FBB829F-AC73-8B4F-9854-6D0CC2918147}" dt="2024-07-17T20:06:14.170" v="5516" actId="2696"/>
        <pc:sldMkLst>
          <pc:docMk/>
          <pc:sldMk cId="0" sldId="311"/>
        </pc:sldMkLst>
      </pc:sldChg>
      <pc:sldChg chg="del">
        <pc:chgData name="Pandara Valappil, Femeena" userId="be223c2e-f71e-4aac-a281-b3207cd4a8ab" providerId="ADAL" clId="{6FBB829F-AC73-8B4F-9854-6D0CC2918147}" dt="2024-07-17T20:06:18.223" v="5517" actId="2696"/>
        <pc:sldMkLst>
          <pc:docMk/>
          <pc:sldMk cId="0" sldId="312"/>
        </pc:sldMkLst>
      </pc:sldChg>
      <pc:sldChg chg="del">
        <pc:chgData name="Pandara Valappil, Femeena" userId="be223c2e-f71e-4aac-a281-b3207cd4a8ab" providerId="ADAL" clId="{6FBB829F-AC73-8B4F-9854-6D0CC2918147}" dt="2024-07-17T20:06:19.734" v="5518" actId="2696"/>
        <pc:sldMkLst>
          <pc:docMk/>
          <pc:sldMk cId="0" sldId="313"/>
        </pc:sldMkLst>
      </pc:sldChg>
      <pc:sldChg chg="del">
        <pc:chgData name="Pandara Valappil, Femeena" userId="be223c2e-f71e-4aac-a281-b3207cd4a8ab" providerId="ADAL" clId="{6FBB829F-AC73-8B4F-9854-6D0CC2918147}" dt="2024-07-17T20:06:21.310" v="5519" actId="2696"/>
        <pc:sldMkLst>
          <pc:docMk/>
          <pc:sldMk cId="0" sldId="314"/>
        </pc:sldMkLst>
      </pc:sldChg>
      <pc:sldChg chg="del">
        <pc:chgData name="Pandara Valappil, Femeena" userId="be223c2e-f71e-4aac-a281-b3207cd4a8ab" providerId="ADAL" clId="{6FBB829F-AC73-8B4F-9854-6D0CC2918147}" dt="2024-07-17T20:06:28.142" v="5520" actId="2696"/>
        <pc:sldMkLst>
          <pc:docMk/>
          <pc:sldMk cId="0" sldId="315"/>
        </pc:sldMkLst>
      </pc:sldChg>
      <pc:sldChg chg="del">
        <pc:chgData name="Pandara Valappil, Femeena" userId="be223c2e-f71e-4aac-a281-b3207cd4a8ab" providerId="ADAL" clId="{6FBB829F-AC73-8B4F-9854-6D0CC2918147}" dt="2024-07-17T20:06:29.466" v="5521" actId="2696"/>
        <pc:sldMkLst>
          <pc:docMk/>
          <pc:sldMk cId="0" sldId="316"/>
        </pc:sldMkLst>
      </pc:sldChg>
      <pc:sldChg chg="del">
        <pc:chgData name="Pandara Valappil, Femeena" userId="be223c2e-f71e-4aac-a281-b3207cd4a8ab" providerId="ADAL" clId="{6FBB829F-AC73-8B4F-9854-6D0CC2918147}" dt="2024-07-17T20:18:01.759" v="5625" actId="2696"/>
        <pc:sldMkLst>
          <pc:docMk/>
          <pc:sldMk cId="0" sldId="317"/>
        </pc:sldMkLst>
      </pc:sldChg>
      <pc:sldChg chg="del">
        <pc:chgData name="Pandara Valappil, Femeena" userId="be223c2e-f71e-4aac-a281-b3207cd4a8ab" providerId="ADAL" clId="{6FBB829F-AC73-8B4F-9854-6D0CC2918147}" dt="2024-07-17T20:06:39.783" v="5522" actId="2696"/>
        <pc:sldMkLst>
          <pc:docMk/>
          <pc:sldMk cId="0" sldId="318"/>
        </pc:sldMkLst>
      </pc:sldChg>
      <pc:sldChg chg="del">
        <pc:chgData name="Pandara Valappil, Femeena" userId="be223c2e-f71e-4aac-a281-b3207cd4a8ab" providerId="ADAL" clId="{6FBB829F-AC73-8B4F-9854-6D0CC2918147}" dt="2024-07-17T20:06:50.515" v="5523" actId="2696"/>
        <pc:sldMkLst>
          <pc:docMk/>
          <pc:sldMk cId="0" sldId="319"/>
        </pc:sldMkLst>
      </pc:sldChg>
      <pc:sldChg chg="del">
        <pc:chgData name="Pandara Valappil, Femeena" userId="be223c2e-f71e-4aac-a281-b3207cd4a8ab" providerId="ADAL" clId="{6FBB829F-AC73-8B4F-9854-6D0CC2918147}" dt="2024-07-23T18:56:19.797" v="7607" actId="2696"/>
        <pc:sldMkLst>
          <pc:docMk/>
          <pc:sldMk cId="0" sldId="320"/>
        </pc:sldMkLst>
      </pc:sldChg>
      <pc:sldChg chg="del">
        <pc:chgData name="Pandara Valappil, Femeena" userId="be223c2e-f71e-4aac-a281-b3207cd4a8ab" providerId="ADAL" clId="{6FBB829F-AC73-8B4F-9854-6D0CC2918147}" dt="2024-07-23T18:56:10.028" v="7606" actId="2696"/>
        <pc:sldMkLst>
          <pc:docMk/>
          <pc:sldMk cId="0" sldId="321"/>
        </pc:sldMkLst>
      </pc:sldChg>
      <pc:sldChg chg="del">
        <pc:chgData name="Pandara Valappil, Femeena" userId="be223c2e-f71e-4aac-a281-b3207cd4a8ab" providerId="ADAL" clId="{6FBB829F-AC73-8B4F-9854-6D0CC2918147}" dt="2024-07-17T20:07:02.098" v="5524" actId="2696"/>
        <pc:sldMkLst>
          <pc:docMk/>
          <pc:sldMk cId="0" sldId="322"/>
        </pc:sldMkLst>
      </pc:sldChg>
      <pc:sldChg chg="del">
        <pc:chgData name="Pandara Valappil, Femeena" userId="be223c2e-f71e-4aac-a281-b3207cd4a8ab" providerId="ADAL" clId="{6FBB829F-AC73-8B4F-9854-6D0CC2918147}" dt="2024-07-17T20:07:03.119" v="5525" actId="2696"/>
        <pc:sldMkLst>
          <pc:docMk/>
          <pc:sldMk cId="0" sldId="323"/>
        </pc:sldMkLst>
      </pc:sldChg>
      <pc:sldChg chg="del">
        <pc:chgData name="Pandara Valappil, Femeena" userId="be223c2e-f71e-4aac-a281-b3207cd4a8ab" providerId="ADAL" clId="{6FBB829F-AC73-8B4F-9854-6D0CC2918147}" dt="2024-07-17T20:07:04.355" v="5526" actId="2696"/>
        <pc:sldMkLst>
          <pc:docMk/>
          <pc:sldMk cId="0" sldId="324"/>
        </pc:sldMkLst>
      </pc:sldChg>
      <pc:sldChg chg="del">
        <pc:chgData name="Pandara Valappil, Femeena" userId="be223c2e-f71e-4aac-a281-b3207cd4a8ab" providerId="ADAL" clId="{6FBB829F-AC73-8B4F-9854-6D0CC2918147}" dt="2024-07-17T20:07:05.230" v="5527" actId="2696"/>
        <pc:sldMkLst>
          <pc:docMk/>
          <pc:sldMk cId="0" sldId="325"/>
        </pc:sldMkLst>
      </pc:sldChg>
      <pc:sldChg chg="del">
        <pc:chgData name="Pandara Valappil, Femeena" userId="be223c2e-f71e-4aac-a281-b3207cd4a8ab" providerId="ADAL" clId="{6FBB829F-AC73-8B4F-9854-6D0CC2918147}" dt="2024-07-17T20:07:21.409" v="5528" actId="2696"/>
        <pc:sldMkLst>
          <pc:docMk/>
          <pc:sldMk cId="0" sldId="326"/>
        </pc:sldMkLst>
      </pc:sldChg>
      <pc:sldChg chg="del">
        <pc:chgData name="Pandara Valappil, Femeena" userId="be223c2e-f71e-4aac-a281-b3207cd4a8ab" providerId="ADAL" clId="{6FBB829F-AC73-8B4F-9854-6D0CC2918147}" dt="2024-07-17T20:07:23.798" v="5529" actId="2696"/>
        <pc:sldMkLst>
          <pc:docMk/>
          <pc:sldMk cId="0" sldId="327"/>
        </pc:sldMkLst>
      </pc:sldChg>
      <pc:sldChg chg="del">
        <pc:chgData name="Pandara Valappil, Femeena" userId="be223c2e-f71e-4aac-a281-b3207cd4a8ab" providerId="ADAL" clId="{6FBB829F-AC73-8B4F-9854-6D0CC2918147}" dt="2024-07-17T20:07:24.587" v="5530" actId="2696"/>
        <pc:sldMkLst>
          <pc:docMk/>
          <pc:sldMk cId="0" sldId="328"/>
        </pc:sldMkLst>
      </pc:sldChg>
      <pc:sldChg chg="del">
        <pc:chgData name="Pandara Valappil, Femeena" userId="be223c2e-f71e-4aac-a281-b3207cd4a8ab" providerId="ADAL" clId="{6FBB829F-AC73-8B4F-9854-6D0CC2918147}" dt="2024-07-17T20:07:27.008" v="5531" actId="2696"/>
        <pc:sldMkLst>
          <pc:docMk/>
          <pc:sldMk cId="0" sldId="329"/>
        </pc:sldMkLst>
      </pc:sldChg>
      <pc:sldChg chg="del">
        <pc:chgData name="Pandara Valappil, Femeena" userId="be223c2e-f71e-4aac-a281-b3207cd4a8ab" providerId="ADAL" clId="{6FBB829F-AC73-8B4F-9854-6D0CC2918147}" dt="2024-07-17T20:07:28.177" v="5532" actId="2696"/>
        <pc:sldMkLst>
          <pc:docMk/>
          <pc:sldMk cId="0" sldId="330"/>
        </pc:sldMkLst>
      </pc:sldChg>
      <pc:sldChg chg="del">
        <pc:chgData name="Pandara Valappil, Femeena" userId="be223c2e-f71e-4aac-a281-b3207cd4a8ab" providerId="ADAL" clId="{6FBB829F-AC73-8B4F-9854-6D0CC2918147}" dt="2024-07-17T20:07:30.561" v="5533" actId="2696"/>
        <pc:sldMkLst>
          <pc:docMk/>
          <pc:sldMk cId="0" sldId="331"/>
        </pc:sldMkLst>
      </pc:sldChg>
      <pc:sldChg chg="del">
        <pc:chgData name="Pandara Valappil, Femeena" userId="be223c2e-f71e-4aac-a281-b3207cd4a8ab" providerId="ADAL" clId="{6FBB829F-AC73-8B4F-9854-6D0CC2918147}" dt="2024-07-17T20:07:31.690" v="5534" actId="2696"/>
        <pc:sldMkLst>
          <pc:docMk/>
          <pc:sldMk cId="0" sldId="332"/>
        </pc:sldMkLst>
      </pc:sldChg>
      <pc:sldChg chg="del">
        <pc:chgData name="Pandara Valappil, Femeena" userId="be223c2e-f71e-4aac-a281-b3207cd4a8ab" providerId="ADAL" clId="{6FBB829F-AC73-8B4F-9854-6D0CC2918147}" dt="2024-07-17T20:07:32.508" v="5535" actId="2696"/>
        <pc:sldMkLst>
          <pc:docMk/>
          <pc:sldMk cId="0" sldId="333"/>
        </pc:sldMkLst>
      </pc:sldChg>
      <pc:sldChg chg="ord modAnim">
        <pc:chgData name="Pandara Valappil, Femeena" userId="be223c2e-f71e-4aac-a281-b3207cd4a8ab" providerId="ADAL" clId="{6FBB829F-AC73-8B4F-9854-6D0CC2918147}" dt="2024-07-23T19:28:02.769" v="8053"/>
        <pc:sldMkLst>
          <pc:docMk/>
          <pc:sldMk cId="1629769850" sldId="334"/>
        </pc:sldMkLst>
      </pc:sldChg>
      <pc:sldChg chg="new del">
        <pc:chgData name="Pandara Valappil, Femeena" userId="be223c2e-f71e-4aac-a281-b3207cd4a8ab" providerId="ADAL" clId="{6FBB829F-AC73-8B4F-9854-6D0CC2918147}" dt="2024-07-11T18:17:08.679" v="24" actId="2696"/>
        <pc:sldMkLst>
          <pc:docMk/>
          <pc:sldMk cId="2699156468" sldId="335"/>
        </pc:sldMkLst>
      </pc:sldChg>
      <pc:sldChg chg="addSp delSp modSp add mod delAnim modAnim modNotesTx">
        <pc:chgData name="Pandara Valappil, Femeena" userId="be223c2e-f71e-4aac-a281-b3207cd4a8ab" providerId="ADAL" clId="{6FBB829F-AC73-8B4F-9854-6D0CC2918147}" dt="2024-08-02T15:08:06.499" v="10684" actId="14100"/>
        <pc:sldMkLst>
          <pc:docMk/>
          <pc:sldMk cId="1121822396" sldId="336"/>
        </pc:sldMkLst>
        <pc:spChg chg="add del mod">
          <ac:chgData name="Pandara Valappil, Femeena" userId="be223c2e-f71e-4aac-a281-b3207cd4a8ab" providerId="ADAL" clId="{6FBB829F-AC73-8B4F-9854-6D0CC2918147}" dt="2024-08-01T17:59:56.089" v="10444" actId="478"/>
          <ac:spMkLst>
            <pc:docMk/>
            <pc:sldMk cId="1121822396" sldId="336"/>
            <ac:spMk id="4" creationId="{34D5EA40-D7C9-A488-174C-453992CA3000}"/>
          </ac:spMkLst>
        </pc:spChg>
        <pc:spChg chg="add mod">
          <ac:chgData name="Pandara Valappil, Femeena" userId="be223c2e-f71e-4aac-a281-b3207cd4a8ab" providerId="ADAL" clId="{6FBB829F-AC73-8B4F-9854-6D0CC2918147}" dt="2024-07-16T19:55:25.175" v="2836" actId="20577"/>
          <ac:spMkLst>
            <pc:docMk/>
            <pc:sldMk cId="1121822396" sldId="336"/>
            <ac:spMk id="8" creationId="{23A11502-AD81-FFBE-3994-A172C7F22F14}"/>
          </ac:spMkLst>
        </pc:spChg>
        <pc:spChg chg="add mod">
          <ac:chgData name="Pandara Valappil, Femeena" userId="be223c2e-f71e-4aac-a281-b3207cd4a8ab" providerId="ADAL" clId="{6FBB829F-AC73-8B4F-9854-6D0CC2918147}" dt="2024-07-23T19:19:45.223" v="7829" actId="1076"/>
          <ac:spMkLst>
            <pc:docMk/>
            <pc:sldMk cId="1121822396" sldId="336"/>
            <ac:spMk id="9" creationId="{78892076-1776-FFCC-7ABD-7DD5EB4A8B1B}"/>
          </ac:spMkLst>
        </pc:spChg>
        <pc:spChg chg="add mod">
          <ac:chgData name="Pandara Valappil, Femeena" userId="be223c2e-f71e-4aac-a281-b3207cd4a8ab" providerId="ADAL" clId="{6FBB829F-AC73-8B4F-9854-6D0CC2918147}" dt="2024-07-16T19:35:33.065" v="2609" actId="20577"/>
          <ac:spMkLst>
            <pc:docMk/>
            <pc:sldMk cId="1121822396" sldId="336"/>
            <ac:spMk id="19" creationId="{13F77E9F-C8E2-1DCA-F3E5-4BC52CC5A4D4}"/>
          </ac:spMkLst>
        </pc:spChg>
        <pc:spChg chg="add mod">
          <ac:chgData name="Pandara Valappil, Femeena" userId="be223c2e-f71e-4aac-a281-b3207cd4a8ab" providerId="ADAL" clId="{6FBB829F-AC73-8B4F-9854-6D0CC2918147}" dt="2024-08-02T15:07:53.347" v="10680" actId="1076"/>
          <ac:spMkLst>
            <pc:docMk/>
            <pc:sldMk cId="1121822396" sldId="336"/>
            <ac:spMk id="20" creationId="{63589168-687C-21A2-D126-AFDE60316554}"/>
          </ac:spMkLst>
        </pc:spChg>
        <pc:spChg chg="add mod">
          <ac:chgData name="Pandara Valappil, Femeena" userId="be223c2e-f71e-4aac-a281-b3207cd4a8ab" providerId="ADAL" clId="{6FBB829F-AC73-8B4F-9854-6D0CC2918147}" dt="2024-08-02T15:07:53.347" v="10680" actId="1076"/>
          <ac:spMkLst>
            <pc:docMk/>
            <pc:sldMk cId="1121822396" sldId="336"/>
            <ac:spMk id="21" creationId="{896DECBF-FBDD-A793-7744-CDF19F524C3E}"/>
          </ac:spMkLst>
        </pc:spChg>
        <pc:spChg chg="add del mod">
          <ac:chgData name="Pandara Valappil, Femeena" userId="be223c2e-f71e-4aac-a281-b3207cd4a8ab" providerId="ADAL" clId="{6FBB829F-AC73-8B4F-9854-6D0CC2918147}" dt="2024-07-16T19:29:13.478" v="2321" actId="478"/>
          <ac:spMkLst>
            <pc:docMk/>
            <pc:sldMk cId="1121822396" sldId="336"/>
            <ac:spMk id="26" creationId="{D8A9C9FC-32AD-3AA1-46E2-67C2D5F768F2}"/>
          </ac:spMkLst>
        </pc:spChg>
        <pc:spChg chg="add mod">
          <ac:chgData name="Pandara Valappil, Femeena" userId="be223c2e-f71e-4aac-a281-b3207cd4a8ab" providerId="ADAL" clId="{6FBB829F-AC73-8B4F-9854-6D0CC2918147}" dt="2024-07-23T19:09:53.698" v="7705" actId="207"/>
          <ac:spMkLst>
            <pc:docMk/>
            <pc:sldMk cId="1121822396" sldId="336"/>
            <ac:spMk id="27" creationId="{CF0109E4-1346-F503-8919-129355341C4D}"/>
          </ac:spMkLst>
        </pc:spChg>
        <pc:spChg chg="add mod">
          <ac:chgData name="Pandara Valappil, Femeena" userId="be223c2e-f71e-4aac-a281-b3207cd4a8ab" providerId="ADAL" clId="{6FBB829F-AC73-8B4F-9854-6D0CC2918147}" dt="2024-07-23T19:09:53.698" v="7705" actId="207"/>
          <ac:spMkLst>
            <pc:docMk/>
            <pc:sldMk cId="1121822396" sldId="336"/>
            <ac:spMk id="28" creationId="{3094BAAD-431E-7706-5A7B-53A867C53262}"/>
          </ac:spMkLst>
        </pc:spChg>
        <pc:spChg chg="add mod">
          <ac:chgData name="Pandara Valappil, Femeena" userId="be223c2e-f71e-4aac-a281-b3207cd4a8ab" providerId="ADAL" clId="{6FBB829F-AC73-8B4F-9854-6D0CC2918147}" dt="2024-07-23T19:09:53.698" v="7705" actId="207"/>
          <ac:spMkLst>
            <pc:docMk/>
            <pc:sldMk cId="1121822396" sldId="336"/>
            <ac:spMk id="29" creationId="{B2FFCE9A-D9D1-7D35-2ACB-1662C534F50F}"/>
          </ac:spMkLst>
        </pc:spChg>
        <pc:spChg chg="add mod">
          <ac:chgData name="Pandara Valappil, Femeena" userId="be223c2e-f71e-4aac-a281-b3207cd4a8ab" providerId="ADAL" clId="{6FBB829F-AC73-8B4F-9854-6D0CC2918147}" dt="2024-08-02T15:07:53.347" v="10680" actId="1076"/>
          <ac:spMkLst>
            <pc:docMk/>
            <pc:sldMk cId="1121822396" sldId="336"/>
            <ac:spMk id="44" creationId="{4B75DA6F-23B3-2601-C663-83C089380AF1}"/>
          </ac:spMkLst>
        </pc:spChg>
        <pc:spChg chg="add del mod">
          <ac:chgData name="Pandara Valappil, Femeena" userId="be223c2e-f71e-4aac-a281-b3207cd4a8ab" providerId="ADAL" clId="{6FBB829F-AC73-8B4F-9854-6D0CC2918147}" dt="2024-08-01T18:00:06.895" v="10447" actId="478"/>
          <ac:spMkLst>
            <pc:docMk/>
            <pc:sldMk cId="1121822396" sldId="336"/>
            <ac:spMk id="45" creationId="{76420AE5-C0AC-29D1-B34F-3687F094A1B1}"/>
          </ac:spMkLst>
        </pc:spChg>
        <pc:spChg chg="add mod">
          <ac:chgData name="Pandara Valappil, Femeena" userId="be223c2e-f71e-4aac-a281-b3207cd4a8ab" providerId="ADAL" clId="{6FBB829F-AC73-8B4F-9854-6D0CC2918147}" dt="2024-08-02T15:07:26.921" v="10676" actId="1076"/>
          <ac:spMkLst>
            <pc:docMk/>
            <pc:sldMk cId="1121822396" sldId="336"/>
            <ac:spMk id="46" creationId="{0ADE5924-A0DC-36C6-95EC-2F2FEF744B13}"/>
          </ac:spMkLst>
        </pc:spChg>
        <pc:spChg chg="add mod">
          <ac:chgData name="Pandara Valappil, Femeena" userId="be223c2e-f71e-4aac-a281-b3207cd4a8ab" providerId="ADAL" clId="{6FBB829F-AC73-8B4F-9854-6D0CC2918147}" dt="2024-08-02T15:07:24.803" v="10675" actId="1076"/>
          <ac:spMkLst>
            <pc:docMk/>
            <pc:sldMk cId="1121822396" sldId="336"/>
            <ac:spMk id="47" creationId="{D2F17890-0ABF-77C5-AF3A-D6651A6D5EF5}"/>
          </ac:spMkLst>
        </pc:spChg>
        <pc:spChg chg="add mod">
          <ac:chgData name="Pandara Valappil, Femeena" userId="be223c2e-f71e-4aac-a281-b3207cd4a8ab" providerId="ADAL" clId="{6FBB829F-AC73-8B4F-9854-6D0CC2918147}" dt="2024-08-02T15:07:30.119" v="10677" actId="1076"/>
          <ac:spMkLst>
            <pc:docMk/>
            <pc:sldMk cId="1121822396" sldId="336"/>
            <ac:spMk id="48" creationId="{98D74E63-8E92-44EF-A5E8-BD9DD84CBDD8}"/>
          </ac:spMkLst>
        </pc:spChg>
        <pc:spChg chg="add mod">
          <ac:chgData name="Pandara Valappil, Femeena" userId="be223c2e-f71e-4aac-a281-b3207cd4a8ab" providerId="ADAL" clId="{6FBB829F-AC73-8B4F-9854-6D0CC2918147}" dt="2024-07-23T19:19:28.859" v="7822" actId="5793"/>
          <ac:spMkLst>
            <pc:docMk/>
            <pc:sldMk cId="1121822396" sldId="336"/>
            <ac:spMk id="49" creationId="{762FFCA1-68C5-1665-9757-E7CEDFC81071}"/>
          </ac:spMkLst>
        </pc:spChg>
        <pc:spChg chg="add mod">
          <ac:chgData name="Pandara Valappil, Femeena" userId="be223c2e-f71e-4aac-a281-b3207cd4a8ab" providerId="ADAL" clId="{6FBB829F-AC73-8B4F-9854-6D0CC2918147}" dt="2024-08-02T15:07:10.710" v="10659" actId="1076"/>
          <ac:spMkLst>
            <pc:docMk/>
            <pc:sldMk cId="1121822396" sldId="336"/>
            <ac:spMk id="52" creationId="{1012F6A5-8FAE-B630-9692-723F824ED396}"/>
          </ac:spMkLst>
        </pc:spChg>
        <pc:spChg chg="add mod">
          <ac:chgData name="Pandara Valappil, Femeena" userId="be223c2e-f71e-4aac-a281-b3207cd4a8ab" providerId="ADAL" clId="{6FBB829F-AC73-8B4F-9854-6D0CC2918147}" dt="2024-07-23T19:09:21.230" v="7700" actId="1076"/>
          <ac:spMkLst>
            <pc:docMk/>
            <pc:sldMk cId="1121822396" sldId="336"/>
            <ac:spMk id="53" creationId="{0EFEBA6E-73DD-3D98-15FE-4D55D1D74A74}"/>
          </ac:spMkLst>
        </pc:spChg>
        <pc:spChg chg="del">
          <ac:chgData name="Pandara Valappil, Femeena" userId="be223c2e-f71e-4aac-a281-b3207cd4a8ab" providerId="ADAL" clId="{6FBB829F-AC73-8B4F-9854-6D0CC2918147}" dt="2024-07-11T18:17:13.509" v="26" actId="478"/>
          <ac:spMkLst>
            <pc:docMk/>
            <pc:sldMk cId="1121822396" sldId="336"/>
            <ac:spMk id="454" creationId="{00000000-0000-0000-0000-000000000000}"/>
          </ac:spMkLst>
        </pc:spChg>
        <pc:spChg chg="del">
          <ac:chgData name="Pandara Valappil, Femeena" userId="be223c2e-f71e-4aac-a281-b3207cd4a8ab" providerId="ADAL" clId="{6FBB829F-AC73-8B4F-9854-6D0CC2918147}" dt="2024-07-11T18:17:16.507" v="28" actId="478"/>
          <ac:spMkLst>
            <pc:docMk/>
            <pc:sldMk cId="1121822396" sldId="336"/>
            <ac:spMk id="456" creationId="{00000000-0000-0000-0000-000000000000}"/>
          </ac:spMkLst>
        </pc:spChg>
        <pc:spChg chg="del">
          <ac:chgData name="Pandara Valappil, Femeena" userId="be223c2e-f71e-4aac-a281-b3207cd4a8ab" providerId="ADAL" clId="{6FBB829F-AC73-8B4F-9854-6D0CC2918147}" dt="2024-07-11T18:17:15.152" v="27" actId="478"/>
          <ac:spMkLst>
            <pc:docMk/>
            <pc:sldMk cId="1121822396" sldId="336"/>
            <ac:spMk id="458" creationId="{00000000-0000-0000-0000-000000000000}"/>
          </ac:spMkLst>
        </pc:spChg>
        <pc:spChg chg="del">
          <ac:chgData name="Pandara Valappil, Femeena" userId="be223c2e-f71e-4aac-a281-b3207cd4a8ab" providerId="ADAL" clId="{6FBB829F-AC73-8B4F-9854-6D0CC2918147}" dt="2024-07-11T18:17:12.368" v="25" actId="478"/>
          <ac:spMkLst>
            <pc:docMk/>
            <pc:sldMk cId="1121822396" sldId="336"/>
            <ac:spMk id="460" creationId="{00000000-0000-0000-0000-000000000000}"/>
          </ac:spMkLst>
        </pc:spChg>
        <pc:spChg chg="del">
          <ac:chgData name="Pandara Valappil, Femeena" userId="be223c2e-f71e-4aac-a281-b3207cd4a8ab" providerId="ADAL" clId="{6FBB829F-AC73-8B4F-9854-6D0CC2918147}" dt="2024-07-11T18:17:12.368" v="25" actId="478"/>
          <ac:spMkLst>
            <pc:docMk/>
            <pc:sldMk cId="1121822396" sldId="336"/>
            <ac:spMk id="461" creationId="{00000000-0000-0000-0000-000000000000}"/>
          </ac:spMkLst>
        </pc:spChg>
        <pc:spChg chg="del">
          <ac:chgData name="Pandara Valappil, Femeena" userId="be223c2e-f71e-4aac-a281-b3207cd4a8ab" providerId="ADAL" clId="{6FBB829F-AC73-8B4F-9854-6D0CC2918147}" dt="2024-07-11T18:17:12.368" v="25" actId="478"/>
          <ac:spMkLst>
            <pc:docMk/>
            <pc:sldMk cId="1121822396" sldId="336"/>
            <ac:spMk id="462" creationId="{00000000-0000-0000-0000-000000000000}"/>
          </ac:spMkLst>
        </pc:spChg>
        <pc:spChg chg="del">
          <ac:chgData name="Pandara Valappil, Femeena" userId="be223c2e-f71e-4aac-a281-b3207cd4a8ab" providerId="ADAL" clId="{6FBB829F-AC73-8B4F-9854-6D0CC2918147}" dt="2024-07-11T18:17:12.368" v="25" actId="478"/>
          <ac:spMkLst>
            <pc:docMk/>
            <pc:sldMk cId="1121822396" sldId="336"/>
            <ac:spMk id="463" creationId="{00000000-0000-0000-0000-000000000000}"/>
          </ac:spMkLst>
        </pc:spChg>
        <pc:spChg chg="del">
          <ac:chgData name="Pandara Valappil, Femeena" userId="be223c2e-f71e-4aac-a281-b3207cd4a8ab" providerId="ADAL" clId="{6FBB829F-AC73-8B4F-9854-6D0CC2918147}" dt="2024-07-11T18:17:12.368" v="25" actId="478"/>
          <ac:spMkLst>
            <pc:docMk/>
            <pc:sldMk cId="1121822396" sldId="336"/>
            <ac:spMk id="464" creationId="{00000000-0000-0000-0000-000000000000}"/>
          </ac:spMkLst>
        </pc:spChg>
        <pc:spChg chg="del">
          <ac:chgData name="Pandara Valappil, Femeena" userId="be223c2e-f71e-4aac-a281-b3207cd4a8ab" providerId="ADAL" clId="{6FBB829F-AC73-8B4F-9854-6D0CC2918147}" dt="2024-07-11T18:17:12.368" v="25" actId="478"/>
          <ac:spMkLst>
            <pc:docMk/>
            <pc:sldMk cId="1121822396" sldId="336"/>
            <ac:spMk id="480" creationId="{00000000-0000-0000-0000-000000000000}"/>
          </ac:spMkLst>
        </pc:spChg>
        <pc:spChg chg="del">
          <ac:chgData name="Pandara Valappil, Femeena" userId="be223c2e-f71e-4aac-a281-b3207cd4a8ab" providerId="ADAL" clId="{6FBB829F-AC73-8B4F-9854-6D0CC2918147}" dt="2024-07-11T18:17:12.368" v="25" actId="478"/>
          <ac:spMkLst>
            <pc:docMk/>
            <pc:sldMk cId="1121822396" sldId="336"/>
            <ac:spMk id="481" creationId="{00000000-0000-0000-0000-000000000000}"/>
          </ac:spMkLst>
        </pc:spChg>
        <pc:spChg chg="del">
          <ac:chgData name="Pandara Valappil, Femeena" userId="be223c2e-f71e-4aac-a281-b3207cd4a8ab" providerId="ADAL" clId="{6FBB829F-AC73-8B4F-9854-6D0CC2918147}" dt="2024-07-11T18:17:12.368" v="25" actId="478"/>
          <ac:spMkLst>
            <pc:docMk/>
            <pc:sldMk cId="1121822396" sldId="336"/>
            <ac:spMk id="482" creationId="{00000000-0000-0000-0000-000000000000}"/>
          </ac:spMkLst>
        </pc:spChg>
        <pc:spChg chg="del">
          <ac:chgData name="Pandara Valappil, Femeena" userId="be223c2e-f71e-4aac-a281-b3207cd4a8ab" providerId="ADAL" clId="{6FBB829F-AC73-8B4F-9854-6D0CC2918147}" dt="2024-07-11T18:17:12.368" v="25" actId="478"/>
          <ac:spMkLst>
            <pc:docMk/>
            <pc:sldMk cId="1121822396" sldId="336"/>
            <ac:spMk id="483" creationId="{00000000-0000-0000-0000-000000000000}"/>
          </ac:spMkLst>
        </pc:spChg>
        <pc:grpChg chg="add mod">
          <ac:chgData name="Pandara Valappil, Femeena" userId="be223c2e-f71e-4aac-a281-b3207cd4a8ab" providerId="ADAL" clId="{6FBB829F-AC73-8B4F-9854-6D0CC2918147}" dt="2024-07-23T19:09:53.698" v="7705" actId="207"/>
          <ac:grpSpMkLst>
            <pc:docMk/>
            <pc:sldMk cId="1121822396" sldId="336"/>
            <ac:grpSpMk id="30" creationId="{9ECE65F2-CECE-3AD9-2DBB-8C4FFF3FDCED}"/>
          </ac:grpSpMkLst>
        </pc:grpChg>
        <pc:grpChg chg="add del mod">
          <ac:chgData name="Pandara Valappil, Femeena" userId="be223c2e-f71e-4aac-a281-b3207cd4a8ab" providerId="ADAL" clId="{6FBB829F-AC73-8B4F-9854-6D0CC2918147}" dt="2024-08-01T17:59:58.170" v="10445" actId="478"/>
          <ac:grpSpMkLst>
            <pc:docMk/>
            <pc:sldMk cId="1121822396" sldId="336"/>
            <ac:grpSpMk id="37" creationId="{E30F0B3C-0930-EB43-85EB-5DA39FEE77FD}"/>
          </ac:grpSpMkLst>
        </pc:grpChg>
        <pc:grpChg chg="add mod">
          <ac:chgData name="Pandara Valappil, Femeena" userId="be223c2e-f71e-4aac-a281-b3207cd4a8ab" providerId="ADAL" clId="{6FBB829F-AC73-8B4F-9854-6D0CC2918147}" dt="2024-07-23T19:09:15.459" v="7698" actId="1076"/>
          <ac:grpSpMkLst>
            <pc:docMk/>
            <pc:sldMk cId="1121822396" sldId="336"/>
            <ac:grpSpMk id="54" creationId="{6ED6E70D-A0C6-7380-9822-67AD1F99974F}"/>
          </ac:grpSpMkLst>
        </pc:grpChg>
        <pc:grpChg chg="del">
          <ac:chgData name="Pandara Valappil, Femeena" userId="be223c2e-f71e-4aac-a281-b3207cd4a8ab" providerId="ADAL" clId="{6FBB829F-AC73-8B4F-9854-6D0CC2918147}" dt="2024-07-11T18:17:12.368" v="25" actId="478"/>
          <ac:grpSpMkLst>
            <pc:docMk/>
            <pc:sldMk cId="1121822396" sldId="336"/>
            <ac:grpSpMk id="466" creationId="{00000000-0000-0000-0000-000000000000}"/>
          </ac:grpSpMkLst>
        </pc:grpChg>
        <pc:grpChg chg="del">
          <ac:chgData name="Pandara Valappil, Femeena" userId="be223c2e-f71e-4aac-a281-b3207cd4a8ab" providerId="ADAL" clId="{6FBB829F-AC73-8B4F-9854-6D0CC2918147}" dt="2024-07-11T18:17:12.368" v="25" actId="478"/>
          <ac:grpSpMkLst>
            <pc:docMk/>
            <pc:sldMk cId="1121822396" sldId="336"/>
            <ac:grpSpMk id="475" creationId="{00000000-0000-0000-0000-000000000000}"/>
          </ac:grpSpMkLst>
        </pc:grpChg>
        <pc:picChg chg="add mod">
          <ac:chgData name="Pandara Valappil, Femeena" userId="be223c2e-f71e-4aac-a281-b3207cd4a8ab" providerId="ADAL" clId="{6FBB829F-AC73-8B4F-9854-6D0CC2918147}" dt="2024-07-23T19:10:34.276" v="7712" actId="166"/>
          <ac:picMkLst>
            <pc:docMk/>
            <pc:sldMk cId="1121822396" sldId="336"/>
            <ac:picMk id="2" creationId="{B92A9902-45CA-F202-FBA2-67116D325223}"/>
          </ac:picMkLst>
        </pc:picChg>
        <pc:picChg chg="add del mod">
          <ac:chgData name="Pandara Valappil, Femeena" userId="be223c2e-f71e-4aac-a281-b3207cd4a8ab" providerId="ADAL" clId="{6FBB829F-AC73-8B4F-9854-6D0CC2918147}" dt="2024-07-15T19:24:35.841" v="1397" actId="478"/>
          <ac:picMkLst>
            <pc:docMk/>
            <pc:sldMk cId="1121822396" sldId="336"/>
            <ac:picMk id="2" creationId="{EF27A41F-E5C7-7601-D33D-A78623EC4367}"/>
          </ac:picMkLst>
        </pc:picChg>
        <pc:picChg chg="add mod modCrop">
          <ac:chgData name="Pandara Valappil, Femeena" userId="be223c2e-f71e-4aac-a281-b3207cd4a8ab" providerId="ADAL" clId="{6FBB829F-AC73-8B4F-9854-6D0CC2918147}" dt="2024-08-02T15:07:53.347" v="10680" actId="1076"/>
          <ac:picMkLst>
            <pc:docMk/>
            <pc:sldMk cId="1121822396" sldId="336"/>
            <ac:picMk id="3" creationId="{8D7468A4-033B-0068-98C5-CC8A2004F21F}"/>
          </ac:picMkLst>
        </pc:picChg>
        <pc:picChg chg="add del mod">
          <ac:chgData name="Pandara Valappil, Femeena" userId="be223c2e-f71e-4aac-a281-b3207cd4a8ab" providerId="ADAL" clId="{6FBB829F-AC73-8B4F-9854-6D0CC2918147}" dt="2024-07-15T19:25:23.313" v="1448" actId="478"/>
          <ac:picMkLst>
            <pc:docMk/>
            <pc:sldMk cId="1121822396" sldId="336"/>
            <ac:picMk id="4" creationId="{2F17E127-1602-5BE6-FFB5-28B6943B6E7E}"/>
          </ac:picMkLst>
        </pc:picChg>
        <pc:picChg chg="add mod">
          <ac:chgData name="Pandara Valappil, Femeena" userId="be223c2e-f71e-4aac-a281-b3207cd4a8ab" providerId="ADAL" clId="{6FBB829F-AC73-8B4F-9854-6D0CC2918147}" dt="2024-08-02T15:07:49.531" v="10679" actId="1076"/>
          <ac:picMkLst>
            <pc:docMk/>
            <pc:sldMk cId="1121822396" sldId="336"/>
            <ac:picMk id="5" creationId="{AE37E6E0-19B8-AF2D-B9C8-B170921BF259}"/>
          </ac:picMkLst>
        </pc:picChg>
        <pc:picChg chg="add mod modCrop">
          <ac:chgData name="Pandara Valappil, Femeena" userId="be223c2e-f71e-4aac-a281-b3207cd4a8ab" providerId="ADAL" clId="{6FBB829F-AC73-8B4F-9854-6D0CC2918147}" dt="2024-08-02T15:07:53.347" v="10680" actId="1076"/>
          <ac:picMkLst>
            <pc:docMk/>
            <pc:sldMk cId="1121822396" sldId="336"/>
            <ac:picMk id="6" creationId="{22DA68FA-C627-8FC7-4EE2-4B83E39A455C}"/>
          </ac:picMkLst>
        </pc:picChg>
        <pc:picChg chg="add mod modCrop">
          <ac:chgData name="Pandara Valappil, Femeena" userId="be223c2e-f71e-4aac-a281-b3207cd4a8ab" providerId="ADAL" clId="{6FBB829F-AC73-8B4F-9854-6D0CC2918147}" dt="2024-07-23T19:11:23.593" v="7730" actId="1035"/>
          <ac:picMkLst>
            <pc:docMk/>
            <pc:sldMk cId="1121822396" sldId="336"/>
            <ac:picMk id="10" creationId="{D85054FF-C2BD-5CAF-D505-5EEC90D2C4C8}"/>
          </ac:picMkLst>
        </pc:picChg>
        <pc:picChg chg="add mod modCrop">
          <ac:chgData name="Pandara Valappil, Femeena" userId="be223c2e-f71e-4aac-a281-b3207cd4a8ab" providerId="ADAL" clId="{6FBB829F-AC73-8B4F-9854-6D0CC2918147}" dt="2024-07-23T19:10:10.335" v="7707" actId="208"/>
          <ac:picMkLst>
            <pc:docMk/>
            <pc:sldMk cId="1121822396" sldId="336"/>
            <ac:picMk id="12" creationId="{8B3A0AE9-16F0-B686-6690-BE6E997672B0}"/>
          </ac:picMkLst>
        </pc:picChg>
        <pc:picChg chg="add del mod modCrop">
          <ac:chgData name="Pandara Valappil, Femeena" userId="be223c2e-f71e-4aac-a281-b3207cd4a8ab" providerId="ADAL" clId="{6FBB829F-AC73-8B4F-9854-6D0CC2918147}" dt="2024-07-16T19:33:13.011" v="2482" actId="478"/>
          <ac:picMkLst>
            <pc:docMk/>
            <pc:sldMk cId="1121822396" sldId="336"/>
            <ac:picMk id="14" creationId="{9D6B2580-AE57-842F-4EDB-D87EF1DC0221}"/>
          </ac:picMkLst>
        </pc:picChg>
        <pc:picChg chg="add mod modCrop">
          <ac:chgData name="Pandara Valappil, Femeena" userId="be223c2e-f71e-4aac-a281-b3207cd4a8ab" providerId="ADAL" clId="{6FBB829F-AC73-8B4F-9854-6D0CC2918147}" dt="2024-07-23T19:09:19.128" v="7699" actId="1076"/>
          <ac:picMkLst>
            <pc:docMk/>
            <pc:sldMk cId="1121822396" sldId="336"/>
            <ac:picMk id="16" creationId="{51053918-9581-E051-C193-5B88F7C7D845}"/>
          </ac:picMkLst>
        </pc:picChg>
        <pc:picChg chg="add mod modCrop">
          <ac:chgData name="Pandara Valappil, Femeena" userId="be223c2e-f71e-4aac-a281-b3207cd4a8ab" providerId="ADAL" clId="{6FBB829F-AC73-8B4F-9854-6D0CC2918147}" dt="2024-07-23T19:09:19.128" v="7699" actId="1076"/>
          <ac:picMkLst>
            <pc:docMk/>
            <pc:sldMk cId="1121822396" sldId="336"/>
            <ac:picMk id="18" creationId="{6085E5B2-93C4-76EB-62F2-0F44196370F2}"/>
          </ac:picMkLst>
        </pc:picChg>
        <pc:picChg chg="add mod modCrop">
          <ac:chgData name="Pandara Valappil, Femeena" userId="be223c2e-f71e-4aac-a281-b3207cd4a8ab" providerId="ADAL" clId="{6FBB829F-AC73-8B4F-9854-6D0CC2918147}" dt="2024-07-23T19:10:10.335" v="7707" actId="208"/>
          <ac:picMkLst>
            <pc:docMk/>
            <pc:sldMk cId="1121822396" sldId="336"/>
            <ac:picMk id="32" creationId="{7EB8FC68-AAA0-E358-B0F1-A33203EA43D0}"/>
          </ac:picMkLst>
        </pc:picChg>
        <pc:picChg chg="del">
          <ac:chgData name="Pandara Valappil, Femeena" userId="be223c2e-f71e-4aac-a281-b3207cd4a8ab" providerId="ADAL" clId="{6FBB829F-AC73-8B4F-9854-6D0CC2918147}" dt="2024-07-11T18:17:12.368" v="25" actId="478"/>
          <ac:picMkLst>
            <pc:docMk/>
            <pc:sldMk cId="1121822396" sldId="336"/>
            <ac:picMk id="457" creationId="{00000000-0000-0000-0000-000000000000}"/>
          </ac:picMkLst>
        </pc:picChg>
        <pc:picChg chg="del">
          <ac:chgData name="Pandara Valappil, Femeena" userId="be223c2e-f71e-4aac-a281-b3207cd4a8ab" providerId="ADAL" clId="{6FBB829F-AC73-8B4F-9854-6D0CC2918147}" dt="2024-07-11T18:17:12.368" v="25" actId="478"/>
          <ac:picMkLst>
            <pc:docMk/>
            <pc:sldMk cId="1121822396" sldId="336"/>
            <ac:picMk id="459" creationId="{00000000-0000-0000-0000-000000000000}"/>
          </ac:picMkLst>
        </pc:picChg>
        <pc:picChg chg="del">
          <ac:chgData name="Pandara Valappil, Femeena" userId="be223c2e-f71e-4aac-a281-b3207cd4a8ab" providerId="ADAL" clId="{6FBB829F-AC73-8B4F-9854-6D0CC2918147}" dt="2024-07-11T18:17:12.368" v="25" actId="478"/>
          <ac:picMkLst>
            <pc:docMk/>
            <pc:sldMk cId="1121822396" sldId="336"/>
            <ac:picMk id="465" creationId="{00000000-0000-0000-0000-000000000000}"/>
          </ac:picMkLst>
        </pc:picChg>
        <pc:cxnChg chg="add mod">
          <ac:chgData name="Pandara Valappil, Femeena" userId="be223c2e-f71e-4aac-a281-b3207cd4a8ab" providerId="ADAL" clId="{6FBB829F-AC73-8B4F-9854-6D0CC2918147}" dt="2024-08-02T15:08:01.292" v="10682" actId="14100"/>
          <ac:cxnSpMkLst>
            <pc:docMk/>
            <pc:sldMk cId="1121822396" sldId="336"/>
            <ac:cxnSpMk id="7" creationId="{BC6BA8E6-3D25-AC32-0D18-FEA99A677139}"/>
          </ac:cxnSpMkLst>
        </pc:cxnChg>
        <pc:cxnChg chg="add mod">
          <ac:chgData name="Pandara Valappil, Femeena" userId="be223c2e-f71e-4aac-a281-b3207cd4a8ab" providerId="ADAL" clId="{6FBB829F-AC73-8B4F-9854-6D0CC2918147}" dt="2024-08-02T15:08:06.499" v="10684" actId="14100"/>
          <ac:cxnSpMkLst>
            <pc:docMk/>
            <pc:sldMk cId="1121822396" sldId="336"/>
            <ac:cxnSpMk id="11" creationId="{A8D02AD3-CB02-E760-07C6-25A175D750D1}"/>
          </ac:cxnSpMkLst>
        </pc:cxnChg>
        <pc:cxnChg chg="add mod">
          <ac:chgData name="Pandara Valappil, Femeena" userId="be223c2e-f71e-4aac-a281-b3207cd4a8ab" providerId="ADAL" clId="{6FBB829F-AC73-8B4F-9854-6D0CC2918147}" dt="2024-07-23T19:09:32.595" v="7703" actId="1076"/>
          <ac:cxnSpMkLst>
            <pc:docMk/>
            <pc:sldMk cId="1121822396" sldId="336"/>
            <ac:cxnSpMk id="23" creationId="{E4137DC3-57B4-168A-B34B-A3CD1F526E86}"/>
          </ac:cxnSpMkLst>
        </pc:cxnChg>
        <pc:cxnChg chg="add del mod">
          <ac:chgData name="Pandara Valappil, Femeena" userId="be223c2e-f71e-4aac-a281-b3207cd4a8ab" providerId="ADAL" clId="{6FBB829F-AC73-8B4F-9854-6D0CC2918147}" dt="2024-08-01T17:59:56.089" v="10444" actId="478"/>
          <ac:cxnSpMkLst>
            <pc:docMk/>
            <pc:sldMk cId="1121822396" sldId="336"/>
            <ac:cxnSpMk id="34" creationId="{1B1217B9-B92C-FD68-202C-254FE682CFCE}"/>
          </ac:cxnSpMkLst>
        </pc:cxnChg>
        <pc:cxnChg chg="add del mod">
          <ac:chgData name="Pandara Valappil, Femeena" userId="be223c2e-f71e-4aac-a281-b3207cd4a8ab" providerId="ADAL" clId="{6FBB829F-AC73-8B4F-9854-6D0CC2918147}" dt="2024-08-01T17:59:56.089" v="10444" actId="478"/>
          <ac:cxnSpMkLst>
            <pc:docMk/>
            <pc:sldMk cId="1121822396" sldId="336"/>
            <ac:cxnSpMk id="36" creationId="{1286B332-C649-CFA5-DDBE-14FCBDA4A54B}"/>
          </ac:cxnSpMkLst>
        </pc:cxnChg>
        <pc:cxnChg chg="add mod">
          <ac:chgData name="Pandara Valappil, Femeena" userId="be223c2e-f71e-4aac-a281-b3207cd4a8ab" providerId="ADAL" clId="{6FBB829F-AC73-8B4F-9854-6D0CC2918147}" dt="2024-07-23T19:11:59.276" v="7736" actId="14100"/>
          <ac:cxnSpMkLst>
            <pc:docMk/>
            <pc:sldMk cId="1121822396" sldId="336"/>
            <ac:cxnSpMk id="51" creationId="{3AF4D303-C9C5-4782-5FC7-7EB19FF150B2}"/>
          </ac:cxnSpMkLst>
        </pc:cxnChg>
        <pc:cxnChg chg="del">
          <ac:chgData name="Pandara Valappil, Femeena" userId="be223c2e-f71e-4aac-a281-b3207cd4a8ab" providerId="ADAL" clId="{6FBB829F-AC73-8B4F-9854-6D0CC2918147}" dt="2024-07-11T18:17:12.368" v="25" actId="478"/>
          <ac:cxnSpMkLst>
            <pc:docMk/>
            <pc:sldMk cId="1121822396" sldId="336"/>
            <ac:cxnSpMk id="478" creationId="{00000000-0000-0000-0000-000000000000}"/>
          </ac:cxnSpMkLst>
        </pc:cxnChg>
        <pc:cxnChg chg="del">
          <ac:chgData name="Pandara Valappil, Femeena" userId="be223c2e-f71e-4aac-a281-b3207cd4a8ab" providerId="ADAL" clId="{6FBB829F-AC73-8B4F-9854-6D0CC2918147}" dt="2024-07-11T18:17:12.368" v="25" actId="478"/>
          <ac:cxnSpMkLst>
            <pc:docMk/>
            <pc:sldMk cId="1121822396" sldId="336"/>
            <ac:cxnSpMk id="479" creationId="{00000000-0000-0000-0000-000000000000}"/>
          </ac:cxnSpMkLst>
        </pc:cxnChg>
      </pc:sldChg>
      <pc:sldChg chg="addSp delSp modSp add mod ord modAnim">
        <pc:chgData name="Pandara Valappil, Femeena" userId="be223c2e-f71e-4aac-a281-b3207cd4a8ab" providerId="ADAL" clId="{6FBB829F-AC73-8B4F-9854-6D0CC2918147}" dt="2024-08-02T15:06:38.288" v="10655" actId="20577"/>
        <pc:sldMkLst>
          <pc:docMk/>
          <pc:sldMk cId="1311536989" sldId="337"/>
        </pc:sldMkLst>
        <pc:spChg chg="mod">
          <ac:chgData name="Pandara Valappil, Femeena" userId="be223c2e-f71e-4aac-a281-b3207cd4a8ab" providerId="ADAL" clId="{6FBB829F-AC73-8B4F-9854-6D0CC2918147}" dt="2024-08-02T14:52:56.810" v="10598"/>
          <ac:spMkLst>
            <pc:docMk/>
            <pc:sldMk cId="1311536989" sldId="337"/>
            <ac:spMk id="6" creationId="{AF3237B2-589C-B43E-0CFD-3FB26EE17F18}"/>
          </ac:spMkLst>
        </pc:spChg>
        <pc:spChg chg="del">
          <ac:chgData name="Pandara Valappil, Femeena" userId="be223c2e-f71e-4aac-a281-b3207cd4a8ab" providerId="ADAL" clId="{6FBB829F-AC73-8B4F-9854-6D0CC2918147}" dt="2024-07-11T18:23:46.756" v="90" actId="478"/>
          <ac:spMkLst>
            <pc:docMk/>
            <pc:sldMk cId="1311536989" sldId="337"/>
            <ac:spMk id="8" creationId="{23A11502-AD81-FFBE-3994-A172C7F22F14}"/>
          </ac:spMkLst>
        </pc:spChg>
        <pc:spChg chg="add mod">
          <ac:chgData name="Pandara Valappil, Femeena" userId="be223c2e-f71e-4aac-a281-b3207cd4a8ab" providerId="ADAL" clId="{6FBB829F-AC73-8B4F-9854-6D0CC2918147}" dt="2024-08-02T15:06:38.288" v="10655" actId="20577"/>
          <ac:spMkLst>
            <pc:docMk/>
            <pc:sldMk cId="1311536989" sldId="337"/>
            <ac:spMk id="9" creationId="{BE497C77-59D6-5E3E-A2B9-73ACF7652B9E}"/>
          </ac:spMkLst>
        </pc:spChg>
        <pc:spChg chg="mod">
          <ac:chgData name="Pandara Valappil, Femeena" userId="be223c2e-f71e-4aac-a281-b3207cd4a8ab" providerId="ADAL" clId="{6FBB829F-AC73-8B4F-9854-6D0CC2918147}" dt="2024-08-02T14:52:56.810" v="10598"/>
          <ac:spMkLst>
            <pc:docMk/>
            <pc:sldMk cId="1311536989" sldId="337"/>
            <ac:spMk id="10" creationId="{82FF5F58-B2E7-1959-4FFA-51AC97A13D97}"/>
          </ac:spMkLst>
        </pc:spChg>
        <pc:spChg chg="mod">
          <ac:chgData name="Pandara Valappil, Femeena" userId="be223c2e-f71e-4aac-a281-b3207cd4a8ab" providerId="ADAL" clId="{6FBB829F-AC73-8B4F-9854-6D0CC2918147}" dt="2024-08-02T14:52:56.810" v="10598"/>
          <ac:spMkLst>
            <pc:docMk/>
            <pc:sldMk cId="1311536989" sldId="337"/>
            <ac:spMk id="11" creationId="{D92E9995-CB30-258D-BD74-B105DBD881FC}"/>
          </ac:spMkLst>
        </pc:spChg>
        <pc:spChg chg="mod">
          <ac:chgData name="Pandara Valappil, Femeena" userId="be223c2e-f71e-4aac-a281-b3207cd4a8ab" providerId="ADAL" clId="{6FBB829F-AC73-8B4F-9854-6D0CC2918147}" dt="2024-08-02T14:52:56.810" v="10598"/>
          <ac:spMkLst>
            <pc:docMk/>
            <pc:sldMk cId="1311536989" sldId="337"/>
            <ac:spMk id="12" creationId="{66D28ED4-D860-7533-C527-2D1B6EFC6F82}"/>
          </ac:spMkLst>
        </pc:spChg>
        <pc:spChg chg="mod">
          <ac:chgData name="Pandara Valappil, Femeena" userId="be223c2e-f71e-4aac-a281-b3207cd4a8ab" providerId="ADAL" clId="{6FBB829F-AC73-8B4F-9854-6D0CC2918147}" dt="2024-08-02T14:52:56.810" v="10598"/>
          <ac:spMkLst>
            <pc:docMk/>
            <pc:sldMk cId="1311536989" sldId="337"/>
            <ac:spMk id="13" creationId="{79ED6946-6326-EBD3-3789-EAF1FCFEADC0}"/>
          </ac:spMkLst>
        </pc:spChg>
        <pc:spChg chg="mod">
          <ac:chgData name="Pandara Valappil, Femeena" userId="be223c2e-f71e-4aac-a281-b3207cd4a8ab" providerId="ADAL" clId="{6FBB829F-AC73-8B4F-9854-6D0CC2918147}" dt="2024-08-02T14:52:56.810" v="10598"/>
          <ac:spMkLst>
            <pc:docMk/>
            <pc:sldMk cId="1311536989" sldId="337"/>
            <ac:spMk id="14" creationId="{5483F1C1-3142-3EFC-5BFA-C44732AAE84D}"/>
          </ac:spMkLst>
        </pc:spChg>
        <pc:spChg chg="add mod">
          <ac:chgData name="Pandara Valappil, Femeena" userId="be223c2e-f71e-4aac-a281-b3207cd4a8ab" providerId="ADAL" clId="{6FBB829F-AC73-8B4F-9854-6D0CC2918147}" dt="2024-08-02T14:53:25.907" v="10608" actId="1076"/>
          <ac:spMkLst>
            <pc:docMk/>
            <pc:sldMk cId="1311536989" sldId="337"/>
            <ac:spMk id="15" creationId="{ACF0FF5A-1B10-6B7F-705B-323F0FA82C23}"/>
          </ac:spMkLst>
        </pc:spChg>
        <pc:spChg chg="add mod">
          <ac:chgData name="Pandara Valappil, Femeena" userId="be223c2e-f71e-4aac-a281-b3207cd4a8ab" providerId="ADAL" clId="{6FBB829F-AC73-8B4F-9854-6D0CC2918147}" dt="2024-07-25T16:44:11.697" v="8449" actId="20577"/>
          <ac:spMkLst>
            <pc:docMk/>
            <pc:sldMk cId="1311536989" sldId="337"/>
            <ac:spMk id="16" creationId="{6769898B-9CEB-5420-42F4-9CD432CACCDB}"/>
          </ac:spMkLst>
        </pc:spChg>
        <pc:spChg chg="add del">
          <ac:chgData name="Pandara Valappil, Femeena" userId="be223c2e-f71e-4aac-a281-b3207cd4a8ab" providerId="ADAL" clId="{6FBB829F-AC73-8B4F-9854-6D0CC2918147}" dt="2024-07-12T19:08:11.956" v="559" actId="22"/>
          <ac:spMkLst>
            <pc:docMk/>
            <pc:sldMk cId="1311536989" sldId="337"/>
            <ac:spMk id="21" creationId="{58853D17-A18C-2F58-B3D7-F99A68B73AF6}"/>
          </ac:spMkLst>
        </pc:spChg>
        <pc:spChg chg="add mod">
          <ac:chgData name="Pandara Valappil, Femeena" userId="be223c2e-f71e-4aac-a281-b3207cd4a8ab" providerId="ADAL" clId="{6FBB829F-AC73-8B4F-9854-6D0CC2918147}" dt="2024-07-25T16:43:04.818" v="8389" actId="1076"/>
          <ac:spMkLst>
            <pc:docMk/>
            <pc:sldMk cId="1311536989" sldId="337"/>
            <ac:spMk id="30" creationId="{CAFA965A-D260-E5ED-F17A-5982A9DE15A3}"/>
          </ac:spMkLst>
        </pc:spChg>
        <pc:spChg chg="add mod">
          <ac:chgData name="Pandara Valappil, Femeena" userId="be223c2e-f71e-4aac-a281-b3207cd4a8ab" providerId="ADAL" clId="{6FBB829F-AC73-8B4F-9854-6D0CC2918147}" dt="2024-08-01T17:59:43.787" v="10443" actId="207"/>
          <ac:spMkLst>
            <pc:docMk/>
            <pc:sldMk cId="1311536989" sldId="337"/>
            <ac:spMk id="33" creationId="{50D1127E-FDDA-10DB-91A8-055022B3B832}"/>
          </ac:spMkLst>
        </pc:spChg>
        <pc:spChg chg="add mod">
          <ac:chgData name="Pandara Valappil, Femeena" userId="be223c2e-f71e-4aac-a281-b3207cd4a8ab" providerId="ADAL" clId="{6FBB829F-AC73-8B4F-9854-6D0CC2918147}" dt="2024-07-17T19:53:14.295" v="5163" actId="20577"/>
          <ac:spMkLst>
            <pc:docMk/>
            <pc:sldMk cId="1311536989" sldId="337"/>
            <ac:spMk id="34" creationId="{D2F5CF1F-B7F5-E075-68D9-C6739EE828D4}"/>
          </ac:spMkLst>
        </pc:spChg>
        <pc:grpChg chg="add mod">
          <ac:chgData name="Pandara Valappil, Femeena" userId="be223c2e-f71e-4aac-a281-b3207cd4a8ab" providerId="ADAL" clId="{6FBB829F-AC73-8B4F-9854-6D0CC2918147}" dt="2024-08-02T14:53:01.450" v="10600" actId="14100"/>
          <ac:grpSpMkLst>
            <pc:docMk/>
            <pc:sldMk cId="1311536989" sldId="337"/>
            <ac:grpSpMk id="4" creationId="{C2835813-0737-68D7-8741-058C69A9A752}"/>
          </ac:grpSpMkLst>
        </pc:grpChg>
        <pc:grpChg chg="add del">
          <ac:chgData name="Pandara Valappil, Femeena" userId="be223c2e-f71e-4aac-a281-b3207cd4a8ab" providerId="ADAL" clId="{6FBB829F-AC73-8B4F-9854-6D0CC2918147}" dt="2024-07-17T20:15:18.113" v="5600" actId="478"/>
          <ac:grpSpMkLst>
            <pc:docMk/>
            <pc:sldMk cId="1311536989" sldId="337"/>
            <ac:grpSpMk id="17" creationId="{3507989A-2E61-B0DD-82D0-BD6147794425}"/>
          </ac:grpSpMkLst>
        </pc:grpChg>
        <pc:picChg chg="add mod">
          <ac:chgData name="Pandara Valappil, Femeena" userId="be223c2e-f71e-4aac-a281-b3207cd4a8ab" providerId="ADAL" clId="{6FBB829F-AC73-8B4F-9854-6D0CC2918147}" dt="2024-07-23T19:12:31.502" v="7744" actId="167"/>
          <ac:picMkLst>
            <pc:docMk/>
            <pc:sldMk cId="1311536989" sldId="337"/>
            <ac:picMk id="2" creationId="{91FAE417-49DD-9E94-60EA-87791EB57166}"/>
          </ac:picMkLst>
        </pc:picChg>
        <pc:picChg chg="del">
          <ac:chgData name="Pandara Valappil, Femeena" userId="be223c2e-f71e-4aac-a281-b3207cd4a8ab" providerId="ADAL" clId="{6FBB829F-AC73-8B4F-9854-6D0CC2918147}" dt="2024-07-11T18:23:46.756" v="90" actId="478"/>
          <ac:picMkLst>
            <pc:docMk/>
            <pc:sldMk cId="1311536989" sldId="337"/>
            <ac:picMk id="2" creationId="{EF27A41F-E5C7-7601-D33D-A78623EC4367}"/>
          </ac:picMkLst>
        </pc:picChg>
        <pc:picChg chg="add mod modCrop">
          <ac:chgData name="Pandara Valappil, Femeena" userId="be223c2e-f71e-4aac-a281-b3207cd4a8ab" providerId="ADAL" clId="{6FBB829F-AC73-8B4F-9854-6D0CC2918147}" dt="2024-07-25T16:43:04.818" v="8389" actId="1076"/>
          <ac:picMkLst>
            <pc:docMk/>
            <pc:sldMk cId="1311536989" sldId="337"/>
            <ac:picMk id="3" creationId="{61888E20-2C21-6F0B-6980-8A734CACD33F}"/>
          </ac:picMkLst>
        </pc:picChg>
        <pc:picChg chg="del">
          <ac:chgData name="Pandara Valappil, Femeena" userId="be223c2e-f71e-4aac-a281-b3207cd4a8ab" providerId="ADAL" clId="{6FBB829F-AC73-8B4F-9854-6D0CC2918147}" dt="2024-07-11T18:23:46.756" v="90" actId="478"/>
          <ac:picMkLst>
            <pc:docMk/>
            <pc:sldMk cId="1311536989" sldId="337"/>
            <ac:picMk id="3" creationId="{8D7468A4-033B-0068-98C5-CC8A2004F21F}"/>
          </ac:picMkLst>
        </pc:picChg>
        <pc:picChg chg="del">
          <ac:chgData name="Pandara Valappil, Femeena" userId="be223c2e-f71e-4aac-a281-b3207cd4a8ab" providerId="ADAL" clId="{6FBB829F-AC73-8B4F-9854-6D0CC2918147}" dt="2024-07-11T18:23:46.756" v="90" actId="478"/>
          <ac:picMkLst>
            <pc:docMk/>
            <pc:sldMk cId="1311536989" sldId="337"/>
            <ac:picMk id="4" creationId="{2F17E127-1602-5BE6-FFB5-28B6943B6E7E}"/>
          </ac:picMkLst>
        </pc:picChg>
        <pc:picChg chg="add del mod modCrop">
          <ac:chgData name="Pandara Valappil, Femeena" userId="be223c2e-f71e-4aac-a281-b3207cd4a8ab" providerId="ADAL" clId="{6FBB829F-AC73-8B4F-9854-6D0CC2918147}" dt="2024-07-24T20:25:56.998" v="8198" actId="478"/>
          <ac:picMkLst>
            <pc:docMk/>
            <pc:sldMk cId="1311536989" sldId="337"/>
            <ac:picMk id="5" creationId="{55400036-DB5E-2EDF-33CB-BFF1FC3F7EA3}"/>
          </ac:picMkLst>
        </pc:picChg>
        <pc:picChg chg="mod">
          <ac:chgData name="Pandara Valappil, Femeena" userId="be223c2e-f71e-4aac-a281-b3207cd4a8ab" providerId="ADAL" clId="{6FBB829F-AC73-8B4F-9854-6D0CC2918147}" dt="2024-08-02T14:52:56.810" v="10598"/>
          <ac:picMkLst>
            <pc:docMk/>
            <pc:sldMk cId="1311536989" sldId="337"/>
            <ac:picMk id="5" creationId="{5B9924DE-ECA6-4AB1-C7EF-C5237C80510C}"/>
          </ac:picMkLst>
        </pc:picChg>
        <pc:picChg chg="add del mod modCrop">
          <ac:chgData name="Pandara Valappil, Femeena" userId="be223c2e-f71e-4aac-a281-b3207cd4a8ab" providerId="ADAL" clId="{6FBB829F-AC73-8B4F-9854-6D0CC2918147}" dt="2024-07-24T20:26:01.142" v="8202" actId="478"/>
          <ac:picMkLst>
            <pc:docMk/>
            <pc:sldMk cId="1311536989" sldId="337"/>
            <ac:picMk id="6" creationId="{04AC3023-C6CF-60C4-DF68-A5BEEBEDAD63}"/>
          </ac:picMkLst>
        </pc:picChg>
        <pc:picChg chg="del">
          <ac:chgData name="Pandara Valappil, Femeena" userId="be223c2e-f71e-4aac-a281-b3207cd4a8ab" providerId="ADAL" clId="{6FBB829F-AC73-8B4F-9854-6D0CC2918147}" dt="2024-07-11T18:23:46.756" v="90" actId="478"/>
          <ac:picMkLst>
            <pc:docMk/>
            <pc:sldMk cId="1311536989" sldId="337"/>
            <ac:picMk id="6" creationId="{22DA68FA-C627-8FC7-4EE2-4B83E39A455C}"/>
          </ac:picMkLst>
        </pc:picChg>
        <pc:picChg chg="add del mod modCrop">
          <ac:chgData name="Pandara Valappil, Femeena" userId="be223c2e-f71e-4aac-a281-b3207cd4a8ab" providerId="ADAL" clId="{6FBB829F-AC73-8B4F-9854-6D0CC2918147}" dt="2024-07-12T18:58:19.016" v="536" actId="478"/>
          <ac:picMkLst>
            <pc:docMk/>
            <pc:sldMk cId="1311536989" sldId="337"/>
            <ac:picMk id="7" creationId="{91D7B54B-C181-619D-0687-D7897F606B7D}"/>
          </ac:picMkLst>
        </pc:picChg>
        <pc:picChg chg="add del mod modCrop">
          <ac:chgData name="Pandara Valappil, Femeena" userId="be223c2e-f71e-4aac-a281-b3207cd4a8ab" providerId="ADAL" clId="{6FBB829F-AC73-8B4F-9854-6D0CC2918147}" dt="2024-08-02T14:53:25.907" v="10608" actId="1076"/>
          <ac:picMkLst>
            <pc:docMk/>
            <pc:sldMk cId="1311536989" sldId="337"/>
            <ac:picMk id="7" creationId="{949C7FF2-AC63-2E3E-DC80-080527DAE4BD}"/>
          </ac:picMkLst>
        </pc:picChg>
        <pc:picChg chg="add del mod modCrop">
          <ac:chgData name="Pandara Valappil, Femeena" userId="be223c2e-f71e-4aac-a281-b3207cd4a8ab" providerId="ADAL" clId="{6FBB829F-AC73-8B4F-9854-6D0CC2918147}" dt="2024-08-02T14:53:25.907" v="10608" actId="1076"/>
          <ac:picMkLst>
            <pc:docMk/>
            <pc:sldMk cId="1311536989" sldId="337"/>
            <ac:picMk id="8" creationId="{A1DEE546-C49E-0D30-30A5-3FE1FCE2354F}"/>
          </ac:picMkLst>
        </pc:picChg>
        <pc:picChg chg="del">
          <ac:chgData name="Pandara Valappil, Femeena" userId="be223c2e-f71e-4aac-a281-b3207cd4a8ab" providerId="ADAL" clId="{6FBB829F-AC73-8B4F-9854-6D0CC2918147}" dt="2024-07-11T18:23:46.756" v="90" actId="478"/>
          <ac:picMkLst>
            <pc:docMk/>
            <pc:sldMk cId="1311536989" sldId="337"/>
            <ac:picMk id="10" creationId="{D85054FF-C2BD-5CAF-D505-5EEC90D2C4C8}"/>
          </ac:picMkLst>
        </pc:picChg>
        <pc:picChg chg="add del mod modCrop">
          <ac:chgData name="Pandara Valappil, Femeena" userId="be223c2e-f71e-4aac-a281-b3207cd4a8ab" providerId="ADAL" clId="{6FBB829F-AC73-8B4F-9854-6D0CC2918147}" dt="2024-07-25T16:14:58.217" v="8254" actId="478"/>
          <ac:picMkLst>
            <pc:docMk/>
            <pc:sldMk cId="1311536989" sldId="337"/>
            <ac:picMk id="11" creationId="{61BB21BC-1A77-D792-2B33-598BD3330631}"/>
          </ac:picMkLst>
        </pc:picChg>
        <pc:picChg chg="del">
          <ac:chgData name="Pandara Valappil, Femeena" userId="be223c2e-f71e-4aac-a281-b3207cd4a8ab" providerId="ADAL" clId="{6FBB829F-AC73-8B4F-9854-6D0CC2918147}" dt="2024-07-11T18:23:46.756" v="90" actId="478"/>
          <ac:picMkLst>
            <pc:docMk/>
            <pc:sldMk cId="1311536989" sldId="337"/>
            <ac:picMk id="12" creationId="{8B3A0AE9-16F0-B686-6690-BE6E997672B0}"/>
          </ac:picMkLst>
        </pc:picChg>
        <pc:picChg chg="add del mod modCrop">
          <ac:chgData name="Pandara Valappil, Femeena" userId="be223c2e-f71e-4aac-a281-b3207cd4a8ab" providerId="ADAL" clId="{6FBB829F-AC73-8B4F-9854-6D0CC2918147}" dt="2024-07-25T16:14:59.362" v="8255" actId="478"/>
          <ac:picMkLst>
            <pc:docMk/>
            <pc:sldMk cId="1311536989" sldId="337"/>
            <ac:picMk id="13" creationId="{2A2AE393-B9F8-4E49-E357-C8DC5AED0CFD}"/>
          </ac:picMkLst>
        </pc:picChg>
        <pc:picChg chg="add mod modCrop">
          <ac:chgData name="Pandara Valappil, Femeena" userId="be223c2e-f71e-4aac-a281-b3207cd4a8ab" providerId="ADAL" clId="{6FBB829F-AC73-8B4F-9854-6D0CC2918147}" dt="2024-07-12T18:59:13.561" v="552" actId="732"/>
          <ac:picMkLst>
            <pc:docMk/>
            <pc:sldMk cId="1311536989" sldId="337"/>
            <ac:picMk id="13" creationId="{B07679AB-2E04-E844-09A2-4E31C6FA3266}"/>
          </ac:picMkLst>
        </pc:picChg>
        <pc:picChg chg="del">
          <ac:chgData name="Pandara Valappil, Femeena" userId="be223c2e-f71e-4aac-a281-b3207cd4a8ab" providerId="ADAL" clId="{6FBB829F-AC73-8B4F-9854-6D0CC2918147}" dt="2024-07-11T18:23:46.756" v="90" actId="478"/>
          <ac:picMkLst>
            <pc:docMk/>
            <pc:sldMk cId="1311536989" sldId="337"/>
            <ac:picMk id="14" creationId="{9D6B2580-AE57-842F-4EDB-D87EF1DC0221}"/>
          </ac:picMkLst>
        </pc:picChg>
        <pc:picChg chg="add mod modCrop">
          <ac:chgData name="Pandara Valappil, Femeena" userId="be223c2e-f71e-4aac-a281-b3207cd4a8ab" providerId="ADAL" clId="{6FBB829F-AC73-8B4F-9854-6D0CC2918147}" dt="2024-07-12T18:59:18.662" v="553" actId="1076"/>
          <ac:picMkLst>
            <pc:docMk/>
            <pc:sldMk cId="1311536989" sldId="337"/>
            <ac:picMk id="15" creationId="{C84DB7E5-392E-0138-E066-D41A8B2158D6}"/>
          </ac:picMkLst>
        </pc:picChg>
        <pc:picChg chg="del">
          <ac:chgData name="Pandara Valappil, Femeena" userId="be223c2e-f71e-4aac-a281-b3207cd4a8ab" providerId="ADAL" clId="{6FBB829F-AC73-8B4F-9854-6D0CC2918147}" dt="2024-07-11T18:23:46.756" v="90" actId="478"/>
          <ac:picMkLst>
            <pc:docMk/>
            <pc:sldMk cId="1311536989" sldId="337"/>
            <ac:picMk id="16" creationId="{51053918-9581-E051-C193-5B88F7C7D845}"/>
          </ac:picMkLst>
        </pc:picChg>
        <pc:picChg chg="mod">
          <ac:chgData name="Pandara Valappil, Femeena" userId="be223c2e-f71e-4aac-a281-b3207cd4a8ab" providerId="ADAL" clId="{6FBB829F-AC73-8B4F-9854-6D0CC2918147}" dt="2024-08-02T14:52:56.810" v="10598"/>
          <ac:picMkLst>
            <pc:docMk/>
            <pc:sldMk cId="1311536989" sldId="337"/>
            <ac:picMk id="17" creationId="{2F893C90-9302-4B17-D2B7-A526180EC425}"/>
          </ac:picMkLst>
        </pc:picChg>
        <pc:picChg chg="del">
          <ac:chgData name="Pandara Valappil, Femeena" userId="be223c2e-f71e-4aac-a281-b3207cd4a8ab" providerId="ADAL" clId="{6FBB829F-AC73-8B4F-9854-6D0CC2918147}" dt="2024-07-11T18:23:46.756" v="90" actId="478"/>
          <ac:picMkLst>
            <pc:docMk/>
            <pc:sldMk cId="1311536989" sldId="337"/>
            <ac:picMk id="18" creationId="{6085E5B2-93C4-76EB-62F2-0F44196370F2}"/>
          </ac:picMkLst>
        </pc:picChg>
        <pc:picChg chg="add mod">
          <ac:chgData name="Pandara Valappil, Femeena" userId="be223c2e-f71e-4aac-a281-b3207cd4a8ab" providerId="ADAL" clId="{6FBB829F-AC73-8B4F-9854-6D0CC2918147}" dt="2024-08-02T14:53:28.047" v="10609" actId="1076"/>
          <ac:picMkLst>
            <pc:docMk/>
            <pc:sldMk cId="1311536989" sldId="337"/>
            <ac:picMk id="18" creationId="{FFECE1F8-8962-01FE-65ED-D4F0CF26FBF2}"/>
          </ac:picMkLst>
        </pc:picChg>
        <pc:picChg chg="add del mod">
          <ac:chgData name="Pandara Valappil, Femeena" userId="be223c2e-f71e-4aac-a281-b3207cd4a8ab" providerId="ADAL" clId="{6FBB829F-AC73-8B4F-9854-6D0CC2918147}" dt="2024-07-12T19:08:31.020" v="565" actId="478"/>
          <ac:picMkLst>
            <pc:docMk/>
            <pc:sldMk cId="1311536989" sldId="337"/>
            <ac:picMk id="19" creationId="{CC179E82-D471-E6C8-6354-DE44A980FD99}"/>
          </ac:picMkLst>
        </pc:picChg>
        <pc:picChg chg="add del mod">
          <ac:chgData name="Pandara Valappil, Femeena" userId="be223c2e-f71e-4aac-a281-b3207cd4a8ab" providerId="ADAL" clId="{6FBB829F-AC73-8B4F-9854-6D0CC2918147}" dt="2024-07-12T19:08:21.522" v="564" actId="478"/>
          <ac:picMkLst>
            <pc:docMk/>
            <pc:sldMk cId="1311536989" sldId="337"/>
            <ac:picMk id="23" creationId="{2398B804-7DBD-FCFF-5CE4-F59B0F669F1D}"/>
          </ac:picMkLst>
        </pc:picChg>
        <pc:picChg chg="add del mod">
          <ac:chgData name="Pandara Valappil, Femeena" userId="be223c2e-f71e-4aac-a281-b3207cd4a8ab" providerId="ADAL" clId="{6FBB829F-AC73-8B4F-9854-6D0CC2918147}" dt="2024-07-12T19:08:38.393" v="571" actId="478"/>
          <ac:picMkLst>
            <pc:docMk/>
            <pc:sldMk cId="1311536989" sldId="337"/>
            <ac:picMk id="25" creationId="{292FC165-973D-2EE8-FACE-A7775DBFACE1}"/>
          </ac:picMkLst>
        </pc:picChg>
        <pc:picChg chg="add del mod">
          <ac:chgData name="Pandara Valappil, Femeena" userId="be223c2e-f71e-4aac-a281-b3207cd4a8ab" providerId="ADAL" clId="{6FBB829F-AC73-8B4F-9854-6D0CC2918147}" dt="2024-07-12T19:13:10.584" v="576" actId="478"/>
          <ac:picMkLst>
            <pc:docMk/>
            <pc:sldMk cId="1311536989" sldId="337"/>
            <ac:picMk id="27" creationId="{5787831E-A943-C60A-1785-7762AA37414A}"/>
          </ac:picMkLst>
        </pc:picChg>
        <pc:picChg chg="add del mod modCrop">
          <ac:chgData name="Pandara Valappil, Femeena" userId="be223c2e-f71e-4aac-a281-b3207cd4a8ab" providerId="ADAL" clId="{6FBB829F-AC73-8B4F-9854-6D0CC2918147}" dt="2024-07-12T19:15:33.255" v="679" actId="478"/>
          <ac:picMkLst>
            <pc:docMk/>
            <pc:sldMk cId="1311536989" sldId="337"/>
            <ac:picMk id="29" creationId="{9F25B57B-271D-4F8D-D3E3-59BEC3B720A4}"/>
          </ac:picMkLst>
        </pc:picChg>
        <pc:picChg chg="add del mod modCrop">
          <ac:chgData name="Pandara Valappil, Femeena" userId="be223c2e-f71e-4aac-a281-b3207cd4a8ab" providerId="ADAL" clId="{6FBB829F-AC73-8B4F-9854-6D0CC2918147}" dt="2024-07-17T20:14:13.771" v="5587" actId="478"/>
          <ac:picMkLst>
            <pc:docMk/>
            <pc:sldMk cId="1311536989" sldId="337"/>
            <ac:picMk id="32" creationId="{21CA2934-D899-7BF1-ADD8-A05DFC7552A4}"/>
          </ac:picMkLst>
        </pc:picChg>
        <pc:cxnChg chg="add del mod">
          <ac:chgData name="Pandara Valappil, Femeena" userId="be223c2e-f71e-4aac-a281-b3207cd4a8ab" providerId="ADAL" clId="{6FBB829F-AC73-8B4F-9854-6D0CC2918147}" dt="2024-08-02T14:53:38.459" v="10612" actId="478"/>
          <ac:cxnSpMkLst>
            <pc:docMk/>
            <pc:sldMk cId="1311536989" sldId="337"/>
            <ac:cxnSpMk id="20" creationId="{7AB54072-494B-5A3A-8CA4-091A224D4929}"/>
          </ac:cxnSpMkLst>
        </pc:cxnChg>
        <pc:cxnChg chg="add mod">
          <ac:chgData name="Pandara Valappil, Femeena" userId="be223c2e-f71e-4aac-a281-b3207cd4a8ab" providerId="ADAL" clId="{6FBB829F-AC73-8B4F-9854-6D0CC2918147}" dt="2024-08-02T14:54:06.300" v="10620" actId="14100"/>
          <ac:cxnSpMkLst>
            <pc:docMk/>
            <pc:sldMk cId="1311536989" sldId="337"/>
            <ac:cxnSpMk id="23" creationId="{51981031-EEF6-669A-7CA8-DA39D4027A10}"/>
          </ac:cxnSpMkLst>
        </pc:cxnChg>
        <pc:cxnChg chg="add mod">
          <ac:chgData name="Pandara Valappil, Femeena" userId="be223c2e-f71e-4aac-a281-b3207cd4a8ab" providerId="ADAL" clId="{6FBB829F-AC73-8B4F-9854-6D0CC2918147}" dt="2024-08-02T14:54:10.890" v="10621" actId="14100"/>
          <ac:cxnSpMkLst>
            <pc:docMk/>
            <pc:sldMk cId="1311536989" sldId="337"/>
            <ac:cxnSpMk id="24" creationId="{4A35A283-13C6-FD8B-8760-6036978E2E14}"/>
          </ac:cxnSpMkLst>
        </pc:cxnChg>
      </pc:sldChg>
      <pc:sldChg chg="addSp delSp modSp add mod ord">
        <pc:chgData name="Pandara Valappil, Femeena" userId="be223c2e-f71e-4aac-a281-b3207cd4a8ab" providerId="ADAL" clId="{6FBB829F-AC73-8B4F-9854-6D0CC2918147}" dt="2024-07-17T20:04:55.796" v="5499" actId="20577"/>
        <pc:sldMkLst>
          <pc:docMk/>
          <pc:sldMk cId="744213173" sldId="338"/>
        </pc:sldMkLst>
        <pc:spChg chg="add">
          <ac:chgData name="Pandara Valappil, Femeena" userId="be223c2e-f71e-4aac-a281-b3207cd4a8ab" providerId="ADAL" clId="{6FBB829F-AC73-8B4F-9854-6D0CC2918147}" dt="2024-07-17T16:26:47.090" v="3492"/>
          <ac:spMkLst>
            <pc:docMk/>
            <pc:sldMk cId="744213173" sldId="338"/>
            <ac:spMk id="2" creationId="{DD1260A3-3FB8-C199-8E21-8346C9C3D8D1}"/>
          </ac:spMkLst>
        </pc:spChg>
        <pc:spChg chg="add del">
          <ac:chgData name="Pandara Valappil, Femeena" userId="be223c2e-f71e-4aac-a281-b3207cd4a8ab" providerId="ADAL" clId="{6FBB829F-AC73-8B4F-9854-6D0CC2918147}" dt="2024-07-17T16:26:54.138" v="3494" actId="478"/>
          <ac:spMkLst>
            <pc:docMk/>
            <pc:sldMk cId="744213173" sldId="338"/>
            <ac:spMk id="4" creationId="{C368FEA0-BC82-71EF-1598-443E39367DC6}"/>
          </ac:spMkLst>
        </pc:spChg>
        <pc:spChg chg="add del">
          <ac:chgData name="Pandara Valappil, Femeena" userId="be223c2e-f71e-4aac-a281-b3207cd4a8ab" providerId="ADAL" clId="{6FBB829F-AC73-8B4F-9854-6D0CC2918147}" dt="2024-07-17T16:26:59.525" v="3496" actId="478"/>
          <ac:spMkLst>
            <pc:docMk/>
            <pc:sldMk cId="744213173" sldId="338"/>
            <ac:spMk id="6" creationId="{C7F33674-160E-A1CF-4E3E-FBABDB232218}"/>
          </ac:spMkLst>
        </pc:spChg>
        <pc:spChg chg="add mod">
          <ac:chgData name="Pandara Valappil, Femeena" userId="be223c2e-f71e-4aac-a281-b3207cd4a8ab" providerId="ADAL" clId="{6FBB829F-AC73-8B4F-9854-6D0CC2918147}" dt="2024-07-17T19:16:59.996" v="3713" actId="1076"/>
          <ac:spMkLst>
            <pc:docMk/>
            <pc:sldMk cId="744213173" sldId="338"/>
            <ac:spMk id="15" creationId="{A1263A50-2235-EAFB-A8E1-28927DA75B23}"/>
          </ac:spMkLst>
        </pc:spChg>
        <pc:spChg chg="add mod">
          <ac:chgData name="Pandara Valappil, Femeena" userId="be223c2e-f71e-4aac-a281-b3207cd4a8ab" providerId="ADAL" clId="{6FBB829F-AC73-8B4F-9854-6D0CC2918147}" dt="2024-07-17T20:04:55.796" v="5499" actId="20577"/>
          <ac:spMkLst>
            <pc:docMk/>
            <pc:sldMk cId="744213173" sldId="338"/>
            <ac:spMk id="17" creationId="{7423517A-4D05-C80B-E53F-E05B0727E409}"/>
          </ac:spMkLst>
        </pc:spChg>
        <pc:spChg chg="add mod">
          <ac:chgData name="Pandara Valappil, Femeena" userId="be223c2e-f71e-4aac-a281-b3207cd4a8ab" providerId="ADAL" clId="{6FBB829F-AC73-8B4F-9854-6D0CC2918147}" dt="2024-07-15T20:22:07.340" v="1696" actId="1076"/>
          <ac:spMkLst>
            <pc:docMk/>
            <pc:sldMk cId="744213173" sldId="338"/>
            <ac:spMk id="18" creationId="{01C4E3E8-B1BB-89C5-E38E-82821FC1748A}"/>
          </ac:spMkLst>
        </pc:spChg>
        <pc:spChg chg="add mod">
          <ac:chgData name="Pandara Valappil, Femeena" userId="be223c2e-f71e-4aac-a281-b3207cd4a8ab" providerId="ADAL" clId="{6FBB829F-AC73-8B4F-9854-6D0CC2918147}" dt="2024-07-15T20:22:07.340" v="1696" actId="1076"/>
          <ac:spMkLst>
            <pc:docMk/>
            <pc:sldMk cId="744213173" sldId="338"/>
            <ac:spMk id="20" creationId="{B51B85B7-5F8D-3B0F-F7F3-0877843DBD5C}"/>
          </ac:spMkLst>
        </pc:spChg>
        <pc:spChg chg="add mod">
          <ac:chgData name="Pandara Valappil, Femeena" userId="be223c2e-f71e-4aac-a281-b3207cd4a8ab" providerId="ADAL" clId="{6FBB829F-AC73-8B4F-9854-6D0CC2918147}" dt="2024-07-15T20:22:07.340" v="1696" actId="1076"/>
          <ac:spMkLst>
            <pc:docMk/>
            <pc:sldMk cId="744213173" sldId="338"/>
            <ac:spMk id="21" creationId="{A5DA5B58-15A7-25F6-EF43-577060413226}"/>
          </ac:spMkLst>
        </pc:spChg>
        <pc:spChg chg="add mod">
          <ac:chgData name="Pandara Valappil, Femeena" userId="be223c2e-f71e-4aac-a281-b3207cd4a8ab" providerId="ADAL" clId="{6FBB829F-AC73-8B4F-9854-6D0CC2918147}" dt="2024-07-15T20:22:49.086" v="1702" actId="1076"/>
          <ac:spMkLst>
            <pc:docMk/>
            <pc:sldMk cId="744213173" sldId="338"/>
            <ac:spMk id="22" creationId="{2F11CB01-E321-02B3-813D-3DE108C15240}"/>
          </ac:spMkLst>
        </pc:spChg>
        <pc:spChg chg="add mod">
          <ac:chgData name="Pandara Valappil, Femeena" userId="be223c2e-f71e-4aac-a281-b3207cd4a8ab" providerId="ADAL" clId="{6FBB829F-AC73-8B4F-9854-6D0CC2918147}" dt="2024-07-17T19:17:04.307" v="3716" actId="1076"/>
          <ac:spMkLst>
            <pc:docMk/>
            <pc:sldMk cId="744213173" sldId="338"/>
            <ac:spMk id="23" creationId="{4CB0E372-A3BC-BCF6-1F44-83C14DC9CC66}"/>
          </ac:spMkLst>
        </pc:spChg>
        <pc:picChg chg="add mod modCrop">
          <ac:chgData name="Pandara Valappil, Femeena" userId="be223c2e-f71e-4aac-a281-b3207cd4a8ab" providerId="ADAL" clId="{6FBB829F-AC73-8B4F-9854-6D0CC2918147}" dt="2024-07-15T20:22:23.770" v="1698" actId="1076"/>
          <ac:picMkLst>
            <pc:docMk/>
            <pc:sldMk cId="744213173" sldId="338"/>
            <ac:picMk id="3" creationId="{7FA47975-2AE4-A7DF-FC48-97C4FE254245}"/>
          </ac:picMkLst>
        </pc:picChg>
        <pc:picChg chg="add mod modCrop">
          <ac:chgData name="Pandara Valappil, Femeena" userId="be223c2e-f71e-4aac-a281-b3207cd4a8ab" providerId="ADAL" clId="{6FBB829F-AC73-8B4F-9854-6D0CC2918147}" dt="2024-07-15T20:22:27.334" v="1699" actId="1076"/>
          <ac:picMkLst>
            <pc:docMk/>
            <pc:sldMk cId="744213173" sldId="338"/>
            <ac:picMk id="5" creationId="{D6506C42-C898-1ED3-72EF-A28BBBA681B0}"/>
          </ac:picMkLst>
        </pc:picChg>
        <pc:picChg chg="del">
          <ac:chgData name="Pandara Valappil, Femeena" userId="be223c2e-f71e-4aac-a281-b3207cd4a8ab" providerId="ADAL" clId="{6FBB829F-AC73-8B4F-9854-6D0CC2918147}" dt="2024-07-11T18:25:29.368" v="97" actId="478"/>
          <ac:picMkLst>
            <pc:docMk/>
            <pc:sldMk cId="744213173" sldId="338"/>
            <ac:picMk id="7" creationId="{91D7B54B-C181-619D-0687-D7897F606B7D}"/>
          </ac:picMkLst>
        </pc:picChg>
        <pc:picChg chg="add mod modCrop">
          <ac:chgData name="Pandara Valappil, Femeena" userId="be223c2e-f71e-4aac-a281-b3207cd4a8ab" providerId="ADAL" clId="{6FBB829F-AC73-8B4F-9854-6D0CC2918147}" dt="2024-07-15T20:22:31.972" v="1700" actId="1076"/>
          <ac:picMkLst>
            <pc:docMk/>
            <pc:sldMk cId="744213173" sldId="338"/>
            <ac:picMk id="8" creationId="{80EAD6B8-5F2B-9730-1A93-A15E2A1CB34B}"/>
          </ac:picMkLst>
        </pc:picChg>
        <pc:picChg chg="add del mod">
          <ac:chgData name="Pandara Valappil, Femeena" userId="be223c2e-f71e-4aac-a281-b3207cd4a8ab" providerId="ADAL" clId="{6FBB829F-AC73-8B4F-9854-6D0CC2918147}" dt="2024-07-17T16:33:35.240" v="3510" actId="478"/>
          <ac:picMkLst>
            <pc:docMk/>
            <pc:sldMk cId="744213173" sldId="338"/>
            <ac:picMk id="9" creationId="{A556B7AE-F7D9-639C-EF04-6B18F014CFC0}"/>
          </ac:picMkLst>
        </pc:picChg>
        <pc:picChg chg="add del mod modCrop">
          <ac:chgData name="Pandara Valappil, Femeena" userId="be223c2e-f71e-4aac-a281-b3207cd4a8ab" providerId="ADAL" clId="{6FBB829F-AC73-8B4F-9854-6D0CC2918147}" dt="2024-07-15T20:20:50.397" v="1656" actId="478"/>
          <ac:picMkLst>
            <pc:docMk/>
            <pc:sldMk cId="744213173" sldId="338"/>
            <ac:picMk id="10" creationId="{61930EE6-A858-0048-FAF4-1FC42F9F0312}"/>
          </ac:picMkLst>
        </pc:picChg>
        <pc:picChg chg="add del mod">
          <ac:chgData name="Pandara Valappil, Femeena" userId="be223c2e-f71e-4aac-a281-b3207cd4a8ab" providerId="ADAL" clId="{6FBB829F-AC73-8B4F-9854-6D0CC2918147}" dt="2024-07-17T19:07:35.830" v="3524" actId="21"/>
          <ac:picMkLst>
            <pc:docMk/>
            <pc:sldMk cId="744213173" sldId="338"/>
            <ac:picMk id="11" creationId="{9118BA53-41FC-30FA-1F7D-EAA01F7F7EB5}"/>
          </ac:picMkLst>
        </pc:picChg>
        <pc:picChg chg="add del mod">
          <ac:chgData name="Pandara Valappil, Femeena" userId="be223c2e-f71e-4aac-a281-b3207cd4a8ab" providerId="ADAL" clId="{6FBB829F-AC73-8B4F-9854-6D0CC2918147}" dt="2024-07-11T20:41:03.935" v="136" actId="478"/>
          <ac:picMkLst>
            <pc:docMk/>
            <pc:sldMk cId="744213173" sldId="338"/>
            <ac:picMk id="12" creationId="{7B899275-2A37-7E3B-5D54-EB857AF5362D}"/>
          </ac:picMkLst>
        </pc:picChg>
        <pc:picChg chg="add mod modCrop">
          <ac:chgData name="Pandara Valappil, Femeena" userId="be223c2e-f71e-4aac-a281-b3207cd4a8ab" providerId="ADAL" clId="{6FBB829F-AC73-8B4F-9854-6D0CC2918147}" dt="2024-07-17T19:16:58.136" v="3712" actId="1076"/>
          <ac:picMkLst>
            <pc:docMk/>
            <pc:sldMk cId="744213173" sldId="338"/>
            <ac:picMk id="13" creationId="{0D195CCE-2F37-72F2-44A4-E7B10AA9A02B}"/>
          </ac:picMkLst>
        </pc:picChg>
        <pc:picChg chg="add mod modCrop">
          <ac:chgData name="Pandara Valappil, Femeena" userId="be223c2e-f71e-4aac-a281-b3207cd4a8ab" providerId="ADAL" clId="{6FBB829F-AC73-8B4F-9854-6D0CC2918147}" dt="2024-07-17T19:17:02.757" v="3715" actId="1076"/>
          <ac:picMkLst>
            <pc:docMk/>
            <pc:sldMk cId="744213173" sldId="338"/>
            <ac:picMk id="14" creationId="{9D32BE7A-796B-58AF-89D4-003C94C5CC3D}"/>
          </ac:picMkLst>
        </pc:picChg>
        <pc:picChg chg="add mod modCrop">
          <ac:chgData name="Pandara Valappil, Femeena" userId="be223c2e-f71e-4aac-a281-b3207cd4a8ab" providerId="ADAL" clId="{6FBB829F-AC73-8B4F-9854-6D0CC2918147}" dt="2024-07-15T20:22:49.086" v="1702" actId="1076"/>
          <ac:picMkLst>
            <pc:docMk/>
            <pc:sldMk cId="744213173" sldId="338"/>
            <ac:picMk id="16" creationId="{65B9554A-FB86-2646-3F1B-319C10C8D8C2}"/>
          </ac:picMkLst>
        </pc:picChg>
        <pc:picChg chg="add mod modCrop">
          <ac:chgData name="Pandara Valappil, Femeena" userId="be223c2e-f71e-4aac-a281-b3207cd4a8ab" providerId="ADAL" clId="{6FBB829F-AC73-8B4F-9854-6D0CC2918147}" dt="2024-07-17T19:17:13.453" v="3720" actId="1076"/>
          <ac:picMkLst>
            <pc:docMk/>
            <pc:sldMk cId="744213173" sldId="338"/>
            <ac:picMk id="19" creationId="{6CDAD1B8-D63A-BB5D-626F-CA1920483E8D}"/>
          </ac:picMkLst>
        </pc:picChg>
      </pc:sldChg>
      <pc:sldChg chg="addSp delSp modSp add mod ord modAnim modNotesTx">
        <pc:chgData name="Pandara Valappil, Femeena" userId="be223c2e-f71e-4aac-a281-b3207cd4a8ab" providerId="ADAL" clId="{6FBB829F-AC73-8B4F-9854-6D0CC2918147}" dt="2024-08-02T14:48:41.328" v="10492"/>
        <pc:sldMkLst>
          <pc:docMk/>
          <pc:sldMk cId="4229624719" sldId="339"/>
        </pc:sldMkLst>
        <pc:spChg chg="add mod">
          <ac:chgData name="Pandara Valappil, Femeena" userId="be223c2e-f71e-4aac-a281-b3207cd4a8ab" providerId="ADAL" clId="{6FBB829F-AC73-8B4F-9854-6D0CC2918147}" dt="2024-07-17T19:52:55.837" v="5133" actId="20577"/>
          <ac:spMkLst>
            <pc:docMk/>
            <pc:sldMk cId="4229624719" sldId="339"/>
            <ac:spMk id="3" creationId="{B640D7F1-E8FD-EF34-AF95-01FB74E59EEB}"/>
          </ac:spMkLst>
        </pc:spChg>
        <pc:spChg chg="add mod">
          <ac:chgData name="Pandara Valappil, Femeena" userId="be223c2e-f71e-4aac-a281-b3207cd4a8ab" providerId="ADAL" clId="{6FBB829F-AC73-8B4F-9854-6D0CC2918147}" dt="2024-07-23T19:12:44.291" v="7747" actId="1076"/>
          <ac:spMkLst>
            <pc:docMk/>
            <pc:sldMk cId="4229624719" sldId="339"/>
            <ac:spMk id="16" creationId="{4DB3FC89-7237-FC97-EEFB-DC7555B1119B}"/>
          </ac:spMkLst>
        </pc:spChg>
        <pc:spChg chg="add mod">
          <ac:chgData name="Pandara Valappil, Femeena" userId="be223c2e-f71e-4aac-a281-b3207cd4a8ab" providerId="ADAL" clId="{6FBB829F-AC73-8B4F-9854-6D0CC2918147}" dt="2024-07-23T19:12:44.291" v="7747" actId="1076"/>
          <ac:spMkLst>
            <pc:docMk/>
            <pc:sldMk cId="4229624719" sldId="339"/>
            <ac:spMk id="18" creationId="{9AE6AC62-E390-B236-E2C2-01BDD87AB26D}"/>
          </ac:spMkLst>
        </pc:spChg>
        <pc:spChg chg="add mod">
          <ac:chgData name="Pandara Valappil, Femeena" userId="be223c2e-f71e-4aac-a281-b3207cd4a8ab" providerId="ADAL" clId="{6FBB829F-AC73-8B4F-9854-6D0CC2918147}" dt="2024-07-23T19:12:44.291" v="7747" actId="1076"/>
          <ac:spMkLst>
            <pc:docMk/>
            <pc:sldMk cId="4229624719" sldId="339"/>
            <ac:spMk id="20" creationId="{5A71DBA5-3E12-7F6B-0277-9F5E9BFADD51}"/>
          </ac:spMkLst>
        </pc:spChg>
        <pc:spChg chg="add mod">
          <ac:chgData name="Pandara Valappil, Femeena" userId="be223c2e-f71e-4aac-a281-b3207cd4a8ab" providerId="ADAL" clId="{6FBB829F-AC73-8B4F-9854-6D0CC2918147}" dt="2024-07-23T19:12:44.291" v="7747" actId="1076"/>
          <ac:spMkLst>
            <pc:docMk/>
            <pc:sldMk cId="4229624719" sldId="339"/>
            <ac:spMk id="21" creationId="{A670E4F6-9640-AD09-27F5-5E4D62D9051F}"/>
          </ac:spMkLst>
        </pc:spChg>
        <pc:spChg chg="add mod">
          <ac:chgData name="Pandara Valappil, Femeena" userId="be223c2e-f71e-4aac-a281-b3207cd4a8ab" providerId="ADAL" clId="{6FBB829F-AC73-8B4F-9854-6D0CC2918147}" dt="2024-07-23T19:12:44.291" v="7747" actId="1076"/>
          <ac:spMkLst>
            <pc:docMk/>
            <pc:sldMk cId="4229624719" sldId="339"/>
            <ac:spMk id="22" creationId="{7B190F0E-1C23-7075-1AAE-AEA0388375E6}"/>
          </ac:spMkLst>
        </pc:spChg>
        <pc:spChg chg="add mod">
          <ac:chgData name="Pandara Valappil, Femeena" userId="be223c2e-f71e-4aac-a281-b3207cd4a8ab" providerId="ADAL" clId="{6FBB829F-AC73-8B4F-9854-6D0CC2918147}" dt="2024-07-23T19:12:44.291" v="7747" actId="1076"/>
          <ac:spMkLst>
            <pc:docMk/>
            <pc:sldMk cId="4229624719" sldId="339"/>
            <ac:spMk id="23" creationId="{A511D391-7563-D8B0-9EC3-41FE38AC332B}"/>
          </ac:spMkLst>
        </pc:spChg>
        <pc:spChg chg="add mod">
          <ac:chgData name="Pandara Valappil, Femeena" userId="be223c2e-f71e-4aac-a281-b3207cd4a8ab" providerId="ADAL" clId="{6FBB829F-AC73-8B4F-9854-6D0CC2918147}" dt="2024-07-23T19:12:44.291" v="7747" actId="1076"/>
          <ac:spMkLst>
            <pc:docMk/>
            <pc:sldMk cId="4229624719" sldId="339"/>
            <ac:spMk id="24" creationId="{DB3658DA-85E2-8865-E6A7-B15ABAA89645}"/>
          </ac:spMkLst>
        </pc:spChg>
        <pc:spChg chg="add mod">
          <ac:chgData name="Pandara Valappil, Femeena" userId="be223c2e-f71e-4aac-a281-b3207cd4a8ab" providerId="ADAL" clId="{6FBB829F-AC73-8B4F-9854-6D0CC2918147}" dt="2024-07-23T19:13:08.601" v="7756" actId="1076"/>
          <ac:spMkLst>
            <pc:docMk/>
            <pc:sldMk cId="4229624719" sldId="339"/>
            <ac:spMk id="25" creationId="{79669EAC-6B1D-93D8-12CF-384C4AED6E68}"/>
          </ac:spMkLst>
        </pc:spChg>
        <pc:spChg chg="add mod">
          <ac:chgData name="Pandara Valappil, Femeena" userId="be223c2e-f71e-4aac-a281-b3207cd4a8ab" providerId="ADAL" clId="{6FBB829F-AC73-8B4F-9854-6D0CC2918147}" dt="2024-07-23T19:13:04.898" v="7755" actId="1076"/>
          <ac:spMkLst>
            <pc:docMk/>
            <pc:sldMk cId="4229624719" sldId="339"/>
            <ac:spMk id="26" creationId="{D8A515F6-ADDE-36BA-75B4-54A4267CD4E0}"/>
          </ac:spMkLst>
        </pc:spChg>
        <pc:spChg chg="add del mod">
          <ac:chgData name="Pandara Valappil, Femeena" userId="be223c2e-f71e-4aac-a281-b3207cd4a8ab" providerId="ADAL" clId="{6FBB829F-AC73-8B4F-9854-6D0CC2918147}" dt="2024-07-17T19:28:32.628" v="4002" actId="478"/>
          <ac:spMkLst>
            <pc:docMk/>
            <pc:sldMk cId="4229624719" sldId="339"/>
            <ac:spMk id="27" creationId="{52FD10AC-0150-2C39-90CA-41CA7E7E1E18}"/>
          </ac:spMkLst>
        </pc:spChg>
        <pc:spChg chg="add del mod">
          <ac:chgData name="Pandara Valappil, Femeena" userId="be223c2e-f71e-4aac-a281-b3207cd4a8ab" providerId="ADAL" clId="{6FBB829F-AC73-8B4F-9854-6D0CC2918147}" dt="2024-07-17T19:28:32.022" v="4001" actId="478"/>
          <ac:spMkLst>
            <pc:docMk/>
            <pc:sldMk cId="4229624719" sldId="339"/>
            <ac:spMk id="28" creationId="{FCC2E90B-E88D-1A8D-3659-44E979762131}"/>
          </ac:spMkLst>
        </pc:spChg>
        <pc:spChg chg="add del mod">
          <ac:chgData name="Pandara Valappil, Femeena" userId="be223c2e-f71e-4aac-a281-b3207cd4a8ab" providerId="ADAL" clId="{6FBB829F-AC73-8B4F-9854-6D0CC2918147}" dt="2024-07-17T19:28:31.395" v="4000" actId="478"/>
          <ac:spMkLst>
            <pc:docMk/>
            <pc:sldMk cId="4229624719" sldId="339"/>
            <ac:spMk id="29" creationId="{617C8657-E156-FDE0-ED6B-BDD2D3F13ED6}"/>
          </ac:spMkLst>
        </pc:spChg>
        <pc:spChg chg="add mod">
          <ac:chgData name="Pandara Valappil, Femeena" userId="be223c2e-f71e-4aac-a281-b3207cd4a8ab" providerId="ADAL" clId="{6FBB829F-AC73-8B4F-9854-6D0CC2918147}" dt="2024-07-17T19:28:49.136" v="4007" actId="1582"/>
          <ac:spMkLst>
            <pc:docMk/>
            <pc:sldMk cId="4229624719" sldId="339"/>
            <ac:spMk id="30" creationId="{BD32ABCC-5D1D-5757-B3CD-6DC6A4154086}"/>
          </ac:spMkLst>
        </pc:spChg>
        <pc:spChg chg="add del mod">
          <ac:chgData name="Pandara Valappil, Femeena" userId="be223c2e-f71e-4aac-a281-b3207cd4a8ab" providerId="ADAL" clId="{6FBB829F-AC73-8B4F-9854-6D0CC2918147}" dt="2024-07-17T19:36:02.665" v="4175" actId="21"/>
          <ac:spMkLst>
            <pc:docMk/>
            <pc:sldMk cId="4229624719" sldId="339"/>
            <ac:spMk id="31" creationId="{317CBB1D-EA15-6EFB-8E56-04368FBC38F5}"/>
          </ac:spMkLst>
        </pc:spChg>
        <pc:spChg chg="add del mod">
          <ac:chgData name="Pandara Valappil, Femeena" userId="be223c2e-f71e-4aac-a281-b3207cd4a8ab" providerId="ADAL" clId="{6FBB829F-AC73-8B4F-9854-6D0CC2918147}" dt="2024-07-17T19:36:02.665" v="4175" actId="21"/>
          <ac:spMkLst>
            <pc:docMk/>
            <pc:sldMk cId="4229624719" sldId="339"/>
            <ac:spMk id="32" creationId="{5EDD7440-E446-1EF9-9975-66CA04A2BDF9}"/>
          </ac:spMkLst>
        </pc:spChg>
        <pc:spChg chg="add del mod">
          <ac:chgData name="Pandara Valappil, Femeena" userId="be223c2e-f71e-4aac-a281-b3207cd4a8ab" providerId="ADAL" clId="{6FBB829F-AC73-8B4F-9854-6D0CC2918147}" dt="2024-07-17T19:36:02.665" v="4175" actId="21"/>
          <ac:spMkLst>
            <pc:docMk/>
            <pc:sldMk cId="4229624719" sldId="339"/>
            <ac:spMk id="33" creationId="{C4C17ED8-168F-C3E8-D5C7-4C696AF83BAD}"/>
          </ac:spMkLst>
        </pc:spChg>
        <pc:spChg chg="add del mod">
          <ac:chgData name="Pandara Valappil, Femeena" userId="be223c2e-f71e-4aac-a281-b3207cd4a8ab" providerId="ADAL" clId="{6FBB829F-AC73-8B4F-9854-6D0CC2918147}" dt="2024-07-17T19:36:02.665" v="4175" actId="21"/>
          <ac:spMkLst>
            <pc:docMk/>
            <pc:sldMk cId="4229624719" sldId="339"/>
            <ac:spMk id="34" creationId="{CCA18360-B9E7-88C1-73DB-6F19686EA718}"/>
          </ac:spMkLst>
        </pc:spChg>
        <pc:spChg chg="add del mod">
          <ac:chgData name="Pandara Valappil, Femeena" userId="be223c2e-f71e-4aac-a281-b3207cd4a8ab" providerId="ADAL" clId="{6FBB829F-AC73-8B4F-9854-6D0CC2918147}" dt="2024-07-17T19:36:02.665" v="4175" actId="21"/>
          <ac:spMkLst>
            <pc:docMk/>
            <pc:sldMk cId="4229624719" sldId="339"/>
            <ac:spMk id="35" creationId="{B3DE9067-4CEF-1D43-7FDC-8884CBF45292}"/>
          </ac:spMkLst>
        </pc:spChg>
        <pc:spChg chg="add del mod">
          <ac:chgData name="Pandara Valappil, Femeena" userId="be223c2e-f71e-4aac-a281-b3207cd4a8ab" providerId="ADAL" clId="{6FBB829F-AC73-8B4F-9854-6D0CC2918147}" dt="2024-07-17T19:36:02.665" v="4175" actId="21"/>
          <ac:spMkLst>
            <pc:docMk/>
            <pc:sldMk cId="4229624719" sldId="339"/>
            <ac:spMk id="36" creationId="{C8B92813-B0F6-3861-EF7B-5C5FDEEC32D3}"/>
          </ac:spMkLst>
        </pc:spChg>
        <pc:picChg chg="add mod modCrop">
          <ac:chgData name="Pandara Valappil, Femeena" userId="be223c2e-f71e-4aac-a281-b3207cd4a8ab" providerId="ADAL" clId="{6FBB829F-AC73-8B4F-9854-6D0CC2918147}" dt="2024-07-17T19:18:27.770" v="3726" actId="1076"/>
          <ac:picMkLst>
            <pc:docMk/>
            <pc:sldMk cId="4229624719" sldId="339"/>
            <ac:picMk id="2" creationId="{783D452D-2B02-77DE-4D2C-055B7E1728FB}"/>
          </ac:picMkLst>
        </pc:picChg>
        <pc:picChg chg="del">
          <ac:chgData name="Pandara Valappil, Femeena" userId="be223c2e-f71e-4aac-a281-b3207cd4a8ab" providerId="ADAL" clId="{6FBB829F-AC73-8B4F-9854-6D0CC2918147}" dt="2024-07-15T19:32:51.224" v="1525" actId="478"/>
          <ac:picMkLst>
            <pc:docMk/>
            <pc:sldMk cId="4229624719" sldId="339"/>
            <ac:picMk id="3" creationId="{7FA47975-2AE4-A7DF-FC48-97C4FE254245}"/>
          </ac:picMkLst>
        </pc:picChg>
        <pc:picChg chg="add mod">
          <ac:chgData name="Pandara Valappil, Femeena" userId="be223c2e-f71e-4aac-a281-b3207cd4a8ab" providerId="ADAL" clId="{6FBB829F-AC73-8B4F-9854-6D0CC2918147}" dt="2024-07-23T19:12:36.539" v="7746" actId="167"/>
          <ac:picMkLst>
            <pc:docMk/>
            <pc:sldMk cId="4229624719" sldId="339"/>
            <ac:picMk id="4" creationId="{480343D0-0197-C23D-CAA1-029E2C9DC664}"/>
          </ac:picMkLst>
        </pc:picChg>
        <pc:picChg chg="add del mod">
          <ac:chgData name="Pandara Valappil, Femeena" userId="be223c2e-f71e-4aac-a281-b3207cd4a8ab" providerId="ADAL" clId="{6FBB829F-AC73-8B4F-9854-6D0CC2918147}" dt="2024-07-17T19:07:42.586" v="3526" actId="478"/>
          <ac:picMkLst>
            <pc:docMk/>
            <pc:sldMk cId="4229624719" sldId="339"/>
            <ac:picMk id="4" creationId="{DB692B15-F149-0038-718E-D8C6A7792F01}"/>
          </ac:picMkLst>
        </pc:picChg>
        <pc:picChg chg="add del mod modCrop">
          <ac:chgData name="Pandara Valappil, Femeena" userId="be223c2e-f71e-4aac-a281-b3207cd4a8ab" providerId="ADAL" clId="{6FBB829F-AC73-8B4F-9854-6D0CC2918147}" dt="2024-07-25T16:24:13.776" v="8256" actId="478"/>
          <ac:picMkLst>
            <pc:docMk/>
            <pc:sldMk cId="4229624719" sldId="339"/>
            <ac:picMk id="5" creationId="{22C00267-A950-3643-561B-A27488981447}"/>
          </ac:picMkLst>
        </pc:picChg>
        <pc:picChg chg="del">
          <ac:chgData name="Pandara Valappil, Femeena" userId="be223c2e-f71e-4aac-a281-b3207cd4a8ab" providerId="ADAL" clId="{6FBB829F-AC73-8B4F-9854-6D0CC2918147}" dt="2024-07-15T19:32:51.224" v="1525" actId="478"/>
          <ac:picMkLst>
            <pc:docMk/>
            <pc:sldMk cId="4229624719" sldId="339"/>
            <ac:picMk id="5" creationId="{D6506C42-C898-1ED3-72EF-A28BBBA681B0}"/>
          </ac:picMkLst>
        </pc:picChg>
        <pc:picChg chg="add del mod modCrop">
          <ac:chgData name="Pandara Valappil, Femeena" userId="be223c2e-f71e-4aac-a281-b3207cd4a8ab" providerId="ADAL" clId="{6FBB829F-AC73-8B4F-9854-6D0CC2918147}" dt="2024-07-25T16:25:00.938" v="8273" actId="478"/>
          <ac:picMkLst>
            <pc:docMk/>
            <pc:sldMk cId="4229624719" sldId="339"/>
            <ac:picMk id="6" creationId="{422D4499-C58A-5853-9DBC-05B6CBDE9DE5}"/>
          </ac:picMkLst>
        </pc:picChg>
        <pc:picChg chg="add del mod">
          <ac:chgData name="Pandara Valappil, Femeena" userId="be223c2e-f71e-4aac-a281-b3207cd4a8ab" providerId="ADAL" clId="{6FBB829F-AC73-8B4F-9854-6D0CC2918147}" dt="2024-07-17T19:07:42.586" v="3526" actId="478"/>
          <ac:picMkLst>
            <pc:docMk/>
            <pc:sldMk cId="4229624719" sldId="339"/>
            <ac:picMk id="7" creationId="{3DA3719D-8802-8480-6274-0C51C88DDA2D}"/>
          </ac:picMkLst>
        </pc:picChg>
        <pc:picChg chg="del">
          <ac:chgData name="Pandara Valappil, Femeena" userId="be223c2e-f71e-4aac-a281-b3207cd4a8ab" providerId="ADAL" clId="{6FBB829F-AC73-8B4F-9854-6D0CC2918147}" dt="2024-07-15T19:32:51.224" v="1525" actId="478"/>
          <ac:picMkLst>
            <pc:docMk/>
            <pc:sldMk cId="4229624719" sldId="339"/>
            <ac:picMk id="8" creationId="{80EAD6B8-5F2B-9730-1A93-A15E2A1CB34B}"/>
          </ac:picMkLst>
        </pc:picChg>
        <pc:picChg chg="add del mod modCrop">
          <ac:chgData name="Pandara Valappil, Femeena" userId="be223c2e-f71e-4aac-a281-b3207cd4a8ab" providerId="ADAL" clId="{6FBB829F-AC73-8B4F-9854-6D0CC2918147}" dt="2024-07-25T16:25:06.484" v="8276" actId="478"/>
          <ac:picMkLst>
            <pc:docMk/>
            <pc:sldMk cId="4229624719" sldId="339"/>
            <ac:picMk id="8" creationId="{95B277A0-3E29-92AE-A4D8-17D535A28913}"/>
          </ac:picMkLst>
        </pc:picChg>
        <pc:picChg chg="add del mod modCrop">
          <ac:chgData name="Pandara Valappil, Femeena" userId="be223c2e-f71e-4aac-a281-b3207cd4a8ab" providerId="ADAL" clId="{6FBB829F-AC73-8B4F-9854-6D0CC2918147}" dt="2024-07-25T16:31:44.841" v="8311" actId="478"/>
          <ac:picMkLst>
            <pc:docMk/>
            <pc:sldMk cId="4229624719" sldId="339"/>
            <ac:picMk id="9" creationId="{F7A24768-E0E1-5C61-F0B6-659F40727E5A}"/>
          </ac:picMkLst>
        </pc:picChg>
        <pc:picChg chg="del">
          <ac:chgData name="Pandara Valappil, Femeena" userId="be223c2e-f71e-4aac-a281-b3207cd4a8ab" providerId="ADAL" clId="{6FBB829F-AC73-8B4F-9854-6D0CC2918147}" dt="2024-07-15T19:32:51.224" v="1525" actId="478"/>
          <ac:picMkLst>
            <pc:docMk/>
            <pc:sldMk cId="4229624719" sldId="339"/>
            <ac:picMk id="10" creationId="{61930EE6-A858-0048-FAF4-1FC42F9F0312}"/>
          </ac:picMkLst>
        </pc:picChg>
        <pc:picChg chg="add del mod modCrop">
          <ac:chgData name="Pandara Valappil, Femeena" userId="be223c2e-f71e-4aac-a281-b3207cd4a8ab" providerId="ADAL" clId="{6FBB829F-AC73-8B4F-9854-6D0CC2918147}" dt="2024-07-25T16:32:03.341" v="8320" actId="478"/>
          <ac:picMkLst>
            <pc:docMk/>
            <pc:sldMk cId="4229624719" sldId="339"/>
            <ac:picMk id="10" creationId="{AEF782FC-AE5D-8596-DBBB-0428C8B0085A}"/>
          </ac:picMkLst>
        </pc:picChg>
        <pc:picChg chg="add del mod modCrop">
          <ac:chgData name="Pandara Valappil, Femeena" userId="be223c2e-f71e-4aac-a281-b3207cd4a8ab" providerId="ADAL" clId="{6FBB829F-AC73-8B4F-9854-6D0CC2918147}" dt="2024-07-25T16:30:37.866" v="8281" actId="478"/>
          <ac:picMkLst>
            <pc:docMk/>
            <pc:sldMk cId="4229624719" sldId="339"/>
            <ac:picMk id="11" creationId="{8D5F42BA-58B7-DA8F-5265-423026733630}"/>
          </ac:picMkLst>
        </pc:picChg>
        <pc:picChg chg="add del mod">
          <ac:chgData name="Pandara Valappil, Femeena" userId="be223c2e-f71e-4aac-a281-b3207cd4a8ab" providerId="ADAL" clId="{6FBB829F-AC73-8B4F-9854-6D0CC2918147}" dt="2024-07-17T19:07:42.586" v="3526" actId="478"/>
          <ac:picMkLst>
            <pc:docMk/>
            <pc:sldMk cId="4229624719" sldId="339"/>
            <ac:picMk id="11" creationId="{FF40B047-C882-8E63-023C-B1BD54952776}"/>
          </ac:picMkLst>
        </pc:picChg>
        <pc:picChg chg="add del mod modCrop">
          <ac:chgData name="Pandara Valappil, Femeena" userId="be223c2e-f71e-4aac-a281-b3207cd4a8ab" providerId="ADAL" clId="{6FBB829F-AC73-8B4F-9854-6D0CC2918147}" dt="2024-07-25T16:32:26.439" v="8329" actId="478"/>
          <ac:picMkLst>
            <pc:docMk/>
            <pc:sldMk cId="4229624719" sldId="339"/>
            <ac:picMk id="12" creationId="{0C2684F7-5396-BF27-07BD-F99DAFBE7D1F}"/>
          </ac:picMkLst>
        </pc:picChg>
        <pc:picChg chg="add del mod">
          <ac:chgData name="Pandara Valappil, Femeena" userId="be223c2e-f71e-4aac-a281-b3207cd4a8ab" providerId="ADAL" clId="{6FBB829F-AC73-8B4F-9854-6D0CC2918147}" dt="2024-07-17T19:07:42.586" v="3526" actId="478"/>
          <ac:picMkLst>
            <pc:docMk/>
            <pc:sldMk cId="4229624719" sldId="339"/>
            <ac:picMk id="13" creationId="{23CC8F19-9FED-C184-FE6C-DE76E3DC0DE7}"/>
          </ac:picMkLst>
        </pc:picChg>
        <pc:picChg chg="del">
          <ac:chgData name="Pandara Valappil, Femeena" userId="be223c2e-f71e-4aac-a281-b3207cd4a8ab" providerId="ADAL" clId="{6FBB829F-AC73-8B4F-9854-6D0CC2918147}" dt="2024-07-15T19:32:51.224" v="1525" actId="478"/>
          <ac:picMkLst>
            <pc:docMk/>
            <pc:sldMk cId="4229624719" sldId="339"/>
            <ac:picMk id="14" creationId="{9D32BE7A-796B-58AF-89D4-003C94C5CC3D}"/>
          </ac:picMkLst>
        </pc:picChg>
        <pc:picChg chg="add del mod modCrop">
          <ac:chgData name="Pandara Valappil, Femeena" userId="be223c2e-f71e-4aac-a281-b3207cd4a8ab" providerId="ADAL" clId="{6FBB829F-AC73-8B4F-9854-6D0CC2918147}" dt="2024-07-25T16:33:09.135" v="8341" actId="478"/>
          <ac:picMkLst>
            <pc:docMk/>
            <pc:sldMk cId="4229624719" sldId="339"/>
            <ac:picMk id="14" creationId="{EAC4AF52-5237-A556-1BD2-0BEAA3D5BE2A}"/>
          </ac:picMkLst>
        </pc:picChg>
        <pc:picChg chg="add del mod modCrop">
          <ac:chgData name="Pandara Valappil, Femeena" userId="be223c2e-f71e-4aac-a281-b3207cd4a8ab" providerId="ADAL" clId="{6FBB829F-AC73-8B4F-9854-6D0CC2918147}" dt="2024-07-25T16:30:38.298" v="8282" actId="478"/>
          <ac:picMkLst>
            <pc:docMk/>
            <pc:sldMk cId="4229624719" sldId="339"/>
            <ac:picMk id="15" creationId="{368938F1-7FC8-30F6-098D-D84344D2982D}"/>
          </ac:picMkLst>
        </pc:picChg>
        <pc:picChg chg="del">
          <ac:chgData name="Pandara Valappil, Femeena" userId="be223c2e-f71e-4aac-a281-b3207cd4a8ab" providerId="ADAL" clId="{6FBB829F-AC73-8B4F-9854-6D0CC2918147}" dt="2024-07-15T19:32:51.224" v="1525" actId="478"/>
          <ac:picMkLst>
            <pc:docMk/>
            <pc:sldMk cId="4229624719" sldId="339"/>
            <ac:picMk id="16" creationId="{65B9554A-FB86-2646-3F1B-319C10C8D8C2}"/>
          </ac:picMkLst>
        </pc:picChg>
        <pc:picChg chg="add del mod">
          <ac:chgData name="Pandara Valappil, Femeena" userId="be223c2e-f71e-4aac-a281-b3207cd4a8ab" providerId="ADAL" clId="{6FBB829F-AC73-8B4F-9854-6D0CC2918147}" dt="2024-07-17T19:07:42.586" v="3526" actId="478"/>
          <ac:picMkLst>
            <pc:docMk/>
            <pc:sldMk cId="4229624719" sldId="339"/>
            <ac:picMk id="17" creationId="{47DC5FA1-7B0A-8EB8-D025-C8DDC0BAE51A}"/>
          </ac:picMkLst>
        </pc:picChg>
        <pc:picChg chg="add del mod">
          <ac:chgData name="Pandara Valappil, Femeena" userId="be223c2e-f71e-4aac-a281-b3207cd4a8ab" providerId="ADAL" clId="{6FBB829F-AC73-8B4F-9854-6D0CC2918147}" dt="2024-07-17T19:07:42.586" v="3526" actId="478"/>
          <ac:picMkLst>
            <pc:docMk/>
            <pc:sldMk cId="4229624719" sldId="339"/>
            <ac:picMk id="19" creationId="{B2F24AFB-7F4D-1B29-5209-05C945F4CE25}"/>
          </ac:picMkLst>
        </pc:picChg>
        <pc:picChg chg="add del mod">
          <ac:chgData name="Pandara Valappil, Femeena" userId="be223c2e-f71e-4aac-a281-b3207cd4a8ab" providerId="ADAL" clId="{6FBB829F-AC73-8B4F-9854-6D0CC2918147}" dt="2024-07-25T16:25:21.795" v="8280" actId="478"/>
          <ac:picMkLst>
            <pc:docMk/>
            <pc:sldMk cId="4229624719" sldId="339"/>
            <ac:picMk id="19" creationId="{CA216BF8-63F6-351B-977B-899D930EE809}"/>
          </ac:picMkLst>
        </pc:picChg>
        <pc:picChg chg="add mod modCrop">
          <ac:chgData name="Pandara Valappil, Femeena" userId="be223c2e-f71e-4aac-a281-b3207cd4a8ab" providerId="ADAL" clId="{6FBB829F-AC73-8B4F-9854-6D0CC2918147}" dt="2024-07-25T16:31:02.210" v="8291" actId="1076"/>
          <ac:picMkLst>
            <pc:docMk/>
            <pc:sldMk cId="4229624719" sldId="339"/>
            <ac:picMk id="28" creationId="{16D97E68-FDC6-9999-4AF8-79C7BCBD50D9}"/>
          </ac:picMkLst>
        </pc:picChg>
        <pc:picChg chg="add mod modCrop">
          <ac:chgData name="Pandara Valappil, Femeena" userId="be223c2e-f71e-4aac-a281-b3207cd4a8ab" providerId="ADAL" clId="{6FBB829F-AC73-8B4F-9854-6D0CC2918147}" dt="2024-07-25T16:31:22.295" v="8301" actId="14100"/>
          <ac:picMkLst>
            <pc:docMk/>
            <pc:sldMk cId="4229624719" sldId="339"/>
            <ac:picMk id="31" creationId="{90E9FF39-B8A7-42BF-CBE5-DDA4169FA532}"/>
          </ac:picMkLst>
        </pc:picChg>
        <pc:picChg chg="add mod modCrop">
          <ac:chgData name="Pandara Valappil, Femeena" userId="be223c2e-f71e-4aac-a281-b3207cd4a8ab" providerId="ADAL" clId="{6FBB829F-AC73-8B4F-9854-6D0CC2918147}" dt="2024-07-25T16:31:40.240" v="8310" actId="14100"/>
          <ac:picMkLst>
            <pc:docMk/>
            <pc:sldMk cId="4229624719" sldId="339"/>
            <ac:picMk id="33" creationId="{5485DB26-0CD5-2315-D420-AEA51E0B5D5C}"/>
          </ac:picMkLst>
        </pc:picChg>
        <pc:picChg chg="add mod modCrop">
          <ac:chgData name="Pandara Valappil, Femeena" userId="be223c2e-f71e-4aac-a281-b3207cd4a8ab" providerId="ADAL" clId="{6FBB829F-AC73-8B4F-9854-6D0CC2918147}" dt="2024-07-25T16:40:58.273" v="8377" actId="1076"/>
          <ac:picMkLst>
            <pc:docMk/>
            <pc:sldMk cId="4229624719" sldId="339"/>
            <ac:picMk id="35" creationId="{49D2BD13-C8C0-B783-A6F5-91848989A2AF}"/>
          </ac:picMkLst>
        </pc:picChg>
        <pc:picChg chg="add mod modCrop">
          <ac:chgData name="Pandara Valappil, Femeena" userId="be223c2e-f71e-4aac-a281-b3207cd4a8ab" providerId="ADAL" clId="{6FBB829F-AC73-8B4F-9854-6D0CC2918147}" dt="2024-07-25T16:32:22.753" v="8328" actId="14100"/>
          <ac:picMkLst>
            <pc:docMk/>
            <pc:sldMk cId="4229624719" sldId="339"/>
            <ac:picMk id="37" creationId="{E5034593-490E-EBEB-627E-906D80A5692E}"/>
          </ac:picMkLst>
        </pc:picChg>
        <pc:picChg chg="add del mod modCrop">
          <ac:chgData name="Pandara Valappil, Femeena" userId="be223c2e-f71e-4aac-a281-b3207cd4a8ab" providerId="ADAL" clId="{6FBB829F-AC73-8B4F-9854-6D0CC2918147}" dt="2024-07-25T16:39:01.601" v="8359" actId="478"/>
          <ac:picMkLst>
            <pc:docMk/>
            <pc:sldMk cId="4229624719" sldId="339"/>
            <ac:picMk id="39" creationId="{6255F435-E17A-1D42-3CB2-2D711883B248}"/>
          </ac:picMkLst>
        </pc:picChg>
        <pc:picChg chg="add del mod modCrop">
          <ac:chgData name="Pandara Valappil, Femeena" userId="be223c2e-f71e-4aac-a281-b3207cd4a8ab" providerId="ADAL" clId="{6FBB829F-AC73-8B4F-9854-6D0CC2918147}" dt="2024-07-25T16:39:16.474" v="8366" actId="478"/>
          <ac:picMkLst>
            <pc:docMk/>
            <pc:sldMk cId="4229624719" sldId="339"/>
            <ac:picMk id="41" creationId="{4BB53132-6D4D-9D65-06E6-175FB8075F67}"/>
          </ac:picMkLst>
        </pc:picChg>
        <pc:picChg chg="add mod modCrop">
          <ac:chgData name="Pandara Valappil, Femeena" userId="be223c2e-f71e-4aac-a281-b3207cd4a8ab" providerId="ADAL" clId="{6FBB829F-AC73-8B4F-9854-6D0CC2918147}" dt="2024-07-25T16:39:14.592" v="8365" actId="1076"/>
          <ac:picMkLst>
            <pc:docMk/>
            <pc:sldMk cId="4229624719" sldId="339"/>
            <ac:picMk id="43" creationId="{D24CA912-75C0-58E7-B2AC-0FB4253AD733}"/>
          </ac:picMkLst>
        </pc:picChg>
        <pc:picChg chg="add mod modCrop">
          <ac:chgData name="Pandara Valappil, Femeena" userId="be223c2e-f71e-4aac-a281-b3207cd4a8ab" providerId="ADAL" clId="{6FBB829F-AC73-8B4F-9854-6D0CC2918147}" dt="2024-07-25T16:39:34.859" v="8376" actId="14100"/>
          <ac:picMkLst>
            <pc:docMk/>
            <pc:sldMk cId="4229624719" sldId="339"/>
            <ac:picMk id="45" creationId="{0B5E9224-3207-756F-A0E7-CB01770EDA6C}"/>
          </ac:picMkLst>
        </pc:picChg>
      </pc:sldChg>
      <pc:sldChg chg="delSp modSp add mod ord">
        <pc:chgData name="Pandara Valappil, Femeena" userId="be223c2e-f71e-4aac-a281-b3207cd4a8ab" providerId="ADAL" clId="{6FBB829F-AC73-8B4F-9854-6D0CC2918147}" dt="2024-07-25T16:46:19.496" v="8525" actId="1076"/>
        <pc:sldMkLst>
          <pc:docMk/>
          <pc:sldMk cId="1518081511" sldId="340"/>
        </pc:sldMkLst>
        <pc:spChg chg="del">
          <ac:chgData name="Pandara Valappil, Femeena" userId="be223c2e-f71e-4aac-a281-b3207cd4a8ab" providerId="ADAL" clId="{6FBB829F-AC73-8B4F-9854-6D0CC2918147}" dt="2024-07-25T16:46:16.461" v="8524" actId="478"/>
          <ac:spMkLst>
            <pc:docMk/>
            <pc:sldMk cId="1518081511" sldId="340"/>
            <ac:spMk id="404" creationId="{00000000-0000-0000-0000-000000000000}"/>
          </ac:spMkLst>
        </pc:spChg>
        <pc:grpChg chg="del">
          <ac:chgData name="Pandara Valappil, Femeena" userId="be223c2e-f71e-4aac-a281-b3207cd4a8ab" providerId="ADAL" clId="{6FBB829F-AC73-8B4F-9854-6D0CC2918147}" dt="2024-07-25T16:46:14.750" v="8523" actId="478"/>
          <ac:grpSpMkLst>
            <pc:docMk/>
            <pc:sldMk cId="1518081511" sldId="340"/>
            <ac:grpSpMk id="390" creationId="{00000000-0000-0000-0000-000000000000}"/>
          </ac:grpSpMkLst>
        </pc:grpChg>
        <pc:picChg chg="mod">
          <ac:chgData name="Pandara Valappil, Femeena" userId="be223c2e-f71e-4aac-a281-b3207cd4a8ab" providerId="ADAL" clId="{6FBB829F-AC73-8B4F-9854-6D0CC2918147}" dt="2024-07-25T16:46:19.496" v="8525" actId="1076"/>
          <ac:picMkLst>
            <pc:docMk/>
            <pc:sldMk cId="1518081511" sldId="340"/>
            <ac:picMk id="2" creationId="{7127DDDC-E9DE-E265-CBD1-A84E07F82361}"/>
          </ac:picMkLst>
        </pc:picChg>
      </pc:sldChg>
      <pc:sldChg chg="addSp delSp modSp add mod modAnim">
        <pc:chgData name="Pandara Valappil, Femeena" userId="be223c2e-f71e-4aac-a281-b3207cd4a8ab" providerId="ADAL" clId="{6FBB829F-AC73-8B4F-9854-6D0CC2918147}" dt="2024-08-02T15:17:54.015" v="10900" actId="20577"/>
        <pc:sldMkLst>
          <pc:docMk/>
          <pc:sldMk cId="350264783" sldId="341"/>
        </pc:sldMkLst>
        <pc:spChg chg="add mod">
          <ac:chgData name="Pandara Valappil, Femeena" userId="be223c2e-f71e-4aac-a281-b3207cd4a8ab" providerId="ADAL" clId="{6FBB829F-AC73-8B4F-9854-6D0CC2918147}" dt="2024-07-17T19:34:58.138" v="4166" actId="20577"/>
          <ac:spMkLst>
            <pc:docMk/>
            <pc:sldMk cId="350264783" sldId="341"/>
            <ac:spMk id="2" creationId="{BA1F25B6-3F68-25D9-F9CB-BF23F0C105E2}"/>
          </ac:spMkLst>
        </pc:spChg>
        <pc:spChg chg="add mod">
          <ac:chgData name="Pandara Valappil, Femeena" userId="be223c2e-f71e-4aac-a281-b3207cd4a8ab" providerId="ADAL" clId="{6FBB829F-AC73-8B4F-9854-6D0CC2918147}" dt="2024-08-02T15:16:25.161" v="10852" actId="1076"/>
          <ac:spMkLst>
            <pc:docMk/>
            <pc:sldMk cId="350264783" sldId="341"/>
            <ac:spMk id="4" creationId="{2628C04D-1345-67AC-3B36-28F0911557B4}"/>
          </ac:spMkLst>
        </pc:spChg>
        <pc:spChg chg="add mod">
          <ac:chgData name="Pandara Valappil, Femeena" userId="be223c2e-f71e-4aac-a281-b3207cd4a8ab" providerId="ADAL" clId="{6FBB829F-AC73-8B4F-9854-6D0CC2918147}" dt="2024-08-02T15:16:25.161" v="10852" actId="1076"/>
          <ac:spMkLst>
            <pc:docMk/>
            <pc:sldMk cId="350264783" sldId="341"/>
            <ac:spMk id="5" creationId="{5D6303FD-98D9-4A86-EC68-A9C95C2071CA}"/>
          </ac:spMkLst>
        </pc:spChg>
        <pc:spChg chg="add del mod">
          <ac:chgData name="Pandara Valappil, Femeena" userId="be223c2e-f71e-4aac-a281-b3207cd4a8ab" providerId="ADAL" clId="{6FBB829F-AC73-8B4F-9854-6D0CC2918147}" dt="2024-07-17T19:40:56.012" v="4473" actId="478"/>
          <ac:spMkLst>
            <pc:docMk/>
            <pc:sldMk cId="350264783" sldId="341"/>
            <ac:spMk id="6" creationId="{F934B8B8-69A5-DA4E-60F3-1F554864825B}"/>
          </ac:spMkLst>
        </pc:spChg>
        <pc:spChg chg="add del mod">
          <ac:chgData name="Pandara Valappil, Femeena" userId="be223c2e-f71e-4aac-a281-b3207cd4a8ab" providerId="ADAL" clId="{6FBB829F-AC73-8B4F-9854-6D0CC2918147}" dt="2024-07-17T19:40:43.887" v="4468" actId="478"/>
          <ac:spMkLst>
            <pc:docMk/>
            <pc:sldMk cId="350264783" sldId="341"/>
            <ac:spMk id="7" creationId="{40EF62A5-91F3-8705-9C11-B1D5E67E00C5}"/>
          </ac:spMkLst>
        </pc:spChg>
        <pc:spChg chg="add del mod">
          <ac:chgData name="Pandara Valappil, Femeena" userId="be223c2e-f71e-4aac-a281-b3207cd4a8ab" providerId="ADAL" clId="{6FBB829F-AC73-8B4F-9854-6D0CC2918147}" dt="2024-07-17T19:40:13.477" v="4451" actId="478"/>
          <ac:spMkLst>
            <pc:docMk/>
            <pc:sldMk cId="350264783" sldId="341"/>
            <ac:spMk id="8" creationId="{48B83BEC-6A93-2A47-2AA3-F6318CC337AE}"/>
          </ac:spMkLst>
        </pc:spChg>
        <pc:spChg chg="mod">
          <ac:chgData name="Pandara Valappil, Femeena" userId="be223c2e-f71e-4aac-a281-b3207cd4a8ab" providerId="ADAL" clId="{6FBB829F-AC73-8B4F-9854-6D0CC2918147}" dt="2024-08-02T15:13:17.497" v="10772" actId="1076"/>
          <ac:spMkLst>
            <pc:docMk/>
            <pc:sldMk cId="350264783" sldId="341"/>
            <ac:spMk id="9" creationId="{3ABF2390-D927-C7DF-6D4C-86ACFC8719FA}"/>
          </ac:spMkLst>
        </pc:spChg>
        <pc:spChg chg="add del mod">
          <ac:chgData name="Pandara Valappil, Femeena" userId="be223c2e-f71e-4aac-a281-b3207cd4a8ab" providerId="ADAL" clId="{6FBB829F-AC73-8B4F-9854-6D0CC2918147}" dt="2024-07-17T19:40:14.589" v="4452" actId="478"/>
          <ac:spMkLst>
            <pc:docMk/>
            <pc:sldMk cId="350264783" sldId="341"/>
            <ac:spMk id="9" creationId="{A1E44B3D-4728-12C7-D06B-7CF988192DA1}"/>
          </ac:spMkLst>
        </pc:spChg>
        <pc:spChg chg="mod">
          <ac:chgData name="Pandara Valappil, Femeena" userId="be223c2e-f71e-4aac-a281-b3207cd4a8ab" providerId="ADAL" clId="{6FBB829F-AC73-8B4F-9854-6D0CC2918147}" dt="2024-08-02T15:13:17.497" v="10772" actId="1076"/>
          <ac:spMkLst>
            <pc:docMk/>
            <pc:sldMk cId="350264783" sldId="341"/>
            <ac:spMk id="10" creationId="{A6B50841-261F-8432-1C63-7DAB59FDABEC}"/>
          </ac:spMkLst>
        </pc:spChg>
        <pc:spChg chg="add mod">
          <ac:chgData name="Pandara Valappil, Femeena" userId="be223c2e-f71e-4aac-a281-b3207cd4a8ab" providerId="ADAL" clId="{6FBB829F-AC73-8B4F-9854-6D0CC2918147}" dt="2024-08-02T15:11:47.187" v="10764" actId="5793"/>
          <ac:spMkLst>
            <pc:docMk/>
            <pc:sldMk cId="350264783" sldId="341"/>
            <ac:spMk id="11" creationId="{358CA694-CDC7-64EA-B3E7-1217D3A9CE55}"/>
          </ac:spMkLst>
        </pc:spChg>
        <pc:spChg chg="add mod">
          <ac:chgData name="Pandara Valappil, Femeena" userId="be223c2e-f71e-4aac-a281-b3207cd4a8ab" providerId="ADAL" clId="{6FBB829F-AC73-8B4F-9854-6D0CC2918147}" dt="2024-08-02T15:16:25.161" v="10852" actId="1076"/>
          <ac:spMkLst>
            <pc:docMk/>
            <pc:sldMk cId="350264783" sldId="341"/>
            <ac:spMk id="12" creationId="{01DB7F21-4A50-E25F-E40F-8BC8FE491FB8}"/>
          </ac:spMkLst>
        </pc:spChg>
        <pc:spChg chg="add mod">
          <ac:chgData name="Pandara Valappil, Femeena" userId="be223c2e-f71e-4aac-a281-b3207cd4a8ab" providerId="ADAL" clId="{6FBB829F-AC73-8B4F-9854-6D0CC2918147}" dt="2024-08-02T15:16:25.161" v="10852" actId="1076"/>
          <ac:spMkLst>
            <pc:docMk/>
            <pc:sldMk cId="350264783" sldId="341"/>
            <ac:spMk id="13" creationId="{E71BF57D-727C-55A6-4F0F-DD8A01DDA258}"/>
          </ac:spMkLst>
        </pc:spChg>
        <pc:spChg chg="add mod">
          <ac:chgData name="Pandara Valappil, Femeena" userId="be223c2e-f71e-4aac-a281-b3207cd4a8ab" providerId="ADAL" clId="{6FBB829F-AC73-8B4F-9854-6D0CC2918147}" dt="2024-08-02T15:16:25.161" v="10852" actId="1076"/>
          <ac:spMkLst>
            <pc:docMk/>
            <pc:sldMk cId="350264783" sldId="341"/>
            <ac:spMk id="14" creationId="{071E5C9D-4BAB-24AD-BD35-B033AF4D9FC7}"/>
          </ac:spMkLst>
        </pc:spChg>
        <pc:spChg chg="add mod">
          <ac:chgData name="Pandara Valappil, Femeena" userId="be223c2e-f71e-4aac-a281-b3207cd4a8ab" providerId="ADAL" clId="{6FBB829F-AC73-8B4F-9854-6D0CC2918147}" dt="2024-08-02T15:16:25.161" v="10852" actId="1076"/>
          <ac:spMkLst>
            <pc:docMk/>
            <pc:sldMk cId="350264783" sldId="341"/>
            <ac:spMk id="15" creationId="{52E6C3BE-912F-F9C2-F7CA-B42A0C6C17B1}"/>
          </ac:spMkLst>
        </pc:spChg>
        <pc:spChg chg="add mod">
          <ac:chgData name="Pandara Valappil, Femeena" userId="be223c2e-f71e-4aac-a281-b3207cd4a8ab" providerId="ADAL" clId="{6FBB829F-AC73-8B4F-9854-6D0CC2918147}" dt="2024-08-02T15:16:25.161" v="10852" actId="1076"/>
          <ac:spMkLst>
            <pc:docMk/>
            <pc:sldMk cId="350264783" sldId="341"/>
            <ac:spMk id="16" creationId="{8ADB6801-B6E2-AB83-7817-F025A9D9188A}"/>
          </ac:spMkLst>
        </pc:spChg>
        <pc:spChg chg="add mod">
          <ac:chgData name="Pandara Valappil, Femeena" userId="be223c2e-f71e-4aac-a281-b3207cd4a8ab" providerId="ADAL" clId="{6FBB829F-AC73-8B4F-9854-6D0CC2918147}" dt="2024-08-02T15:17:54.015" v="10900" actId="20577"/>
          <ac:spMkLst>
            <pc:docMk/>
            <pc:sldMk cId="350264783" sldId="341"/>
            <ac:spMk id="17" creationId="{74F4F1B5-9394-E952-CC8D-CD3345731457}"/>
          </ac:spMkLst>
        </pc:spChg>
        <pc:spChg chg="add del mod">
          <ac:chgData name="Pandara Valappil, Femeena" userId="be223c2e-f71e-4aac-a281-b3207cd4a8ab" providerId="ADAL" clId="{6FBB829F-AC73-8B4F-9854-6D0CC2918147}" dt="2024-08-02T15:15:35.129" v="10788" actId="478"/>
          <ac:spMkLst>
            <pc:docMk/>
            <pc:sldMk cId="350264783" sldId="341"/>
            <ac:spMk id="18" creationId="{533ACA0D-2128-9E90-3AAF-FB3651306B89}"/>
          </ac:spMkLst>
        </pc:spChg>
        <pc:spChg chg="add del mod">
          <ac:chgData name="Pandara Valappil, Femeena" userId="be223c2e-f71e-4aac-a281-b3207cd4a8ab" providerId="ADAL" clId="{6FBB829F-AC73-8B4F-9854-6D0CC2918147}" dt="2024-08-02T15:15:35.793" v="10789" actId="478"/>
          <ac:spMkLst>
            <pc:docMk/>
            <pc:sldMk cId="350264783" sldId="341"/>
            <ac:spMk id="19" creationId="{96F5A456-8693-9E33-CB2A-00B645A90B2F}"/>
          </ac:spMkLst>
        </pc:spChg>
        <pc:spChg chg="mod">
          <ac:chgData name="Pandara Valappil, Femeena" userId="be223c2e-f71e-4aac-a281-b3207cd4a8ab" providerId="ADAL" clId="{6FBB829F-AC73-8B4F-9854-6D0CC2918147}" dt="2024-08-02T15:13:17.497" v="10772" actId="1076"/>
          <ac:spMkLst>
            <pc:docMk/>
            <pc:sldMk cId="350264783" sldId="341"/>
            <ac:spMk id="20" creationId="{E9811CC8-D35C-3B86-615E-80514B91EF29}"/>
          </ac:spMkLst>
        </pc:spChg>
        <pc:spChg chg="mod">
          <ac:chgData name="Pandara Valappil, Femeena" userId="be223c2e-f71e-4aac-a281-b3207cd4a8ab" providerId="ADAL" clId="{6FBB829F-AC73-8B4F-9854-6D0CC2918147}" dt="2024-08-02T15:13:17.497" v="10772" actId="1076"/>
          <ac:spMkLst>
            <pc:docMk/>
            <pc:sldMk cId="350264783" sldId="341"/>
            <ac:spMk id="21" creationId="{81CC9DB3-B59D-ADB2-68D1-FF1ADFF7F248}"/>
          </ac:spMkLst>
        </pc:spChg>
        <pc:spChg chg="mod">
          <ac:chgData name="Pandara Valappil, Femeena" userId="be223c2e-f71e-4aac-a281-b3207cd4a8ab" providerId="ADAL" clId="{6FBB829F-AC73-8B4F-9854-6D0CC2918147}" dt="2024-08-02T15:13:17.497" v="10772" actId="1076"/>
          <ac:spMkLst>
            <pc:docMk/>
            <pc:sldMk cId="350264783" sldId="341"/>
            <ac:spMk id="22" creationId="{D84A2269-9C37-26B9-F8BF-70B4B6466F82}"/>
          </ac:spMkLst>
        </pc:spChg>
        <pc:spChg chg="mod">
          <ac:chgData name="Pandara Valappil, Femeena" userId="be223c2e-f71e-4aac-a281-b3207cd4a8ab" providerId="ADAL" clId="{6FBB829F-AC73-8B4F-9854-6D0CC2918147}" dt="2024-08-02T15:13:17.497" v="10772" actId="1076"/>
          <ac:spMkLst>
            <pc:docMk/>
            <pc:sldMk cId="350264783" sldId="341"/>
            <ac:spMk id="23" creationId="{92E8C153-2F90-9EFA-2EC5-3BE3F512BAEE}"/>
          </ac:spMkLst>
        </pc:spChg>
        <pc:spChg chg="mod">
          <ac:chgData name="Pandara Valappil, Femeena" userId="be223c2e-f71e-4aac-a281-b3207cd4a8ab" providerId="ADAL" clId="{6FBB829F-AC73-8B4F-9854-6D0CC2918147}" dt="2024-07-17T19:54:38.026" v="5183" actId="1076"/>
          <ac:spMkLst>
            <pc:docMk/>
            <pc:sldMk cId="350264783" sldId="341"/>
            <ac:spMk id="544" creationId="{00000000-0000-0000-0000-000000000000}"/>
          </ac:spMkLst>
        </pc:spChg>
        <pc:spChg chg="del mod">
          <ac:chgData name="Pandara Valappil, Femeena" userId="be223c2e-f71e-4aac-a281-b3207cd4a8ab" providerId="ADAL" clId="{6FBB829F-AC73-8B4F-9854-6D0CC2918147}" dt="2024-07-17T19:35:19.916" v="4171" actId="478"/>
          <ac:spMkLst>
            <pc:docMk/>
            <pc:sldMk cId="350264783" sldId="341"/>
            <ac:spMk id="545" creationId="{00000000-0000-0000-0000-000000000000}"/>
          </ac:spMkLst>
        </pc:spChg>
        <pc:grpChg chg="add del mod">
          <ac:chgData name="Pandara Valappil, Femeena" userId="be223c2e-f71e-4aac-a281-b3207cd4a8ab" providerId="ADAL" clId="{6FBB829F-AC73-8B4F-9854-6D0CC2918147}" dt="2024-08-02T15:16:20.861" v="10851" actId="478"/>
          <ac:grpSpMkLst>
            <pc:docMk/>
            <pc:sldMk cId="350264783" sldId="341"/>
            <ac:grpSpMk id="7" creationId="{ACF24B84-3F47-A8D2-3289-1AE20C3DB285}"/>
          </ac:grpSpMkLst>
        </pc:grpChg>
        <pc:picChg chg="add mod">
          <ac:chgData name="Pandara Valappil, Femeena" userId="be223c2e-f71e-4aac-a281-b3207cd4a8ab" providerId="ADAL" clId="{6FBB829F-AC73-8B4F-9854-6D0CC2918147}" dt="2024-08-02T15:16:25.161" v="10852" actId="1076"/>
          <ac:picMkLst>
            <pc:docMk/>
            <pc:sldMk cId="350264783" sldId="341"/>
            <ac:picMk id="3" creationId="{42F43E36-776F-929C-BBC0-A84FAE2F3F44}"/>
          </ac:picMkLst>
        </pc:picChg>
        <pc:picChg chg="add mod">
          <ac:chgData name="Pandara Valappil, Femeena" userId="be223c2e-f71e-4aac-a281-b3207cd4a8ab" providerId="ADAL" clId="{6FBB829F-AC73-8B4F-9854-6D0CC2918147}" dt="2024-08-02T15:13:15.026" v="10771" actId="1076"/>
          <ac:picMkLst>
            <pc:docMk/>
            <pc:sldMk cId="350264783" sldId="341"/>
            <ac:picMk id="6" creationId="{266B7F63-994E-A418-CA2C-5E087B9A3FA3}"/>
          </ac:picMkLst>
        </pc:picChg>
        <pc:picChg chg="mod">
          <ac:chgData name="Pandara Valappil, Femeena" userId="be223c2e-f71e-4aac-a281-b3207cd4a8ab" providerId="ADAL" clId="{6FBB829F-AC73-8B4F-9854-6D0CC2918147}" dt="2024-08-02T15:13:17.497" v="10772" actId="1076"/>
          <ac:picMkLst>
            <pc:docMk/>
            <pc:sldMk cId="350264783" sldId="341"/>
            <ac:picMk id="8" creationId="{717D7AF2-6BB7-2B48-829B-C0A9AF8EEA3E}"/>
          </ac:picMkLst>
        </pc:picChg>
        <pc:picChg chg="mod">
          <ac:chgData name="Pandara Valappil, Femeena" userId="be223c2e-f71e-4aac-a281-b3207cd4a8ab" providerId="ADAL" clId="{6FBB829F-AC73-8B4F-9854-6D0CC2918147}" dt="2024-08-02T15:13:17.497" v="10772" actId="1076"/>
          <ac:picMkLst>
            <pc:docMk/>
            <pc:sldMk cId="350264783" sldId="341"/>
            <ac:picMk id="24" creationId="{A7DD25AB-9D5C-FBA5-B51C-7BBED03FBAD2}"/>
          </ac:picMkLst>
        </pc:picChg>
      </pc:sldChg>
      <pc:sldChg chg="add del">
        <pc:chgData name="Pandara Valappil, Femeena" userId="be223c2e-f71e-4aac-a281-b3207cd4a8ab" providerId="ADAL" clId="{6FBB829F-AC73-8B4F-9854-6D0CC2918147}" dt="2024-07-17T19:11:21.262" v="3613" actId="2696"/>
        <pc:sldMkLst>
          <pc:docMk/>
          <pc:sldMk cId="4063911924" sldId="341"/>
        </pc:sldMkLst>
      </pc:sldChg>
      <pc:sldChg chg="addSp delSp modSp add mod ord">
        <pc:chgData name="Pandara Valappil, Femeena" userId="be223c2e-f71e-4aac-a281-b3207cd4a8ab" providerId="ADAL" clId="{6FBB829F-AC73-8B4F-9854-6D0CC2918147}" dt="2024-07-23T19:35:18.607" v="8166" actId="14100"/>
        <pc:sldMkLst>
          <pc:docMk/>
          <pc:sldMk cId="3206680571" sldId="342"/>
        </pc:sldMkLst>
        <pc:spChg chg="mod">
          <ac:chgData name="Pandara Valappil, Femeena" userId="be223c2e-f71e-4aac-a281-b3207cd4a8ab" providerId="ADAL" clId="{6FBB829F-AC73-8B4F-9854-6D0CC2918147}" dt="2024-07-17T20:01:12.753" v="5427" actId="1076"/>
          <ac:spMkLst>
            <pc:docMk/>
            <pc:sldMk cId="3206680571" sldId="342"/>
            <ac:spMk id="2" creationId="{B2201C69-44C7-B1D3-FB02-BE5B818AE320}"/>
          </ac:spMkLst>
        </pc:spChg>
        <pc:spChg chg="del">
          <ac:chgData name="Pandara Valappil, Femeena" userId="be223c2e-f71e-4aac-a281-b3207cd4a8ab" providerId="ADAL" clId="{6FBB829F-AC73-8B4F-9854-6D0CC2918147}" dt="2024-07-17T19:57:42.939" v="5353" actId="478"/>
          <ac:spMkLst>
            <pc:docMk/>
            <pc:sldMk cId="3206680571" sldId="342"/>
            <ac:spMk id="3" creationId="{03D16C7E-3BE7-AA1D-5B98-7D533A184C2B}"/>
          </ac:spMkLst>
        </pc:spChg>
        <pc:spChg chg="del">
          <ac:chgData name="Pandara Valappil, Femeena" userId="be223c2e-f71e-4aac-a281-b3207cd4a8ab" providerId="ADAL" clId="{6FBB829F-AC73-8B4F-9854-6D0CC2918147}" dt="2024-07-17T19:57:45.521" v="5354" actId="478"/>
          <ac:spMkLst>
            <pc:docMk/>
            <pc:sldMk cId="3206680571" sldId="342"/>
            <ac:spMk id="4" creationId="{306A53E4-CB06-E7C7-82E7-96149E52B17A}"/>
          </ac:spMkLst>
        </pc:spChg>
        <pc:spChg chg="add del mod">
          <ac:chgData name="Pandara Valappil, Femeena" userId="be223c2e-f71e-4aac-a281-b3207cd4a8ab" providerId="ADAL" clId="{6FBB829F-AC73-8B4F-9854-6D0CC2918147}" dt="2024-07-17T20:00:55.069" v="5422" actId="478"/>
          <ac:spMkLst>
            <pc:docMk/>
            <pc:sldMk cId="3206680571" sldId="342"/>
            <ac:spMk id="6" creationId="{3ADAE93B-121F-5216-C5AD-6CC96B9799A0}"/>
          </ac:spMkLst>
        </pc:spChg>
        <pc:spChg chg="add mod">
          <ac:chgData name="Pandara Valappil, Femeena" userId="be223c2e-f71e-4aac-a281-b3207cd4a8ab" providerId="ADAL" clId="{6FBB829F-AC73-8B4F-9854-6D0CC2918147}" dt="2024-07-17T20:04:22.486" v="5478" actId="1076"/>
          <ac:spMkLst>
            <pc:docMk/>
            <pc:sldMk cId="3206680571" sldId="342"/>
            <ac:spMk id="7" creationId="{4307DD71-9834-80EB-A234-0AF9001A995B}"/>
          </ac:spMkLst>
        </pc:spChg>
        <pc:spChg chg="add mod">
          <ac:chgData name="Pandara Valappil, Femeena" userId="be223c2e-f71e-4aac-a281-b3207cd4a8ab" providerId="ADAL" clId="{6FBB829F-AC73-8B4F-9854-6D0CC2918147}" dt="2024-07-17T20:04:22.486" v="5478" actId="1076"/>
          <ac:spMkLst>
            <pc:docMk/>
            <pc:sldMk cId="3206680571" sldId="342"/>
            <ac:spMk id="13" creationId="{118B02FF-25A4-DF7F-55D0-DE9720C03DA6}"/>
          </ac:spMkLst>
        </pc:spChg>
        <pc:spChg chg="add del mod">
          <ac:chgData name="Pandara Valappil, Femeena" userId="be223c2e-f71e-4aac-a281-b3207cd4a8ab" providerId="ADAL" clId="{6FBB829F-AC73-8B4F-9854-6D0CC2918147}" dt="2024-07-17T20:03:32.195" v="5442" actId="478"/>
          <ac:spMkLst>
            <pc:docMk/>
            <pc:sldMk cId="3206680571" sldId="342"/>
            <ac:spMk id="34" creationId="{0BC8D967-C24E-0DEB-EDFF-C7E67A602F24}"/>
          </ac:spMkLst>
        </pc:spChg>
        <pc:spChg chg="add del mod">
          <ac:chgData name="Pandara Valappil, Femeena" userId="be223c2e-f71e-4aac-a281-b3207cd4a8ab" providerId="ADAL" clId="{6FBB829F-AC73-8B4F-9854-6D0CC2918147}" dt="2024-07-17T20:03:59.910" v="5475" actId="478"/>
          <ac:spMkLst>
            <pc:docMk/>
            <pc:sldMk cId="3206680571" sldId="342"/>
            <ac:spMk id="35" creationId="{F87DD2E5-5115-62D7-A9A7-FA0255F373D5}"/>
          </ac:spMkLst>
        </pc:spChg>
        <pc:grpChg chg="add mod">
          <ac:chgData name="Pandara Valappil, Femeena" userId="be223c2e-f71e-4aac-a281-b3207cd4a8ab" providerId="ADAL" clId="{6FBB829F-AC73-8B4F-9854-6D0CC2918147}" dt="2024-07-17T20:04:22.486" v="5478" actId="1076"/>
          <ac:grpSpMkLst>
            <pc:docMk/>
            <pc:sldMk cId="3206680571" sldId="342"/>
            <ac:grpSpMk id="22" creationId="{1D73E2F7-A1DD-F04F-4C57-B4431149EEBB}"/>
          </ac:grpSpMkLst>
        </pc:grpChg>
        <pc:picChg chg="add del mod">
          <ac:chgData name="Pandara Valappil, Femeena" userId="be223c2e-f71e-4aac-a281-b3207cd4a8ab" providerId="ADAL" clId="{6FBB829F-AC73-8B4F-9854-6D0CC2918147}" dt="2024-07-23T19:13:33.498" v="7763" actId="478"/>
          <ac:picMkLst>
            <pc:docMk/>
            <pc:sldMk cId="3206680571" sldId="342"/>
            <ac:picMk id="3" creationId="{EB3BA38F-12DF-4A5B-CB93-7C99C18F7D23}"/>
          </ac:picMkLst>
        </pc:picChg>
        <pc:picChg chg="add del mod">
          <ac:chgData name="Pandara Valappil, Femeena" userId="be223c2e-f71e-4aac-a281-b3207cd4a8ab" providerId="ADAL" clId="{6FBB829F-AC73-8B4F-9854-6D0CC2918147}" dt="2024-07-17T19:59:31.261" v="5407" actId="478"/>
          <ac:picMkLst>
            <pc:docMk/>
            <pc:sldMk cId="3206680571" sldId="342"/>
            <ac:picMk id="9" creationId="{05025DDD-9C05-FA14-6516-B14CB399780B}"/>
          </ac:picMkLst>
        </pc:picChg>
        <pc:picChg chg="add mod">
          <ac:chgData name="Pandara Valappil, Femeena" userId="be223c2e-f71e-4aac-a281-b3207cd4a8ab" providerId="ADAL" clId="{6FBB829F-AC73-8B4F-9854-6D0CC2918147}" dt="2024-07-17T20:04:22.486" v="5478" actId="1076"/>
          <ac:picMkLst>
            <pc:docMk/>
            <pc:sldMk cId="3206680571" sldId="342"/>
            <ac:picMk id="11" creationId="{6812EFE9-65E3-1F9F-D320-99CB231E51BA}"/>
          </ac:picMkLst>
        </pc:picChg>
        <pc:picChg chg="mod">
          <ac:chgData name="Pandara Valappil, Femeena" userId="be223c2e-f71e-4aac-a281-b3207cd4a8ab" providerId="ADAL" clId="{6FBB829F-AC73-8B4F-9854-6D0CC2918147}" dt="2024-07-23T19:35:18.607" v="8166" actId="14100"/>
          <ac:picMkLst>
            <pc:docMk/>
            <pc:sldMk cId="3206680571" sldId="342"/>
            <ac:picMk id="1026" creationId="{FE5CB115-A4FA-623C-8AA9-70858032A151}"/>
          </ac:picMkLst>
        </pc:picChg>
        <pc:picChg chg="add mod">
          <ac:chgData name="Pandara Valappil, Femeena" userId="be223c2e-f71e-4aac-a281-b3207cd4a8ab" providerId="ADAL" clId="{6FBB829F-AC73-8B4F-9854-6D0CC2918147}" dt="2024-07-17T20:04:22.486" v="5478" actId="1076"/>
          <ac:picMkLst>
            <pc:docMk/>
            <pc:sldMk cId="3206680571" sldId="342"/>
            <ac:picMk id="4098" creationId="{6F910F27-5331-1106-0C84-3985FFF248B5}"/>
          </ac:picMkLst>
        </pc:picChg>
      </pc:sldChg>
      <pc:sldChg chg="delSp modSp add mod">
        <pc:chgData name="Pandara Valappil, Femeena" userId="be223c2e-f71e-4aac-a281-b3207cd4a8ab" providerId="ADAL" clId="{6FBB829F-AC73-8B4F-9854-6D0CC2918147}" dt="2024-07-17T20:04:37.662" v="5493" actId="478"/>
        <pc:sldMkLst>
          <pc:docMk/>
          <pc:sldMk cId="2836137537" sldId="343"/>
        </pc:sldMkLst>
        <pc:spChg chg="mod">
          <ac:chgData name="Pandara Valappil, Femeena" userId="be223c2e-f71e-4aac-a281-b3207cd4a8ab" providerId="ADAL" clId="{6FBB829F-AC73-8B4F-9854-6D0CC2918147}" dt="2024-07-17T20:04:33.462" v="5491" actId="20577"/>
          <ac:spMkLst>
            <pc:docMk/>
            <pc:sldMk cId="2836137537" sldId="343"/>
            <ac:spMk id="2" creationId="{B2201C69-44C7-B1D3-FB02-BE5B818AE320}"/>
          </ac:spMkLst>
        </pc:spChg>
        <pc:grpChg chg="del">
          <ac:chgData name="Pandara Valappil, Femeena" userId="be223c2e-f71e-4aac-a281-b3207cd4a8ab" providerId="ADAL" clId="{6FBB829F-AC73-8B4F-9854-6D0CC2918147}" dt="2024-07-17T20:04:36.213" v="5492" actId="478"/>
          <ac:grpSpMkLst>
            <pc:docMk/>
            <pc:sldMk cId="2836137537" sldId="343"/>
            <ac:grpSpMk id="22" creationId="{1D73E2F7-A1DD-F04F-4C57-B4431149EEBB}"/>
          </ac:grpSpMkLst>
        </pc:grpChg>
        <pc:picChg chg="del">
          <ac:chgData name="Pandara Valappil, Femeena" userId="be223c2e-f71e-4aac-a281-b3207cd4a8ab" providerId="ADAL" clId="{6FBB829F-AC73-8B4F-9854-6D0CC2918147}" dt="2024-07-17T20:04:37.662" v="5493" actId="478"/>
          <ac:picMkLst>
            <pc:docMk/>
            <pc:sldMk cId="2836137537" sldId="343"/>
            <ac:picMk id="1026" creationId="{FE5CB115-A4FA-623C-8AA9-70858032A151}"/>
          </ac:picMkLst>
        </pc:picChg>
        <pc:picChg chg="del">
          <ac:chgData name="Pandara Valappil, Femeena" userId="be223c2e-f71e-4aac-a281-b3207cd4a8ab" providerId="ADAL" clId="{6FBB829F-AC73-8B4F-9854-6D0CC2918147}" dt="2024-07-17T20:04:37.662" v="5493" actId="478"/>
          <ac:picMkLst>
            <pc:docMk/>
            <pc:sldMk cId="2836137537" sldId="343"/>
            <ac:picMk id="1028" creationId="{CEAC148B-8034-85EE-1EAE-B7996B33AC11}"/>
          </ac:picMkLst>
        </pc:picChg>
        <pc:picChg chg="del">
          <ac:chgData name="Pandara Valappil, Femeena" userId="be223c2e-f71e-4aac-a281-b3207cd4a8ab" providerId="ADAL" clId="{6FBB829F-AC73-8B4F-9854-6D0CC2918147}" dt="2024-07-17T20:04:37.662" v="5493" actId="478"/>
          <ac:picMkLst>
            <pc:docMk/>
            <pc:sldMk cId="2836137537" sldId="343"/>
            <ac:picMk id="1030" creationId="{D48936E6-85FF-223E-288B-7D3CEEB7DDFE}"/>
          </ac:picMkLst>
        </pc:picChg>
        <pc:picChg chg="del">
          <ac:chgData name="Pandara Valappil, Femeena" userId="be223c2e-f71e-4aac-a281-b3207cd4a8ab" providerId="ADAL" clId="{6FBB829F-AC73-8B4F-9854-6D0CC2918147}" dt="2024-07-17T20:04:37.662" v="5493" actId="478"/>
          <ac:picMkLst>
            <pc:docMk/>
            <pc:sldMk cId="2836137537" sldId="343"/>
            <ac:picMk id="1032" creationId="{71A07E40-17EE-8115-8846-5D6D45527B7C}"/>
          </ac:picMkLst>
        </pc:picChg>
        <pc:picChg chg="del">
          <ac:chgData name="Pandara Valappil, Femeena" userId="be223c2e-f71e-4aac-a281-b3207cd4a8ab" providerId="ADAL" clId="{6FBB829F-AC73-8B4F-9854-6D0CC2918147}" dt="2024-07-17T20:04:37.662" v="5493" actId="478"/>
          <ac:picMkLst>
            <pc:docMk/>
            <pc:sldMk cId="2836137537" sldId="343"/>
            <ac:picMk id="1034" creationId="{C6E32768-AFD9-B2CA-987D-89E7B07D3035}"/>
          </ac:picMkLst>
        </pc:picChg>
      </pc:sldChg>
      <pc:sldChg chg="addSp delSp modSp add mod">
        <pc:chgData name="Pandara Valappil, Femeena" userId="be223c2e-f71e-4aac-a281-b3207cd4a8ab" providerId="ADAL" clId="{6FBB829F-AC73-8B4F-9854-6D0CC2918147}" dt="2024-07-23T18:57:32.859" v="7647" actId="20577"/>
        <pc:sldMkLst>
          <pc:docMk/>
          <pc:sldMk cId="3571335954" sldId="344"/>
        </pc:sldMkLst>
        <pc:spChg chg="del">
          <ac:chgData name="Pandara Valappil, Femeena" userId="be223c2e-f71e-4aac-a281-b3207cd4a8ab" providerId="ADAL" clId="{6FBB829F-AC73-8B4F-9854-6D0CC2918147}" dt="2024-07-17T20:08:08.684" v="5558" actId="478"/>
          <ac:spMkLst>
            <pc:docMk/>
            <pc:sldMk cId="3571335954" sldId="344"/>
            <ac:spMk id="15" creationId="{A1263A50-2235-EAFB-A8E1-28927DA75B23}"/>
          </ac:spMkLst>
        </pc:spChg>
        <pc:spChg chg="mod">
          <ac:chgData name="Pandara Valappil, Femeena" userId="be223c2e-f71e-4aac-a281-b3207cd4a8ab" providerId="ADAL" clId="{6FBB829F-AC73-8B4F-9854-6D0CC2918147}" dt="2024-07-23T18:57:32.859" v="7647" actId="20577"/>
          <ac:spMkLst>
            <pc:docMk/>
            <pc:sldMk cId="3571335954" sldId="344"/>
            <ac:spMk id="17" creationId="{7423517A-4D05-C80B-E53F-E05B0727E409}"/>
          </ac:spMkLst>
        </pc:spChg>
        <pc:spChg chg="del">
          <ac:chgData name="Pandara Valappil, Femeena" userId="be223c2e-f71e-4aac-a281-b3207cd4a8ab" providerId="ADAL" clId="{6FBB829F-AC73-8B4F-9854-6D0CC2918147}" dt="2024-07-17T20:08:08.684" v="5558" actId="478"/>
          <ac:spMkLst>
            <pc:docMk/>
            <pc:sldMk cId="3571335954" sldId="344"/>
            <ac:spMk id="18" creationId="{01C4E3E8-B1BB-89C5-E38E-82821FC1748A}"/>
          </ac:spMkLst>
        </pc:spChg>
        <pc:spChg chg="del">
          <ac:chgData name="Pandara Valappil, Femeena" userId="be223c2e-f71e-4aac-a281-b3207cd4a8ab" providerId="ADAL" clId="{6FBB829F-AC73-8B4F-9854-6D0CC2918147}" dt="2024-07-17T20:08:08.684" v="5558" actId="478"/>
          <ac:spMkLst>
            <pc:docMk/>
            <pc:sldMk cId="3571335954" sldId="344"/>
            <ac:spMk id="20" creationId="{B51B85B7-5F8D-3B0F-F7F3-0877843DBD5C}"/>
          </ac:spMkLst>
        </pc:spChg>
        <pc:spChg chg="del">
          <ac:chgData name="Pandara Valappil, Femeena" userId="be223c2e-f71e-4aac-a281-b3207cd4a8ab" providerId="ADAL" clId="{6FBB829F-AC73-8B4F-9854-6D0CC2918147}" dt="2024-07-17T20:08:08.684" v="5558" actId="478"/>
          <ac:spMkLst>
            <pc:docMk/>
            <pc:sldMk cId="3571335954" sldId="344"/>
            <ac:spMk id="21" creationId="{A5DA5B58-15A7-25F6-EF43-577060413226}"/>
          </ac:spMkLst>
        </pc:spChg>
        <pc:spChg chg="del">
          <ac:chgData name="Pandara Valappil, Femeena" userId="be223c2e-f71e-4aac-a281-b3207cd4a8ab" providerId="ADAL" clId="{6FBB829F-AC73-8B4F-9854-6D0CC2918147}" dt="2024-07-17T20:08:08.684" v="5558" actId="478"/>
          <ac:spMkLst>
            <pc:docMk/>
            <pc:sldMk cId="3571335954" sldId="344"/>
            <ac:spMk id="22" creationId="{2F11CB01-E321-02B3-813D-3DE108C15240}"/>
          </ac:spMkLst>
        </pc:spChg>
        <pc:spChg chg="del">
          <ac:chgData name="Pandara Valappil, Femeena" userId="be223c2e-f71e-4aac-a281-b3207cd4a8ab" providerId="ADAL" clId="{6FBB829F-AC73-8B4F-9854-6D0CC2918147}" dt="2024-07-17T20:08:08.684" v="5558" actId="478"/>
          <ac:spMkLst>
            <pc:docMk/>
            <pc:sldMk cId="3571335954" sldId="344"/>
            <ac:spMk id="23" creationId="{4CB0E372-A3BC-BCF6-1F44-83C14DC9CC66}"/>
          </ac:spMkLst>
        </pc:spChg>
        <pc:picChg chg="del">
          <ac:chgData name="Pandara Valappil, Femeena" userId="be223c2e-f71e-4aac-a281-b3207cd4a8ab" providerId="ADAL" clId="{6FBB829F-AC73-8B4F-9854-6D0CC2918147}" dt="2024-07-17T20:08:08.684" v="5558" actId="478"/>
          <ac:picMkLst>
            <pc:docMk/>
            <pc:sldMk cId="3571335954" sldId="344"/>
            <ac:picMk id="3" creationId="{7FA47975-2AE4-A7DF-FC48-97C4FE254245}"/>
          </ac:picMkLst>
        </pc:picChg>
        <pc:picChg chg="add mod">
          <ac:chgData name="Pandara Valappil, Femeena" userId="be223c2e-f71e-4aac-a281-b3207cd4a8ab" providerId="ADAL" clId="{6FBB829F-AC73-8B4F-9854-6D0CC2918147}" dt="2024-07-17T20:08:17.319" v="5563" actId="1076"/>
          <ac:picMkLst>
            <pc:docMk/>
            <pc:sldMk cId="3571335954" sldId="344"/>
            <ac:picMk id="4" creationId="{B158C9FC-CCE7-C616-0446-0480253F77B5}"/>
          </ac:picMkLst>
        </pc:picChg>
        <pc:picChg chg="del">
          <ac:chgData name="Pandara Valappil, Femeena" userId="be223c2e-f71e-4aac-a281-b3207cd4a8ab" providerId="ADAL" clId="{6FBB829F-AC73-8B4F-9854-6D0CC2918147}" dt="2024-07-17T20:08:08.684" v="5558" actId="478"/>
          <ac:picMkLst>
            <pc:docMk/>
            <pc:sldMk cId="3571335954" sldId="344"/>
            <ac:picMk id="5" creationId="{D6506C42-C898-1ED3-72EF-A28BBBA681B0}"/>
          </ac:picMkLst>
        </pc:picChg>
        <pc:picChg chg="add mod">
          <ac:chgData name="Pandara Valappil, Femeena" userId="be223c2e-f71e-4aac-a281-b3207cd4a8ab" providerId="ADAL" clId="{6FBB829F-AC73-8B4F-9854-6D0CC2918147}" dt="2024-07-17T20:08:39.221" v="5571" actId="14100"/>
          <ac:picMkLst>
            <pc:docMk/>
            <pc:sldMk cId="3571335954" sldId="344"/>
            <ac:picMk id="7" creationId="{C34DE1BD-790E-1A5F-AF76-8286017A81E7}"/>
          </ac:picMkLst>
        </pc:picChg>
        <pc:picChg chg="del">
          <ac:chgData name="Pandara Valappil, Femeena" userId="be223c2e-f71e-4aac-a281-b3207cd4a8ab" providerId="ADAL" clId="{6FBB829F-AC73-8B4F-9854-6D0CC2918147}" dt="2024-07-17T20:08:08.684" v="5558" actId="478"/>
          <ac:picMkLst>
            <pc:docMk/>
            <pc:sldMk cId="3571335954" sldId="344"/>
            <ac:picMk id="8" creationId="{80EAD6B8-5F2B-9730-1A93-A15E2A1CB34B}"/>
          </ac:picMkLst>
        </pc:picChg>
        <pc:picChg chg="del">
          <ac:chgData name="Pandara Valappil, Femeena" userId="be223c2e-f71e-4aac-a281-b3207cd4a8ab" providerId="ADAL" clId="{6FBB829F-AC73-8B4F-9854-6D0CC2918147}" dt="2024-07-17T20:08:08.684" v="5558" actId="478"/>
          <ac:picMkLst>
            <pc:docMk/>
            <pc:sldMk cId="3571335954" sldId="344"/>
            <ac:picMk id="13" creationId="{0D195CCE-2F37-72F2-44A4-E7B10AA9A02B}"/>
          </ac:picMkLst>
        </pc:picChg>
        <pc:picChg chg="del">
          <ac:chgData name="Pandara Valappil, Femeena" userId="be223c2e-f71e-4aac-a281-b3207cd4a8ab" providerId="ADAL" clId="{6FBB829F-AC73-8B4F-9854-6D0CC2918147}" dt="2024-07-17T20:08:08.684" v="5558" actId="478"/>
          <ac:picMkLst>
            <pc:docMk/>
            <pc:sldMk cId="3571335954" sldId="344"/>
            <ac:picMk id="14" creationId="{9D32BE7A-796B-58AF-89D4-003C94C5CC3D}"/>
          </ac:picMkLst>
        </pc:picChg>
        <pc:picChg chg="del">
          <ac:chgData name="Pandara Valappil, Femeena" userId="be223c2e-f71e-4aac-a281-b3207cd4a8ab" providerId="ADAL" clId="{6FBB829F-AC73-8B4F-9854-6D0CC2918147}" dt="2024-07-17T20:08:08.684" v="5558" actId="478"/>
          <ac:picMkLst>
            <pc:docMk/>
            <pc:sldMk cId="3571335954" sldId="344"/>
            <ac:picMk id="16" creationId="{65B9554A-FB86-2646-3F1B-319C10C8D8C2}"/>
          </ac:picMkLst>
        </pc:picChg>
        <pc:picChg chg="del">
          <ac:chgData name="Pandara Valappil, Femeena" userId="be223c2e-f71e-4aac-a281-b3207cd4a8ab" providerId="ADAL" clId="{6FBB829F-AC73-8B4F-9854-6D0CC2918147}" dt="2024-07-17T20:08:08.684" v="5558" actId="478"/>
          <ac:picMkLst>
            <pc:docMk/>
            <pc:sldMk cId="3571335954" sldId="344"/>
            <ac:picMk id="19" creationId="{6CDAD1B8-D63A-BB5D-626F-CA1920483E8D}"/>
          </ac:picMkLst>
        </pc:picChg>
      </pc:sldChg>
      <pc:sldChg chg="addSp delSp modSp add mod">
        <pc:chgData name="Pandara Valappil, Femeena" userId="be223c2e-f71e-4aac-a281-b3207cd4a8ab" providerId="ADAL" clId="{6FBB829F-AC73-8B4F-9854-6D0CC2918147}" dt="2024-07-23T18:57:27.452" v="7628" actId="20577"/>
        <pc:sldMkLst>
          <pc:docMk/>
          <pc:sldMk cId="1770996379" sldId="345"/>
        </pc:sldMkLst>
        <pc:spChg chg="mod">
          <ac:chgData name="Pandara Valappil, Femeena" userId="be223c2e-f71e-4aac-a281-b3207cd4a8ab" providerId="ADAL" clId="{6FBB829F-AC73-8B4F-9854-6D0CC2918147}" dt="2024-07-23T18:57:27.452" v="7628" actId="20577"/>
          <ac:spMkLst>
            <pc:docMk/>
            <pc:sldMk cId="1770996379" sldId="345"/>
            <ac:spMk id="17" creationId="{7423517A-4D05-C80B-E53F-E05B0727E409}"/>
          </ac:spMkLst>
        </pc:spChg>
        <pc:picChg chg="add mod">
          <ac:chgData name="Pandara Valappil, Femeena" userId="be223c2e-f71e-4aac-a281-b3207cd4a8ab" providerId="ADAL" clId="{6FBB829F-AC73-8B4F-9854-6D0CC2918147}" dt="2024-07-17T20:08:49.523" v="5579" actId="1076"/>
          <ac:picMkLst>
            <pc:docMk/>
            <pc:sldMk cId="1770996379" sldId="345"/>
            <ac:picMk id="3" creationId="{E7DD607C-2270-DBA9-B1E5-FED99B2C89D4}"/>
          </ac:picMkLst>
        </pc:picChg>
        <pc:picChg chg="del">
          <ac:chgData name="Pandara Valappil, Femeena" userId="be223c2e-f71e-4aac-a281-b3207cd4a8ab" providerId="ADAL" clId="{6FBB829F-AC73-8B4F-9854-6D0CC2918147}" dt="2024-07-17T20:08:42.106" v="5573" actId="478"/>
          <ac:picMkLst>
            <pc:docMk/>
            <pc:sldMk cId="1770996379" sldId="345"/>
            <ac:picMk id="4" creationId="{B158C9FC-CCE7-C616-0446-0480253F77B5}"/>
          </ac:picMkLst>
        </pc:picChg>
        <pc:picChg chg="add mod">
          <ac:chgData name="Pandara Valappil, Femeena" userId="be223c2e-f71e-4aac-a281-b3207cd4a8ab" providerId="ADAL" clId="{6FBB829F-AC73-8B4F-9854-6D0CC2918147}" dt="2024-07-17T20:08:55.929" v="5584" actId="1076"/>
          <ac:picMkLst>
            <pc:docMk/>
            <pc:sldMk cId="1770996379" sldId="345"/>
            <ac:picMk id="6" creationId="{F33A0D2F-7DA1-BA9A-A5B9-228F14188B24}"/>
          </ac:picMkLst>
        </pc:picChg>
        <pc:picChg chg="del">
          <ac:chgData name="Pandara Valappil, Femeena" userId="be223c2e-f71e-4aac-a281-b3207cd4a8ab" providerId="ADAL" clId="{6FBB829F-AC73-8B4F-9854-6D0CC2918147}" dt="2024-07-17T20:08:42.550" v="5574" actId="478"/>
          <ac:picMkLst>
            <pc:docMk/>
            <pc:sldMk cId="1770996379" sldId="345"/>
            <ac:picMk id="7" creationId="{C34DE1BD-790E-1A5F-AF76-8286017A81E7}"/>
          </ac:picMkLst>
        </pc:picChg>
      </pc:sldChg>
      <pc:sldChg chg="addSp delSp modSp add del mod">
        <pc:chgData name="Pandara Valappil, Femeena" userId="be223c2e-f71e-4aac-a281-b3207cd4a8ab" providerId="ADAL" clId="{6FBB829F-AC73-8B4F-9854-6D0CC2918147}" dt="2024-07-23T19:05:09.119" v="7656" actId="2696"/>
        <pc:sldMkLst>
          <pc:docMk/>
          <pc:sldMk cId="1640406772" sldId="346"/>
        </pc:sldMkLst>
        <pc:picChg chg="del">
          <ac:chgData name="Pandara Valappil, Femeena" userId="be223c2e-f71e-4aac-a281-b3207cd4a8ab" providerId="ADAL" clId="{6FBB829F-AC73-8B4F-9854-6D0CC2918147}" dt="2024-07-17T20:18:21.553" v="5627" actId="478"/>
          <ac:picMkLst>
            <pc:docMk/>
            <pc:sldMk cId="1640406772" sldId="346"/>
            <ac:picMk id="3" creationId="{E7DD607C-2270-DBA9-B1E5-FED99B2C89D4}"/>
          </ac:picMkLst>
        </pc:picChg>
        <pc:picChg chg="add del mod">
          <ac:chgData name="Pandara Valappil, Femeena" userId="be223c2e-f71e-4aac-a281-b3207cd4a8ab" providerId="ADAL" clId="{6FBB829F-AC73-8B4F-9854-6D0CC2918147}" dt="2024-07-23T18:58:39.939" v="7655" actId="478"/>
          <ac:picMkLst>
            <pc:docMk/>
            <pc:sldMk cId="1640406772" sldId="346"/>
            <ac:picMk id="3" creationId="{EC5ECA96-A0F4-6E41-D916-E3E53303F1F6}"/>
          </ac:picMkLst>
        </pc:picChg>
        <pc:picChg chg="add del mod">
          <ac:chgData name="Pandara Valappil, Femeena" userId="be223c2e-f71e-4aac-a281-b3207cd4a8ab" providerId="ADAL" clId="{6FBB829F-AC73-8B4F-9854-6D0CC2918147}" dt="2024-07-17T20:19:43.070" v="5635" actId="478"/>
          <ac:picMkLst>
            <pc:docMk/>
            <pc:sldMk cId="1640406772" sldId="346"/>
            <ac:picMk id="4" creationId="{4C7CDB68-6095-C6F1-39B0-8A5F0C59BA1F}"/>
          </ac:picMkLst>
        </pc:picChg>
        <pc:picChg chg="del">
          <ac:chgData name="Pandara Valappil, Femeena" userId="be223c2e-f71e-4aac-a281-b3207cd4a8ab" providerId="ADAL" clId="{6FBB829F-AC73-8B4F-9854-6D0CC2918147}" dt="2024-07-17T20:18:21.553" v="5627" actId="478"/>
          <ac:picMkLst>
            <pc:docMk/>
            <pc:sldMk cId="1640406772" sldId="346"/>
            <ac:picMk id="6" creationId="{F33A0D2F-7DA1-BA9A-A5B9-228F14188B24}"/>
          </ac:picMkLst>
        </pc:picChg>
      </pc:sldChg>
      <pc:sldChg chg="addSp delSp modSp add mod ord delAnim modAnim">
        <pc:chgData name="Pandara Valappil, Femeena" userId="be223c2e-f71e-4aac-a281-b3207cd4a8ab" providerId="ADAL" clId="{6FBB829F-AC73-8B4F-9854-6D0CC2918147}" dt="2024-08-02T14:48:48.733" v="10493"/>
        <pc:sldMkLst>
          <pc:docMk/>
          <pc:sldMk cId="1087948044" sldId="347"/>
        </pc:sldMkLst>
        <pc:spChg chg="add mod">
          <ac:chgData name="Pandara Valappil, Femeena" userId="be223c2e-f71e-4aac-a281-b3207cd4a8ab" providerId="ADAL" clId="{6FBB829F-AC73-8B4F-9854-6D0CC2918147}" dt="2024-07-31T15:46:52.112" v="10359" actId="1037"/>
          <ac:spMkLst>
            <pc:docMk/>
            <pc:sldMk cId="1087948044" sldId="347"/>
            <ac:spMk id="2" creationId="{6B979ECA-32DB-214B-70A8-4AA17B04CDF6}"/>
          </ac:spMkLst>
        </pc:spChg>
        <pc:spChg chg="mod">
          <ac:chgData name="Pandara Valappil, Femeena" userId="be223c2e-f71e-4aac-a281-b3207cd4a8ab" providerId="ADAL" clId="{6FBB829F-AC73-8B4F-9854-6D0CC2918147}" dt="2024-07-23T16:26:52.012" v="6940" actId="20577"/>
          <ac:spMkLst>
            <pc:docMk/>
            <pc:sldMk cId="1087948044" sldId="347"/>
            <ac:spMk id="3" creationId="{B640D7F1-E8FD-EF34-AF95-01FB74E59EEB}"/>
          </ac:spMkLst>
        </pc:spChg>
        <pc:spChg chg="del">
          <ac:chgData name="Pandara Valappil, Femeena" userId="be223c2e-f71e-4aac-a281-b3207cd4a8ab" providerId="ADAL" clId="{6FBB829F-AC73-8B4F-9854-6D0CC2918147}" dt="2024-07-23T15:13:09.450" v="5637" actId="478"/>
          <ac:spMkLst>
            <pc:docMk/>
            <pc:sldMk cId="1087948044" sldId="347"/>
            <ac:spMk id="16" creationId="{4DB3FC89-7237-FC97-EEFB-DC7555B1119B}"/>
          </ac:spMkLst>
        </pc:spChg>
        <pc:spChg chg="del">
          <ac:chgData name="Pandara Valappil, Femeena" userId="be223c2e-f71e-4aac-a281-b3207cd4a8ab" providerId="ADAL" clId="{6FBB829F-AC73-8B4F-9854-6D0CC2918147}" dt="2024-07-23T15:13:09.450" v="5637" actId="478"/>
          <ac:spMkLst>
            <pc:docMk/>
            <pc:sldMk cId="1087948044" sldId="347"/>
            <ac:spMk id="18" creationId="{9AE6AC62-E390-B236-E2C2-01BDD87AB26D}"/>
          </ac:spMkLst>
        </pc:spChg>
        <pc:spChg chg="del">
          <ac:chgData name="Pandara Valappil, Femeena" userId="be223c2e-f71e-4aac-a281-b3207cd4a8ab" providerId="ADAL" clId="{6FBB829F-AC73-8B4F-9854-6D0CC2918147}" dt="2024-07-23T15:13:09.450" v="5637" actId="478"/>
          <ac:spMkLst>
            <pc:docMk/>
            <pc:sldMk cId="1087948044" sldId="347"/>
            <ac:spMk id="20" creationId="{5A71DBA5-3E12-7F6B-0277-9F5E9BFADD51}"/>
          </ac:spMkLst>
        </pc:spChg>
        <pc:spChg chg="del">
          <ac:chgData name="Pandara Valappil, Femeena" userId="be223c2e-f71e-4aac-a281-b3207cd4a8ab" providerId="ADAL" clId="{6FBB829F-AC73-8B4F-9854-6D0CC2918147}" dt="2024-07-23T15:13:09.450" v="5637" actId="478"/>
          <ac:spMkLst>
            <pc:docMk/>
            <pc:sldMk cId="1087948044" sldId="347"/>
            <ac:spMk id="21" creationId="{A670E4F6-9640-AD09-27F5-5E4D62D9051F}"/>
          </ac:spMkLst>
        </pc:spChg>
        <pc:spChg chg="del">
          <ac:chgData name="Pandara Valappil, Femeena" userId="be223c2e-f71e-4aac-a281-b3207cd4a8ab" providerId="ADAL" clId="{6FBB829F-AC73-8B4F-9854-6D0CC2918147}" dt="2024-07-23T15:13:09.450" v="5637" actId="478"/>
          <ac:spMkLst>
            <pc:docMk/>
            <pc:sldMk cId="1087948044" sldId="347"/>
            <ac:spMk id="22" creationId="{7B190F0E-1C23-7075-1AAE-AEA0388375E6}"/>
          </ac:spMkLst>
        </pc:spChg>
        <pc:spChg chg="del">
          <ac:chgData name="Pandara Valappil, Femeena" userId="be223c2e-f71e-4aac-a281-b3207cd4a8ab" providerId="ADAL" clId="{6FBB829F-AC73-8B4F-9854-6D0CC2918147}" dt="2024-07-23T15:13:09.450" v="5637" actId="478"/>
          <ac:spMkLst>
            <pc:docMk/>
            <pc:sldMk cId="1087948044" sldId="347"/>
            <ac:spMk id="23" creationId="{A511D391-7563-D8B0-9EC3-41FE38AC332B}"/>
          </ac:spMkLst>
        </pc:spChg>
        <pc:spChg chg="del">
          <ac:chgData name="Pandara Valappil, Femeena" userId="be223c2e-f71e-4aac-a281-b3207cd4a8ab" providerId="ADAL" clId="{6FBB829F-AC73-8B4F-9854-6D0CC2918147}" dt="2024-07-23T15:13:09.450" v="5637" actId="478"/>
          <ac:spMkLst>
            <pc:docMk/>
            <pc:sldMk cId="1087948044" sldId="347"/>
            <ac:spMk id="24" creationId="{DB3658DA-85E2-8865-E6A7-B15ABAA89645}"/>
          </ac:spMkLst>
        </pc:spChg>
        <pc:spChg chg="del">
          <ac:chgData name="Pandara Valappil, Femeena" userId="be223c2e-f71e-4aac-a281-b3207cd4a8ab" providerId="ADAL" clId="{6FBB829F-AC73-8B4F-9854-6D0CC2918147}" dt="2024-07-23T15:13:14.694" v="5640" actId="478"/>
          <ac:spMkLst>
            <pc:docMk/>
            <pc:sldMk cId="1087948044" sldId="347"/>
            <ac:spMk id="25" creationId="{79669EAC-6B1D-93D8-12CF-384C4AED6E68}"/>
          </ac:spMkLst>
        </pc:spChg>
        <pc:spChg chg="del">
          <ac:chgData name="Pandara Valappil, Femeena" userId="be223c2e-f71e-4aac-a281-b3207cd4a8ab" providerId="ADAL" clId="{6FBB829F-AC73-8B4F-9854-6D0CC2918147}" dt="2024-07-23T15:13:14.056" v="5639" actId="478"/>
          <ac:spMkLst>
            <pc:docMk/>
            <pc:sldMk cId="1087948044" sldId="347"/>
            <ac:spMk id="26" creationId="{D8A515F6-ADDE-36BA-75B4-54A4267CD4E0}"/>
          </ac:spMkLst>
        </pc:spChg>
        <pc:spChg chg="add mod">
          <ac:chgData name="Pandara Valappil, Femeena" userId="be223c2e-f71e-4aac-a281-b3207cd4a8ab" providerId="ADAL" clId="{6FBB829F-AC73-8B4F-9854-6D0CC2918147}" dt="2024-07-23T15:46:06.719" v="6168" actId="164"/>
          <ac:spMkLst>
            <pc:docMk/>
            <pc:sldMk cId="1087948044" sldId="347"/>
            <ac:spMk id="27" creationId="{4A26FE39-84B5-9C9E-D77F-C0522CC9EC76}"/>
          </ac:spMkLst>
        </pc:spChg>
        <pc:spChg chg="add del mod">
          <ac:chgData name="Pandara Valappil, Femeena" userId="be223c2e-f71e-4aac-a281-b3207cd4a8ab" providerId="ADAL" clId="{6FBB829F-AC73-8B4F-9854-6D0CC2918147}" dt="2024-07-23T15:46:06.719" v="6168" actId="164"/>
          <ac:spMkLst>
            <pc:docMk/>
            <pc:sldMk cId="1087948044" sldId="347"/>
            <ac:spMk id="28" creationId="{5075DE22-5040-C47F-4324-64CB5B8E0D01}"/>
          </ac:spMkLst>
        </pc:spChg>
        <pc:spChg chg="del">
          <ac:chgData name="Pandara Valappil, Femeena" userId="be223c2e-f71e-4aac-a281-b3207cd4a8ab" providerId="ADAL" clId="{6FBB829F-AC73-8B4F-9854-6D0CC2918147}" dt="2024-07-23T15:13:12.564" v="5638" actId="478"/>
          <ac:spMkLst>
            <pc:docMk/>
            <pc:sldMk cId="1087948044" sldId="347"/>
            <ac:spMk id="30" creationId="{BD32ABCC-5D1D-5757-B3CD-6DC6A4154086}"/>
          </ac:spMkLst>
        </pc:spChg>
        <pc:spChg chg="add mod">
          <ac:chgData name="Pandara Valappil, Femeena" userId="be223c2e-f71e-4aac-a281-b3207cd4a8ab" providerId="ADAL" clId="{6FBB829F-AC73-8B4F-9854-6D0CC2918147}" dt="2024-07-23T15:46:06.719" v="6168" actId="164"/>
          <ac:spMkLst>
            <pc:docMk/>
            <pc:sldMk cId="1087948044" sldId="347"/>
            <ac:spMk id="31" creationId="{A951FF7D-DB4D-68BD-934E-05C1B2F912C5}"/>
          </ac:spMkLst>
        </pc:spChg>
        <pc:spChg chg="add del mod">
          <ac:chgData name="Pandara Valappil, Femeena" userId="be223c2e-f71e-4aac-a281-b3207cd4a8ab" providerId="ADAL" clId="{6FBB829F-AC73-8B4F-9854-6D0CC2918147}" dt="2024-07-23T16:09:32.213" v="6620" actId="478"/>
          <ac:spMkLst>
            <pc:docMk/>
            <pc:sldMk cId="1087948044" sldId="347"/>
            <ac:spMk id="36" creationId="{D6FF125F-6BCE-CFCE-6E76-149078BA594A}"/>
          </ac:spMkLst>
        </pc:spChg>
        <pc:spChg chg="add del mod">
          <ac:chgData name="Pandara Valappil, Femeena" userId="be223c2e-f71e-4aac-a281-b3207cd4a8ab" providerId="ADAL" clId="{6FBB829F-AC73-8B4F-9854-6D0CC2918147}" dt="2024-07-23T16:09:32.213" v="6620" actId="478"/>
          <ac:spMkLst>
            <pc:docMk/>
            <pc:sldMk cId="1087948044" sldId="347"/>
            <ac:spMk id="37" creationId="{BC38D4F9-027B-C031-5236-6F803063EAEF}"/>
          </ac:spMkLst>
        </pc:spChg>
        <pc:spChg chg="add del mod">
          <ac:chgData name="Pandara Valappil, Femeena" userId="be223c2e-f71e-4aac-a281-b3207cd4a8ab" providerId="ADAL" clId="{6FBB829F-AC73-8B4F-9854-6D0CC2918147}" dt="2024-07-23T16:09:32.213" v="6620" actId="478"/>
          <ac:spMkLst>
            <pc:docMk/>
            <pc:sldMk cId="1087948044" sldId="347"/>
            <ac:spMk id="44" creationId="{77C03A80-A07B-B79A-1E2B-E14DA3F6DA97}"/>
          </ac:spMkLst>
        </pc:spChg>
        <pc:spChg chg="add del mod">
          <ac:chgData name="Pandara Valappil, Femeena" userId="be223c2e-f71e-4aac-a281-b3207cd4a8ab" providerId="ADAL" clId="{6FBB829F-AC73-8B4F-9854-6D0CC2918147}" dt="2024-07-23T16:09:32.213" v="6620" actId="478"/>
          <ac:spMkLst>
            <pc:docMk/>
            <pc:sldMk cId="1087948044" sldId="347"/>
            <ac:spMk id="45" creationId="{5D2A652F-4AA2-150F-99C1-F2F8AE1B5D09}"/>
          </ac:spMkLst>
        </pc:spChg>
        <pc:spChg chg="add del mod">
          <ac:chgData name="Pandara Valappil, Femeena" userId="be223c2e-f71e-4aac-a281-b3207cd4a8ab" providerId="ADAL" clId="{6FBB829F-AC73-8B4F-9854-6D0CC2918147}" dt="2024-07-23T16:02:07.587" v="6557" actId="478"/>
          <ac:spMkLst>
            <pc:docMk/>
            <pc:sldMk cId="1087948044" sldId="347"/>
            <ac:spMk id="46" creationId="{A6891CD0-655B-3E89-F98E-5B0DD10D1B4C}"/>
          </ac:spMkLst>
        </pc:spChg>
        <pc:spChg chg="add del mod">
          <ac:chgData name="Pandara Valappil, Femeena" userId="be223c2e-f71e-4aac-a281-b3207cd4a8ab" providerId="ADAL" clId="{6FBB829F-AC73-8B4F-9854-6D0CC2918147}" dt="2024-07-23T16:09:32.213" v="6620" actId="478"/>
          <ac:spMkLst>
            <pc:docMk/>
            <pc:sldMk cId="1087948044" sldId="347"/>
            <ac:spMk id="47" creationId="{B6920BFE-82F3-F301-FF85-C1A7EB7D8E7A}"/>
          </ac:spMkLst>
        </pc:spChg>
        <pc:spChg chg="add del">
          <ac:chgData name="Pandara Valappil, Femeena" userId="be223c2e-f71e-4aac-a281-b3207cd4a8ab" providerId="ADAL" clId="{6FBB829F-AC73-8B4F-9854-6D0CC2918147}" dt="2024-07-23T16:13:37.367" v="6674" actId="22"/>
          <ac:spMkLst>
            <pc:docMk/>
            <pc:sldMk cId="1087948044" sldId="347"/>
            <ac:spMk id="51" creationId="{F684F557-7081-F657-B742-DB749F1CAFD6}"/>
          </ac:spMkLst>
        </pc:spChg>
        <pc:spChg chg="add del mod">
          <ac:chgData name="Pandara Valappil, Femeena" userId="be223c2e-f71e-4aac-a281-b3207cd4a8ab" providerId="ADAL" clId="{6FBB829F-AC73-8B4F-9854-6D0CC2918147}" dt="2024-08-01T18:00:14.141" v="10448" actId="478"/>
          <ac:spMkLst>
            <pc:docMk/>
            <pc:sldMk cId="1087948044" sldId="347"/>
            <ac:spMk id="59" creationId="{1B31EB27-283E-5956-9E8A-EE799E4F54BE}"/>
          </ac:spMkLst>
        </pc:spChg>
        <pc:spChg chg="add del mod">
          <ac:chgData name="Pandara Valappil, Femeena" userId="be223c2e-f71e-4aac-a281-b3207cd4a8ab" providerId="ADAL" clId="{6FBB829F-AC73-8B4F-9854-6D0CC2918147}" dt="2024-08-01T18:00:14.141" v="10448" actId="478"/>
          <ac:spMkLst>
            <pc:docMk/>
            <pc:sldMk cId="1087948044" sldId="347"/>
            <ac:spMk id="60" creationId="{C82BBF0D-0F35-34FB-2A4B-B5BE75C16D7C}"/>
          </ac:spMkLst>
        </pc:spChg>
        <pc:spChg chg="add del mod">
          <ac:chgData name="Pandara Valappil, Femeena" userId="be223c2e-f71e-4aac-a281-b3207cd4a8ab" providerId="ADAL" clId="{6FBB829F-AC73-8B4F-9854-6D0CC2918147}" dt="2024-08-01T18:00:14.141" v="10448" actId="478"/>
          <ac:spMkLst>
            <pc:docMk/>
            <pc:sldMk cId="1087948044" sldId="347"/>
            <ac:spMk id="448" creationId="{0548236D-B464-87FA-8811-B60C35AE52E4}"/>
          </ac:spMkLst>
        </pc:spChg>
        <pc:grpChg chg="add mod">
          <ac:chgData name="Pandara Valappil, Femeena" userId="be223c2e-f71e-4aac-a281-b3207cd4a8ab" providerId="ADAL" clId="{6FBB829F-AC73-8B4F-9854-6D0CC2918147}" dt="2024-07-23T15:41:16.373" v="6125" actId="164"/>
          <ac:grpSpMkLst>
            <pc:docMk/>
            <pc:sldMk cId="1087948044" sldId="347"/>
            <ac:grpSpMk id="29" creationId="{4E02FA6B-4E02-772E-6E84-08092295DC19}"/>
          </ac:grpSpMkLst>
        </pc:grpChg>
        <pc:grpChg chg="add del mod">
          <ac:chgData name="Pandara Valappil, Femeena" userId="be223c2e-f71e-4aac-a281-b3207cd4a8ab" providerId="ADAL" clId="{6FBB829F-AC73-8B4F-9854-6D0CC2918147}" dt="2024-07-23T15:46:45.985" v="6186" actId="21"/>
          <ac:grpSpMkLst>
            <pc:docMk/>
            <pc:sldMk cId="1087948044" sldId="347"/>
            <ac:grpSpMk id="33" creationId="{A8420D5C-5C6C-2FC0-AD7C-3415AD098E64}"/>
          </ac:grpSpMkLst>
        </pc:grpChg>
        <pc:graphicFrameChg chg="add mod">
          <ac:chgData name="Pandara Valappil, Femeena" userId="be223c2e-f71e-4aac-a281-b3207cd4a8ab" providerId="ADAL" clId="{6FBB829F-AC73-8B4F-9854-6D0CC2918147}" dt="2024-07-23T15:46:06.719" v="6168" actId="164"/>
          <ac:graphicFrameMkLst>
            <pc:docMk/>
            <pc:sldMk cId="1087948044" sldId="347"/>
            <ac:graphicFrameMk id="4" creationId="{0A786F60-5CFD-4F3D-B47B-02E8B021D970}"/>
          </ac:graphicFrameMkLst>
        </pc:graphicFrameChg>
        <pc:graphicFrameChg chg="add mod">
          <ac:chgData name="Pandara Valappil, Femeena" userId="be223c2e-f71e-4aac-a281-b3207cd4a8ab" providerId="ADAL" clId="{6FBB829F-AC73-8B4F-9854-6D0CC2918147}" dt="2024-07-23T15:46:06.719" v="6168" actId="164"/>
          <ac:graphicFrameMkLst>
            <pc:docMk/>
            <pc:sldMk cId="1087948044" sldId="347"/>
            <ac:graphicFrameMk id="7" creationId="{E2E393DD-48AE-4B48-861D-186BEFF33DC5}"/>
          </ac:graphicFrameMkLst>
        </pc:graphicFrameChg>
        <pc:graphicFrameChg chg="add mod">
          <ac:chgData name="Pandara Valappil, Femeena" userId="be223c2e-f71e-4aac-a281-b3207cd4a8ab" providerId="ADAL" clId="{6FBB829F-AC73-8B4F-9854-6D0CC2918147}" dt="2024-07-23T15:17:14.517" v="5691"/>
          <ac:graphicFrameMkLst>
            <pc:docMk/>
            <pc:sldMk cId="1087948044" sldId="347"/>
            <ac:graphicFrameMk id="11" creationId="{E32847E2-16E3-5DC2-D5F9-67B5A7C526D8}"/>
          </ac:graphicFrameMkLst>
        </pc:graphicFrameChg>
        <pc:graphicFrameChg chg="add del mod">
          <ac:chgData name="Pandara Valappil, Femeena" userId="be223c2e-f71e-4aac-a281-b3207cd4a8ab" providerId="ADAL" clId="{6FBB829F-AC73-8B4F-9854-6D0CC2918147}" dt="2024-07-23T15:19:07.635" v="5702" actId="478"/>
          <ac:graphicFrameMkLst>
            <pc:docMk/>
            <pc:sldMk cId="1087948044" sldId="347"/>
            <ac:graphicFrameMk id="13" creationId="{C8991F4F-A6B3-D37E-C31F-703BA575EE37}"/>
          </ac:graphicFrameMkLst>
        </pc:graphicFrameChg>
        <pc:graphicFrameChg chg="add del mod">
          <ac:chgData name="Pandara Valappil, Femeena" userId="be223c2e-f71e-4aac-a281-b3207cd4a8ab" providerId="ADAL" clId="{6FBB829F-AC73-8B4F-9854-6D0CC2918147}" dt="2024-07-23T16:09:32.213" v="6620" actId="478"/>
          <ac:graphicFrameMkLst>
            <pc:docMk/>
            <pc:sldMk cId="1087948044" sldId="347"/>
            <ac:graphicFrameMk id="15" creationId="{E2F517E7-5F88-AF4F-4081-C5E287A0D10C}"/>
          </ac:graphicFrameMkLst>
        </pc:graphicFrameChg>
        <pc:graphicFrameChg chg="add mod">
          <ac:chgData name="Pandara Valappil, Femeena" userId="be223c2e-f71e-4aac-a281-b3207cd4a8ab" providerId="ADAL" clId="{6FBB829F-AC73-8B4F-9854-6D0CC2918147}" dt="2024-07-23T15:38:50.460" v="6083"/>
          <ac:graphicFrameMkLst>
            <pc:docMk/>
            <pc:sldMk cId="1087948044" sldId="347"/>
            <ac:graphicFrameMk id="17" creationId="{134B703E-9547-B13E-3B03-3FA887AC3772}"/>
          </ac:graphicFrameMkLst>
        </pc:graphicFrameChg>
        <pc:graphicFrameChg chg="add mod">
          <ac:chgData name="Pandara Valappil, Femeena" userId="be223c2e-f71e-4aac-a281-b3207cd4a8ab" providerId="ADAL" clId="{6FBB829F-AC73-8B4F-9854-6D0CC2918147}" dt="2024-07-23T16:17:27.529" v="6739" actId="14100"/>
          <ac:graphicFrameMkLst>
            <pc:docMk/>
            <pc:sldMk cId="1087948044" sldId="347"/>
            <ac:graphicFrameMk id="38" creationId="{1BE7BADA-7EBC-4C84-96FD-F59CB5001385}"/>
          </ac:graphicFrameMkLst>
        </pc:graphicFrameChg>
        <pc:graphicFrameChg chg="add mod">
          <ac:chgData name="Pandara Valappil, Femeena" userId="be223c2e-f71e-4aac-a281-b3207cd4a8ab" providerId="ADAL" clId="{6FBB829F-AC73-8B4F-9854-6D0CC2918147}" dt="2024-07-23T16:15:45.293" v="6720" actId="1076"/>
          <ac:graphicFrameMkLst>
            <pc:docMk/>
            <pc:sldMk cId="1087948044" sldId="347"/>
            <ac:graphicFrameMk id="39" creationId="{45D1C7F6-C119-4AB7-8617-B1096A187A1E}"/>
          </ac:graphicFrameMkLst>
        </pc:graphicFrameChg>
        <pc:graphicFrameChg chg="add del mod modGraphic">
          <ac:chgData name="Pandara Valappil, Femeena" userId="be223c2e-f71e-4aac-a281-b3207cd4a8ab" providerId="ADAL" clId="{6FBB829F-AC73-8B4F-9854-6D0CC2918147}" dt="2024-07-23T16:10:06.859" v="6630" actId="478"/>
          <ac:graphicFrameMkLst>
            <pc:docMk/>
            <pc:sldMk cId="1087948044" sldId="347"/>
            <ac:graphicFrameMk id="48" creationId="{900702E5-6605-CAA0-AE96-B4DDC103A8E0}"/>
          </ac:graphicFrameMkLst>
        </pc:graphicFrameChg>
        <pc:picChg chg="del">
          <ac:chgData name="Pandara Valappil, Femeena" userId="be223c2e-f71e-4aac-a281-b3207cd4a8ab" providerId="ADAL" clId="{6FBB829F-AC73-8B4F-9854-6D0CC2918147}" dt="2024-07-23T15:13:12.564" v="5638" actId="478"/>
          <ac:picMkLst>
            <pc:docMk/>
            <pc:sldMk cId="1087948044" sldId="347"/>
            <ac:picMk id="2" creationId="{783D452D-2B02-77DE-4D2C-055B7E1728FB}"/>
          </ac:picMkLst>
        </pc:picChg>
        <pc:picChg chg="del">
          <ac:chgData name="Pandara Valappil, Femeena" userId="be223c2e-f71e-4aac-a281-b3207cd4a8ab" providerId="ADAL" clId="{6FBB829F-AC73-8B4F-9854-6D0CC2918147}" dt="2024-07-23T15:13:09.450" v="5637" actId="478"/>
          <ac:picMkLst>
            <pc:docMk/>
            <pc:sldMk cId="1087948044" sldId="347"/>
            <ac:picMk id="5" creationId="{22C00267-A950-3643-561B-A27488981447}"/>
          </ac:picMkLst>
        </pc:picChg>
        <pc:picChg chg="del">
          <ac:chgData name="Pandara Valappil, Femeena" userId="be223c2e-f71e-4aac-a281-b3207cd4a8ab" providerId="ADAL" clId="{6FBB829F-AC73-8B4F-9854-6D0CC2918147}" dt="2024-07-23T15:13:09.450" v="5637" actId="478"/>
          <ac:picMkLst>
            <pc:docMk/>
            <pc:sldMk cId="1087948044" sldId="347"/>
            <ac:picMk id="6" creationId="{422D4499-C58A-5853-9DBC-05B6CBDE9DE5}"/>
          </ac:picMkLst>
        </pc:picChg>
        <pc:picChg chg="del">
          <ac:chgData name="Pandara Valappil, Femeena" userId="be223c2e-f71e-4aac-a281-b3207cd4a8ab" providerId="ADAL" clId="{6FBB829F-AC73-8B4F-9854-6D0CC2918147}" dt="2024-07-23T15:13:09.450" v="5637" actId="478"/>
          <ac:picMkLst>
            <pc:docMk/>
            <pc:sldMk cId="1087948044" sldId="347"/>
            <ac:picMk id="8" creationId="{95B277A0-3E29-92AE-A4D8-17D535A28913}"/>
          </ac:picMkLst>
        </pc:picChg>
        <pc:picChg chg="del">
          <ac:chgData name="Pandara Valappil, Femeena" userId="be223c2e-f71e-4aac-a281-b3207cd4a8ab" providerId="ADAL" clId="{6FBB829F-AC73-8B4F-9854-6D0CC2918147}" dt="2024-07-23T15:13:09.450" v="5637" actId="478"/>
          <ac:picMkLst>
            <pc:docMk/>
            <pc:sldMk cId="1087948044" sldId="347"/>
            <ac:picMk id="9" creationId="{F7A24768-E0E1-5C61-F0B6-659F40727E5A}"/>
          </ac:picMkLst>
        </pc:picChg>
        <pc:picChg chg="del">
          <ac:chgData name="Pandara Valappil, Femeena" userId="be223c2e-f71e-4aac-a281-b3207cd4a8ab" providerId="ADAL" clId="{6FBB829F-AC73-8B4F-9854-6D0CC2918147}" dt="2024-07-23T15:13:09.450" v="5637" actId="478"/>
          <ac:picMkLst>
            <pc:docMk/>
            <pc:sldMk cId="1087948044" sldId="347"/>
            <ac:picMk id="10" creationId="{AEF782FC-AE5D-8596-DBBB-0428C8B0085A}"/>
          </ac:picMkLst>
        </pc:picChg>
        <pc:picChg chg="del">
          <ac:chgData name="Pandara Valappil, Femeena" userId="be223c2e-f71e-4aac-a281-b3207cd4a8ab" providerId="ADAL" clId="{6FBB829F-AC73-8B4F-9854-6D0CC2918147}" dt="2024-07-23T15:13:09.450" v="5637" actId="478"/>
          <ac:picMkLst>
            <pc:docMk/>
            <pc:sldMk cId="1087948044" sldId="347"/>
            <ac:picMk id="12" creationId="{0C2684F7-5396-BF27-07BD-F99DAFBE7D1F}"/>
          </ac:picMkLst>
        </pc:picChg>
        <pc:picChg chg="del">
          <ac:chgData name="Pandara Valappil, Femeena" userId="be223c2e-f71e-4aac-a281-b3207cd4a8ab" providerId="ADAL" clId="{6FBB829F-AC73-8B4F-9854-6D0CC2918147}" dt="2024-07-23T15:13:09.450" v="5637" actId="478"/>
          <ac:picMkLst>
            <pc:docMk/>
            <pc:sldMk cId="1087948044" sldId="347"/>
            <ac:picMk id="14" creationId="{EAC4AF52-5237-A556-1BD2-0BEAA3D5BE2A}"/>
          </ac:picMkLst>
        </pc:picChg>
        <pc:picChg chg="add del mod">
          <ac:chgData name="Pandara Valappil, Femeena" userId="be223c2e-f71e-4aac-a281-b3207cd4a8ab" providerId="ADAL" clId="{6FBB829F-AC73-8B4F-9854-6D0CC2918147}" dt="2024-07-23T15:46:01.221" v="6167" actId="478"/>
          <ac:picMkLst>
            <pc:docMk/>
            <pc:sldMk cId="1087948044" sldId="347"/>
            <ac:picMk id="32" creationId="{4C2AC6EC-6809-A130-D846-8A1D68235D3C}"/>
          </ac:picMkLst>
        </pc:picChg>
        <pc:picChg chg="add del mod">
          <ac:chgData name="Pandara Valappil, Femeena" userId="be223c2e-f71e-4aac-a281-b3207cd4a8ab" providerId="ADAL" clId="{6FBB829F-AC73-8B4F-9854-6D0CC2918147}" dt="2024-07-23T15:46:33.273" v="6182" actId="478"/>
          <ac:picMkLst>
            <pc:docMk/>
            <pc:sldMk cId="1087948044" sldId="347"/>
            <ac:picMk id="34" creationId="{F04EAF82-B655-2990-FC01-6B581D4DE984}"/>
          </ac:picMkLst>
        </pc:picChg>
        <pc:picChg chg="add del mod">
          <ac:chgData name="Pandara Valappil, Femeena" userId="be223c2e-f71e-4aac-a281-b3207cd4a8ab" providerId="ADAL" clId="{6FBB829F-AC73-8B4F-9854-6D0CC2918147}" dt="2024-07-23T16:09:32.213" v="6620" actId="478"/>
          <ac:picMkLst>
            <pc:docMk/>
            <pc:sldMk cId="1087948044" sldId="347"/>
            <ac:picMk id="35" creationId="{949CC909-C912-FE27-B7E4-EB10F80C6EB7}"/>
          </ac:picMkLst>
        </pc:picChg>
        <pc:picChg chg="add del mod">
          <ac:chgData name="Pandara Valappil, Femeena" userId="be223c2e-f71e-4aac-a281-b3207cd4a8ab" providerId="ADAL" clId="{6FBB829F-AC73-8B4F-9854-6D0CC2918147}" dt="2024-07-23T16:12:14.649" v="6671" actId="478"/>
          <ac:picMkLst>
            <pc:docMk/>
            <pc:sldMk cId="1087948044" sldId="347"/>
            <ac:picMk id="49" creationId="{398B2FE8-75D5-76C5-8A86-8ADE4D5A84FD}"/>
          </ac:picMkLst>
        </pc:picChg>
        <pc:picChg chg="add del mod">
          <ac:chgData name="Pandara Valappil, Femeena" userId="be223c2e-f71e-4aac-a281-b3207cd4a8ab" providerId="ADAL" clId="{6FBB829F-AC73-8B4F-9854-6D0CC2918147}" dt="2024-07-23T16:13:49.927" v="6680" actId="478"/>
          <ac:picMkLst>
            <pc:docMk/>
            <pc:sldMk cId="1087948044" sldId="347"/>
            <ac:picMk id="52" creationId="{5EABE3BF-02D7-ABBA-21D7-B5B1EC92404C}"/>
          </ac:picMkLst>
        </pc:picChg>
        <pc:picChg chg="add del mod">
          <ac:chgData name="Pandara Valappil, Femeena" userId="be223c2e-f71e-4aac-a281-b3207cd4a8ab" providerId="ADAL" clId="{6FBB829F-AC73-8B4F-9854-6D0CC2918147}" dt="2024-07-23T16:14:27.526" v="6691" actId="478"/>
          <ac:picMkLst>
            <pc:docMk/>
            <pc:sldMk cId="1087948044" sldId="347"/>
            <ac:picMk id="53" creationId="{FDBF8953-68A8-212F-E522-31DE2FEC48B4}"/>
          </ac:picMkLst>
        </pc:picChg>
        <pc:picChg chg="add del mod">
          <ac:chgData name="Pandara Valappil, Femeena" userId="be223c2e-f71e-4aac-a281-b3207cd4a8ab" providerId="ADAL" clId="{6FBB829F-AC73-8B4F-9854-6D0CC2918147}" dt="2024-07-23T16:22:12.236" v="6744" actId="478"/>
          <ac:picMkLst>
            <pc:docMk/>
            <pc:sldMk cId="1087948044" sldId="347"/>
            <ac:picMk id="54" creationId="{7E9A7057-1A87-ED29-9E69-94A3055C1BE2}"/>
          </ac:picMkLst>
        </pc:picChg>
        <pc:picChg chg="add del mod">
          <ac:chgData name="Pandara Valappil, Femeena" userId="be223c2e-f71e-4aac-a281-b3207cd4a8ab" providerId="ADAL" clId="{6FBB829F-AC73-8B4F-9854-6D0CC2918147}" dt="2024-08-01T18:00:14.141" v="10448" actId="478"/>
          <ac:picMkLst>
            <pc:docMk/>
            <pc:sldMk cId="1087948044" sldId="347"/>
            <ac:picMk id="63" creationId="{7313FD2C-020B-9A66-939F-549538DFBA3A}"/>
          </ac:picMkLst>
        </pc:picChg>
        <pc:picChg chg="add mod">
          <ac:chgData name="Pandara Valappil, Femeena" userId="be223c2e-f71e-4aac-a281-b3207cd4a8ab" providerId="ADAL" clId="{6FBB829F-AC73-8B4F-9854-6D0CC2918147}" dt="2024-07-23T19:12:06.535" v="7738" actId="167"/>
          <ac:picMkLst>
            <pc:docMk/>
            <pc:sldMk cId="1087948044" sldId="347"/>
            <ac:picMk id="449" creationId="{5A03ACE2-FF9B-D40E-4A62-B24A3CC6F3F4}"/>
          </ac:picMkLst>
        </pc:picChg>
        <pc:cxnChg chg="add mod">
          <ac:chgData name="Pandara Valappil, Femeena" userId="be223c2e-f71e-4aac-a281-b3207cd4a8ab" providerId="ADAL" clId="{6FBB829F-AC73-8B4F-9854-6D0CC2918147}" dt="2024-07-31T15:48:10.727" v="10371" actId="1582"/>
          <ac:cxnSpMkLst>
            <pc:docMk/>
            <pc:sldMk cId="1087948044" sldId="347"/>
            <ac:cxnSpMk id="5" creationId="{558BF0D8-177A-AF5C-F7F5-F76006783276}"/>
          </ac:cxnSpMkLst>
        </pc:cxnChg>
        <pc:cxnChg chg="add mod">
          <ac:chgData name="Pandara Valappil, Femeena" userId="be223c2e-f71e-4aac-a281-b3207cd4a8ab" providerId="ADAL" clId="{6FBB829F-AC73-8B4F-9854-6D0CC2918147}" dt="2024-07-31T15:48:21.022" v="10372" actId="14100"/>
          <ac:cxnSpMkLst>
            <pc:docMk/>
            <pc:sldMk cId="1087948044" sldId="347"/>
            <ac:cxnSpMk id="6" creationId="{9127AB73-0036-08E6-0D41-9A62CF9CAE90}"/>
          </ac:cxnSpMkLst>
        </pc:cxnChg>
        <pc:cxnChg chg="add mod">
          <ac:chgData name="Pandara Valappil, Femeena" userId="be223c2e-f71e-4aac-a281-b3207cd4a8ab" providerId="ADAL" clId="{6FBB829F-AC73-8B4F-9854-6D0CC2918147}" dt="2024-07-23T16:17:31.381" v="6740" actId="14100"/>
          <ac:cxnSpMkLst>
            <pc:docMk/>
            <pc:sldMk cId="1087948044" sldId="347"/>
            <ac:cxnSpMk id="41" creationId="{BFAA44FB-B774-19CE-9A3D-BE332FF12FF7}"/>
          </ac:cxnSpMkLst>
        </pc:cxnChg>
        <pc:cxnChg chg="add mod">
          <ac:chgData name="Pandara Valappil, Femeena" userId="be223c2e-f71e-4aac-a281-b3207cd4a8ab" providerId="ADAL" clId="{6FBB829F-AC73-8B4F-9854-6D0CC2918147}" dt="2024-07-23T16:17:33.181" v="6741" actId="14100"/>
          <ac:cxnSpMkLst>
            <pc:docMk/>
            <pc:sldMk cId="1087948044" sldId="347"/>
            <ac:cxnSpMk id="43" creationId="{222ABE00-A58E-3225-A0AD-B31AD8D6164A}"/>
          </ac:cxnSpMkLst>
        </pc:cxnChg>
      </pc:sldChg>
      <pc:sldChg chg="addSp delSp modSp add mod ord addAnim delAnim modAnim">
        <pc:chgData name="Pandara Valappil, Femeena" userId="be223c2e-f71e-4aac-a281-b3207cd4a8ab" providerId="ADAL" clId="{6FBB829F-AC73-8B4F-9854-6D0CC2918147}" dt="2024-08-01T18:00:56.504" v="10457" actId="20578"/>
        <pc:sldMkLst>
          <pc:docMk/>
          <pc:sldMk cId="716009350" sldId="348"/>
        </pc:sldMkLst>
        <pc:spChg chg="add mod">
          <ac:chgData name="Pandara Valappil, Femeena" userId="be223c2e-f71e-4aac-a281-b3207cd4a8ab" providerId="ADAL" clId="{6FBB829F-AC73-8B4F-9854-6D0CC2918147}" dt="2024-07-23T19:25:24.931" v="8047" actId="1076"/>
          <ac:spMkLst>
            <pc:docMk/>
            <pc:sldMk cId="716009350" sldId="348"/>
            <ac:spMk id="2" creationId="{17F3CD42-3C61-F93F-6CD5-B89B093F3C8F}"/>
          </ac:spMkLst>
        </pc:spChg>
        <pc:spChg chg="mod">
          <ac:chgData name="Pandara Valappil, Femeena" userId="be223c2e-f71e-4aac-a281-b3207cd4a8ab" providerId="ADAL" clId="{6FBB829F-AC73-8B4F-9854-6D0CC2918147}" dt="2024-07-23T16:31:39.040" v="7288" actId="20577"/>
          <ac:spMkLst>
            <pc:docMk/>
            <pc:sldMk cId="716009350" sldId="348"/>
            <ac:spMk id="3" creationId="{B640D7F1-E8FD-EF34-AF95-01FB74E59EEB}"/>
          </ac:spMkLst>
        </pc:spChg>
        <pc:spChg chg="add mod">
          <ac:chgData name="Pandara Valappil, Femeena" userId="be223c2e-f71e-4aac-a281-b3207cd4a8ab" providerId="ADAL" clId="{6FBB829F-AC73-8B4F-9854-6D0CC2918147}" dt="2024-07-31T15:52:25.362" v="10400" actId="207"/>
          <ac:spMkLst>
            <pc:docMk/>
            <pc:sldMk cId="716009350" sldId="348"/>
            <ac:spMk id="5" creationId="{259E2AFB-76F5-AADF-DD65-ED326CEC37CA}"/>
          </ac:spMkLst>
        </pc:spChg>
        <pc:spChg chg="mod">
          <ac:chgData name="Pandara Valappil, Femeena" userId="be223c2e-f71e-4aac-a281-b3207cd4a8ab" providerId="ADAL" clId="{6FBB829F-AC73-8B4F-9854-6D0CC2918147}" dt="2024-07-23T16:38:10.599" v="7602" actId="1076"/>
          <ac:spMkLst>
            <pc:docMk/>
            <pc:sldMk cId="716009350" sldId="348"/>
            <ac:spMk id="36" creationId="{D6FF125F-6BCE-CFCE-6E76-149078BA594A}"/>
          </ac:spMkLst>
        </pc:spChg>
        <pc:spChg chg="mod">
          <ac:chgData name="Pandara Valappil, Femeena" userId="be223c2e-f71e-4aac-a281-b3207cd4a8ab" providerId="ADAL" clId="{6FBB829F-AC73-8B4F-9854-6D0CC2918147}" dt="2024-07-23T16:38:12.235" v="7603" actId="1076"/>
          <ac:spMkLst>
            <pc:docMk/>
            <pc:sldMk cId="716009350" sldId="348"/>
            <ac:spMk id="37" creationId="{BC38D4F9-027B-C031-5236-6F803063EAEF}"/>
          </ac:spMkLst>
        </pc:spChg>
        <pc:spChg chg="mod">
          <ac:chgData name="Pandara Valappil, Femeena" userId="be223c2e-f71e-4aac-a281-b3207cd4a8ab" providerId="ADAL" clId="{6FBB829F-AC73-8B4F-9854-6D0CC2918147}" dt="2024-07-23T16:38:03.743" v="7600" actId="1076"/>
          <ac:spMkLst>
            <pc:docMk/>
            <pc:sldMk cId="716009350" sldId="348"/>
            <ac:spMk id="44" creationId="{77C03A80-A07B-B79A-1E2B-E14DA3F6DA97}"/>
          </ac:spMkLst>
        </pc:spChg>
        <pc:spChg chg="mod">
          <ac:chgData name="Pandara Valappil, Femeena" userId="be223c2e-f71e-4aac-a281-b3207cd4a8ab" providerId="ADAL" clId="{6FBB829F-AC73-8B4F-9854-6D0CC2918147}" dt="2024-07-23T16:38:03.743" v="7600" actId="1076"/>
          <ac:spMkLst>
            <pc:docMk/>
            <pc:sldMk cId="716009350" sldId="348"/>
            <ac:spMk id="45" creationId="{5D2A652F-4AA2-150F-99C1-F2F8AE1B5D09}"/>
          </ac:spMkLst>
        </pc:spChg>
        <pc:spChg chg="del mod">
          <ac:chgData name="Pandara Valappil, Femeena" userId="be223c2e-f71e-4aac-a281-b3207cd4a8ab" providerId="ADAL" clId="{6FBB829F-AC73-8B4F-9854-6D0CC2918147}" dt="2024-07-31T15:52:57.680" v="10402" actId="478"/>
          <ac:spMkLst>
            <pc:docMk/>
            <pc:sldMk cId="716009350" sldId="348"/>
            <ac:spMk id="47" creationId="{B6920BFE-82F3-F301-FF85-C1A7EB7D8E7A}"/>
          </ac:spMkLst>
        </pc:spChg>
        <pc:graphicFrameChg chg="add del mod">
          <ac:chgData name="Pandara Valappil, Femeena" userId="be223c2e-f71e-4aac-a281-b3207cd4a8ab" providerId="ADAL" clId="{6FBB829F-AC73-8B4F-9854-6D0CC2918147}" dt="2024-07-23T16:38:03.743" v="7600" actId="1076"/>
          <ac:graphicFrameMkLst>
            <pc:docMk/>
            <pc:sldMk cId="716009350" sldId="348"/>
            <ac:graphicFrameMk id="15" creationId="{E2F517E7-5F88-AF4F-4081-C5E287A0D10C}"/>
          </ac:graphicFrameMkLst>
        </pc:graphicFrameChg>
        <pc:graphicFrameChg chg="del">
          <ac:chgData name="Pandara Valappil, Femeena" userId="be223c2e-f71e-4aac-a281-b3207cd4a8ab" providerId="ADAL" clId="{6FBB829F-AC73-8B4F-9854-6D0CC2918147}" dt="2024-07-23T16:08:59.430" v="6612" actId="478"/>
          <ac:graphicFrameMkLst>
            <pc:docMk/>
            <pc:sldMk cId="716009350" sldId="348"/>
            <ac:graphicFrameMk id="38" creationId="{1BE7BADA-7EBC-4C84-96FD-F59CB5001385}"/>
          </ac:graphicFrameMkLst>
        </pc:graphicFrameChg>
        <pc:graphicFrameChg chg="del">
          <ac:chgData name="Pandara Valappil, Femeena" userId="be223c2e-f71e-4aac-a281-b3207cd4a8ab" providerId="ADAL" clId="{6FBB829F-AC73-8B4F-9854-6D0CC2918147}" dt="2024-07-23T16:08:59.430" v="6612" actId="478"/>
          <ac:graphicFrameMkLst>
            <pc:docMk/>
            <pc:sldMk cId="716009350" sldId="348"/>
            <ac:graphicFrameMk id="39" creationId="{45D1C7F6-C119-4AB7-8617-B1096A187A1E}"/>
          </ac:graphicFrameMkLst>
        </pc:graphicFrameChg>
        <pc:picChg chg="add mod">
          <ac:chgData name="Pandara Valappil, Femeena" userId="be223c2e-f71e-4aac-a281-b3207cd4a8ab" providerId="ADAL" clId="{6FBB829F-AC73-8B4F-9854-6D0CC2918147}" dt="2024-07-23T19:13:14.598" v="7758" actId="167"/>
          <ac:picMkLst>
            <pc:docMk/>
            <pc:sldMk cId="716009350" sldId="348"/>
            <ac:picMk id="4" creationId="{08DCBA9C-90F7-2EBC-1671-8D14036D0254}"/>
          </ac:picMkLst>
        </pc:picChg>
        <pc:picChg chg="mod">
          <ac:chgData name="Pandara Valappil, Femeena" userId="be223c2e-f71e-4aac-a281-b3207cd4a8ab" providerId="ADAL" clId="{6FBB829F-AC73-8B4F-9854-6D0CC2918147}" dt="2024-07-23T16:38:07.102" v="7601" actId="14100"/>
          <ac:picMkLst>
            <pc:docMk/>
            <pc:sldMk cId="716009350" sldId="348"/>
            <ac:picMk id="35" creationId="{949CC909-C912-FE27-B7E4-EB10F80C6EB7}"/>
          </ac:picMkLst>
        </pc:picChg>
        <pc:cxnChg chg="del">
          <ac:chgData name="Pandara Valappil, Femeena" userId="be223c2e-f71e-4aac-a281-b3207cd4a8ab" providerId="ADAL" clId="{6FBB829F-AC73-8B4F-9854-6D0CC2918147}" dt="2024-07-23T16:08:59.430" v="6612" actId="478"/>
          <ac:cxnSpMkLst>
            <pc:docMk/>
            <pc:sldMk cId="716009350" sldId="348"/>
            <ac:cxnSpMk id="41" creationId="{BFAA44FB-B774-19CE-9A3D-BE332FF12FF7}"/>
          </ac:cxnSpMkLst>
        </pc:cxnChg>
        <pc:cxnChg chg="del">
          <ac:chgData name="Pandara Valappil, Femeena" userId="be223c2e-f71e-4aac-a281-b3207cd4a8ab" providerId="ADAL" clId="{6FBB829F-AC73-8B4F-9854-6D0CC2918147}" dt="2024-07-23T16:08:59.430" v="6612" actId="478"/>
          <ac:cxnSpMkLst>
            <pc:docMk/>
            <pc:sldMk cId="716009350" sldId="348"/>
            <ac:cxnSpMk id="43" creationId="{222ABE00-A58E-3225-A0AD-B31AD8D6164A}"/>
          </ac:cxnSpMkLst>
        </pc:cxnChg>
      </pc:sldChg>
      <pc:sldChg chg="add del">
        <pc:chgData name="Pandara Valappil, Femeena" userId="be223c2e-f71e-4aac-a281-b3207cd4a8ab" providerId="ADAL" clId="{6FBB829F-AC73-8B4F-9854-6D0CC2918147}" dt="2024-07-23T18:58:07.574" v="7649"/>
        <pc:sldMkLst>
          <pc:docMk/>
          <pc:sldMk cId="2919042237" sldId="349"/>
        </pc:sldMkLst>
      </pc:sldChg>
      <pc:sldChg chg="addSp delSp modSp add mod">
        <pc:chgData name="Pandara Valappil, Femeena" userId="be223c2e-f71e-4aac-a281-b3207cd4a8ab" providerId="ADAL" clId="{6FBB829F-AC73-8B4F-9854-6D0CC2918147}" dt="2024-08-02T15:19:08.286" v="10920" actId="20577"/>
        <pc:sldMkLst>
          <pc:docMk/>
          <pc:sldMk cId="3583650026" sldId="349"/>
        </pc:sldMkLst>
        <pc:spChg chg="mod">
          <ac:chgData name="Pandara Valappil, Femeena" userId="be223c2e-f71e-4aac-a281-b3207cd4a8ab" providerId="ADAL" clId="{6FBB829F-AC73-8B4F-9854-6D0CC2918147}" dt="2024-07-25T19:50:25.165" v="8768" actId="20577"/>
          <ac:spMkLst>
            <pc:docMk/>
            <pc:sldMk cId="3583650026" sldId="349"/>
            <ac:spMk id="2" creationId="{BA1F25B6-3F68-25D9-F9CB-BF23F0C105E2}"/>
          </ac:spMkLst>
        </pc:spChg>
        <pc:spChg chg="add mod">
          <ac:chgData name="Pandara Valappil, Femeena" userId="be223c2e-f71e-4aac-a281-b3207cd4a8ab" providerId="ADAL" clId="{6FBB829F-AC73-8B4F-9854-6D0CC2918147}" dt="2024-08-02T15:19:08.286" v="10920" actId="20577"/>
          <ac:spMkLst>
            <pc:docMk/>
            <pc:sldMk cId="3583650026" sldId="349"/>
            <ac:spMk id="3" creationId="{6E5126F8-9F05-E7BB-183D-4033548E1702}"/>
          </ac:spMkLst>
        </pc:spChg>
        <pc:spChg chg="del">
          <ac:chgData name="Pandara Valappil, Femeena" userId="be223c2e-f71e-4aac-a281-b3207cd4a8ab" providerId="ADAL" clId="{6FBB829F-AC73-8B4F-9854-6D0CC2918147}" dt="2024-07-23T19:48:28.735" v="8168" actId="478"/>
          <ac:spMkLst>
            <pc:docMk/>
            <pc:sldMk cId="3583650026" sldId="349"/>
            <ac:spMk id="4" creationId="{2628C04D-1345-67AC-3B36-28F0911557B4}"/>
          </ac:spMkLst>
        </pc:spChg>
        <pc:spChg chg="del">
          <ac:chgData name="Pandara Valappil, Femeena" userId="be223c2e-f71e-4aac-a281-b3207cd4a8ab" providerId="ADAL" clId="{6FBB829F-AC73-8B4F-9854-6D0CC2918147}" dt="2024-07-23T19:48:28.735" v="8168" actId="478"/>
          <ac:spMkLst>
            <pc:docMk/>
            <pc:sldMk cId="3583650026" sldId="349"/>
            <ac:spMk id="5" creationId="{5D6303FD-98D9-4A86-EC68-A9C95C2071CA}"/>
          </ac:spMkLst>
        </pc:spChg>
        <pc:spChg chg="del">
          <ac:chgData name="Pandara Valappil, Femeena" userId="be223c2e-f71e-4aac-a281-b3207cd4a8ab" providerId="ADAL" clId="{6FBB829F-AC73-8B4F-9854-6D0CC2918147}" dt="2024-07-23T19:48:34.197" v="8169" actId="478"/>
          <ac:spMkLst>
            <pc:docMk/>
            <pc:sldMk cId="3583650026" sldId="349"/>
            <ac:spMk id="11" creationId="{358CA694-CDC7-64EA-B3E7-1217D3A9CE55}"/>
          </ac:spMkLst>
        </pc:spChg>
        <pc:spChg chg="del">
          <ac:chgData name="Pandara Valappil, Femeena" userId="be223c2e-f71e-4aac-a281-b3207cd4a8ab" providerId="ADAL" clId="{6FBB829F-AC73-8B4F-9854-6D0CC2918147}" dt="2024-07-23T19:48:28.735" v="8168" actId="478"/>
          <ac:spMkLst>
            <pc:docMk/>
            <pc:sldMk cId="3583650026" sldId="349"/>
            <ac:spMk id="12" creationId="{01DB7F21-4A50-E25F-E40F-8BC8FE491FB8}"/>
          </ac:spMkLst>
        </pc:spChg>
        <pc:spChg chg="del">
          <ac:chgData name="Pandara Valappil, Femeena" userId="be223c2e-f71e-4aac-a281-b3207cd4a8ab" providerId="ADAL" clId="{6FBB829F-AC73-8B4F-9854-6D0CC2918147}" dt="2024-07-23T19:48:28.735" v="8168" actId="478"/>
          <ac:spMkLst>
            <pc:docMk/>
            <pc:sldMk cId="3583650026" sldId="349"/>
            <ac:spMk id="13" creationId="{E71BF57D-727C-55A6-4F0F-DD8A01DDA258}"/>
          </ac:spMkLst>
        </pc:spChg>
        <pc:spChg chg="del">
          <ac:chgData name="Pandara Valappil, Femeena" userId="be223c2e-f71e-4aac-a281-b3207cd4a8ab" providerId="ADAL" clId="{6FBB829F-AC73-8B4F-9854-6D0CC2918147}" dt="2024-07-23T19:48:28.735" v="8168" actId="478"/>
          <ac:spMkLst>
            <pc:docMk/>
            <pc:sldMk cId="3583650026" sldId="349"/>
            <ac:spMk id="14" creationId="{071E5C9D-4BAB-24AD-BD35-B033AF4D9FC7}"/>
          </ac:spMkLst>
        </pc:spChg>
        <pc:spChg chg="del">
          <ac:chgData name="Pandara Valappil, Femeena" userId="be223c2e-f71e-4aac-a281-b3207cd4a8ab" providerId="ADAL" clId="{6FBB829F-AC73-8B4F-9854-6D0CC2918147}" dt="2024-07-23T19:48:28.735" v="8168" actId="478"/>
          <ac:spMkLst>
            <pc:docMk/>
            <pc:sldMk cId="3583650026" sldId="349"/>
            <ac:spMk id="15" creationId="{52E6C3BE-912F-F9C2-F7CA-B42A0C6C17B1}"/>
          </ac:spMkLst>
        </pc:spChg>
        <pc:spChg chg="del">
          <ac:chgData name="Pandara Valappil, Femeena" userId="be223c2e-f71e-4aac-a281-b3207cd4a8ab" providerId="ADAL" clId="{6FBB829F-AC73-8B4F-9854-6D0CC2918147}" dt="2024-07-23T19:48:28.735" v="8168" actId="478"/>
          <ac:spMkLst>
            <pc:docMk/>
            <pc:sldMk cId="3583650026" sldId="349"/>
            <ac:spMk id="16" creationId="{8ADB6801-B6E2-AB83-7817-F025A9D9188A}"/>
          </ac:spMkLst>
        </pc:spChg>
        <pc:spChg chg="del">
          <ac:chgData name="Pandara Valappil, Femeena" userId="be223c2e-f71e-4aac-a281-b3207cd4a8ab" providerId="ADAL" clId="{6FBB829F-AC73-8B4F-9854-6D0CC2918147}" dt="2024-07-23T19:48:28.735" v="8168" actId="478"/>
          <ac:spMkLst>
            <pc:docMk/>
            <pc:sldMk cId="3583650026" sldId="349"/>
            <ac:spMk id="17" creationId="{74F4F1B5-9394-E952-CC8D-CD3345731457}"/>
          </ac:spMkLst>
        </pc:spChg>
        <pc:spChg chg="del">
          <ac:chgData name="Pandara Valappil, Femeena" userId="be223c2e-f71e-4aac-a281-b3207cd4a8ab" providerId="ADAL" clId="{6FBB829F-AC73-8B4F-9854-6D0CC2918147}" dt="2024-07-23T19:48:28.735" v="8168" actId="478"/>
          <ac:spMkLst>
            <pc:docMk/>
            <pc:sldMk cId="3583650026" sldId="349"/>
            <ac:spMk id="18" creationId="{533ACA0D-2128-9E90-3AAF-FB3651306B89}"/>
          </ac:spMkLst>
        </pc:spChg>
        <pc:spChg chg="del">
          <ac:chgData name="Pandara Valappil, Femeena" userId="be223c2e-f71e-4aac-a281-b3207cd4a8ab" providerId="ADAL" clId="{6FBB829F-AC73-8B4F-9854-6D0CC2918147}" dt="2024-07-23T19:48:28.735" v="8168" actId="478"/>
          <ac:spMkLst>
            <pc:docMk/>
            <pc:sldMk cId="3583650026" sldId="349"/>
            <ac:spMk id="19" creationId="{96F5A456-8693-9E33-CB2A-00B645A90B2F}"/>
          </ac:spMkLst>
        </pc:spChg>
        <pc:picChg chg="del">
          <ac:chgData name="Pandara Valappil, Femeena" userId="be223c2e-f71e-4aac-a281-b3207cd4a8ab" providerId="ADAL" clId="{6FBB829F-AC73-8B4F-9854-6D0CC2918147}" dt="2024-07-23T19:48:28.735" v="8168" actId="478"/>
          <ac:picMkLst>
            <pc:docMk/>
            <pc:sldMk cId="3583650026" sldId="349"/>
            <ac:picMk id="3" creationId="{42F43E36-776F-929C-BBC0-A84FAE2F3F44}"/>
          </ac:picMkLst>
        </pc:picChg>
      </pc:sldChg>
      <pc:sldChg chg="modSp add ord modAnim">
        <pc:chgData name="Pandara Valappil, Femeena" userId="be223c2e-f71e-4aac-a281-b3207cd4a8ab" providerId="ADAL" clId="{6FBB829F-AC73-8B4F-9854-6D0CC2918147}" dt="2024-08-01T17:59:23.105" v="10438"/>
        <pc:sldMkLst>
          <pc:docMk/>
          <pc:sldMk cId="2905531093" sldId="350"/>
        </pc:sldMkLst>
        <pc:spChg chg="mod">
          <ac:chgData name="Pandara Valappil, Femeena" userId="be223c2e-f71e-4aac-a281-b3207cd4a8ab" providerId="ADAL" clId="{6FBB829F-AC73-8B4F-9854-6D0CC2918147}" dt="2024-08-01T16:16:23.350" v="10429" actId="20577"/>
          <ac:spMkLst>
            <pc:docMk/>
            <pc:sldMk cId="2905531093" sldId="350"/>
            <ac:spMk id="462" creationId="{00000000-0000-0000-0000-000000000000}"/>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pennstateoffice365-my.sharepoint.com/personal/fpp5057_psu_edu/Documents/PSU_EMS/WBM_Test/WDRG/ROAR_Analysis/Results_20240701_test5_run4_10iter/SCEN1-TEST5-run4-fpp5057_10iter/Analysis/figures/DREM_results_july2024.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pennstateoffice365-my.sharepoint.com/personal/fpp5057_psu_edu/Documents/PSU_EMS/WBM_Test/WDRG/ROAR_Analysis/Results_20240701_test5_run4_10iter/SCEN1-TEST5-run4-fpp5057_10iter/Analysis/figures/DREM_results_july2024.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pennstateoffice365-my.sharepoint.com/personal/fpp5057_psu_edu/Documents/PSU_EMS/WBM_Test/WDRG/ROAR_Analysis/Results_20240701_test5_run4_10iter/SCEN1-TEST5-run4-fpp5057_10iter/Analysis/figures/DREM_results_july2024.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solidFill>
                <a:latin typeface="+mn-lt"/>
                <a:ea typeface="+mn-ea"/>
                <a:cs typeface="+mn-cs"/>
              </a:defRPr>
            </a:pPr>
            <a:r>
              <a:rPr lang="en-US" b="1" dirty="0"/>
              <a:t>2015 Production</a:t>
            </a:r>
          </a:p>
          <a:p>
            <a:pPr>
              <a:defRPr/>
            </a:pPr>
            <a:r>
              <a:rPr lang="en-US" sz="1100" dirty="0"/>
              <a:t>Column 1: Baseline, Column 2: Iteration 0 (shock), Column 3: Iteration 10</a:t>
            </a:r>
          </a:p>
        </c:rich>
      </c:tx>
      <c:overlay val="0"/>
      <c:spPr>
        <a:noFill/>
        <a:ln>
          <a:noFill/>
        </a:ln>
        <a:effectLst/>
      </c:spPr>
      <c:txPr>
        <a:bodyPr rot="0" spcFirstLastPara="1" vertOverflow="ellipsis" vert="horz" wrap="square" anchor="ctr" anchorCtr="1"/>
        <a:lstStyle/>
        <a:p>
          <a:pPr>
            <a:defRPr sz="1440" b="0" i="0" u="none" strike="noStrike" kern="1200" spc="0" baseline="0">
              <a:solidFill>
                <a:schemeClr val="tx1"/>
              </a:solidFill>
              <a:latin typeface="+mn-lt"/>
              <a:ea typeface="+mn-ea"/>
              <a:cs typeface="+mn-cs"/>
            </a:defRPr>
          </a:pPr>
          <a:endParaRPr lang="en-US"/>
        </a:p>
      </c:txPr>
    </c:title>
    <c:autoTitleDeleted val="0"/>
    <c:plotArea>
      <c:layout/>
      <c:barChart>
        <c:barDir val="col"/>
        <c:grouping val="stacked"/>
        <c:varyColors val="0"/>
        <c:ser>
          <c:idx val="0"/>
          <c:order val="0"/>
          <c:tx>
            <c:strRef>
              <c:f>output_impact_2015_GRAPHS_HERE!$B$237</c:f>
              <c:strCache>
                <c:ptCount val="1"/>
                <c:pt idx="0">
                  <c:v>Arizona</c:v>
                </c:pt>
              </c:strCache>
            </c:strRef>
          </c:tx>
          <c:spPr>
            <a:solidFill>
              <a:schemeClr val="accent1"/>
            </a:solidFill>
            <a:ln>
              <a:noFill/>
            </a:ln>
            <a:effectLst/>
          </c:spPr>
          <c:invertIfNegative val="0"/>
          <c:cat>
            <c:strRef>
              <c:f>output_impact_2015_GRAPHS_HERE!$A$238:$A$260</c:f>
              <c:strCache>
                <c:ptCount val="22"/>
                <c:pt idx="1">
                  <c:v>Grain</c:v>
                </c:pt>
                <c:pt idx="5">
                  <c:v>Oilseed</c:v>
                </c:pt>
                <c:pt idx="9">
                  <c:v>Vegfruit</c:v>
                </c:pt>
                <c:pt idx="13">
                  <c:v>Cotton</c:v>
                </c:pt>
                <c:pt idx="17">
                  <c:v>Sugar</c:v>
                </c:pt>
                <c:pt idx="21">
                  <c:v>Other</c:v>
                </c:pt>
              </c:strCache>
            </c:strRef>
          </c:cat>
          <c:val>
            <c:numRef>
              <c:f>output_impact_2015_GRAPHS_HERE!$B$238:$B$260</c:f>
              <c:numCache>
                <c:formatCode>General</c:formatCode>
                <c:ptCount val="23"/>
                <c:pt idx="0">
                  <c:v>4.3333289645754398E-2</c:v>
                </c:pt>
                <c:pt idx="1">
                  <c:v>2.598E-3</c:v>
                </c:pt>
                <c:pt idx="2">
                  <c:v>2.8033699999999999E-3</c:v>
                </c:pt>
                <c:pt idx="4">
                  <c:v>2.30987216125688E-2</c:v>
                </c:pt>
                <c:pt idx="5">
                  <c:v>2.0622499999999998E-2</c:v>
                </c:pt>
                <c:pt idx="6">
                  <c:v>1.9994899999999999E-2</c:v>
                </c:pt>
                <c:pt idx="8">
                  <c:v>1.34227657520375</c:v>
                </c:pt>
                <c:pt idx="9">
                  <c:v>0.84047000000000005</c:v>
                </c:pt>
                <c:pt idx="10">
                  <c:v>0.65980099999999997</c:v>
                </c:pt>
                <c:pt idx="12">
                  <c:v>0.35960505167581103</c:v>
                </c:pt>
                <c:pt idx="13">
                  <c:v>1.0773599999999999E-2</c:v>
                </c:pt>
                <c:pt idx="14">
                  <c:v>1.55198E-2</c:v>
                </c:pt>
                <c:pt idx="16">
                  <c:v>0</c:v>
                </c:pt>
                <c:pt idx="17">
                  <c:v>0</c:v>
                </c:pt>
                <c:pt idx="18">
                  <c:v>0</c:v>
                </c:pt>
                <c:pt idx="20">
                  <c:v>1.0095910369702299</c:v>
                </c:pt>
                <c:pt idx="21">
                  <c:v>0.61405699999999996</c:v>
                </c:pt>
                <c:pt idx="22">
                  <c:v>0.52089700000000005</c:v>
                </c:pt>
              </c:numCache>
            </c:numRef>
          </c:val>
          <c:extLst>
            <c:ext xmlns:c16="http://schemas.microsoft.com/office/drawing/2014/chart" uri="{C3380CC4-5D6E-409C-BE32-E72D297353CC}">
              <c16:uniqueId val="{00000000-D610-5A43-8EB2-06D74EE7CF88}"/>
            </c:ext>
          </c:extLst>
        </c:ser>
        <c:ser>
          <c:idx val="1"/>
          <c:order val="1"/>
          <c:tx>
            <c:strRef>
              <c:f>output_impact_2015_GRAPHS_HERE!$C$237</c:f>
              <c:strCache>
                <c:ptCount val="1"/>
                <c:pt idx="0">
                  <c:v>California</c:v>
                </c:pt>
              </c:strCache>
            </c:strRef>
          </c:tx>
          <c:spPr>
            <a:solidFill>
              <a:schemeClr val="accent2"/>
            </a:solidFill>
            <a:ln>
              <a:noFill/>
            </a:ln>
            <a:effectLst/>
          </c:spPr>
          <c:invertIfNegative val="0"/>
          <c:cat>
            <c:strRef>
              <c:f>output_impact_2015_GRAPHS_HERE!$A$238:$A$260</c:f>
              <c:strCache>
                <c:ptCount val="22"/>
                <c:pt idx="1">
                  <c:v>Grain</c:v>
                </c:pt>
                <c:pt idx="5">
                  <c:v>Oilseed</c:v>
                </c:pt>
                <c:pt idx="9">
                  <c:v>Vegfruit</c:v>
                </c:pt>
                <c:pt idx="13">
                  <c:v>Cotton</c:v>
                </c:pt>
                <c:pt idx="17">
                  <c:v>Sugar</c:v>
                </c:pt>
                <c:pt idx="21">
                  <c:v>Other</c:v>
                </c:pt>
              </c:strCache>
            </c:strRef>
          </c:cat>
          <c:val>
            <c:numRef>
              <c:f>output_impact_2015_GRAPHS_HERE!$C$238:$C$260</c:f>
              <c:numCache>
                <c:formatCode>General</c:formatCode>
                <c:ptCount val="23"/>
                <c:pt idx="0">
                  <c:v>1.29003989651102</c:v>
                </c:pt>
                <c:pt idx="1">
                  <c:v>1.1904999999999999</c:v>
                </c:pt>
                <c:pt idx="2">
                  <c:v>1.2194400000000001</c:v>
                </c:pt>
                <c:pt idx="4">
                  <c:v>0.174077569923443</c:v>
                </c:pt>
                <c:pt idx="5">
                  <c:v>0.16794200000000001</c:v>
                </c:pt>
                <c:pt idx="6">
                  <c:v>0.17183000000000001</c:v>
                </c:pt>
                <c:pt idx="8">
                  <c:v>28.458581115939001</c:v>
                </c:pt>
                <c:pt idx="9">
                  <c:v>22.721800000000002</c:v>
                </c:pt>
                <c:pt idx="10">
                  <c:v>25.858699999999999</c:v>
                </c:pt>
                <c:pt idx="12">
                  <c:v>0.74623790184207395</c:v>
                </c:pt>
                <c:pt idx="13">
                  <c:v>0.21945100000000001</c:v>
                </c:pt>
                <c:pt idx="14">
                  <c:v>0.42788999999999999</c:v>
                </c:pt>
                <c:pt idx="16">
                  <c:v>5.4156247084367497E-2</c:v>
                </c:pt>
                <c:pt idx="17">
                  <c:v>3.9044200000000001E-2</c:v>
                </c:pt>
                <c:pt idx="18">
                  <c:v>4.6144900000000003E-2</c:v>
                </c:pt>
                <c:pt idx="20">
                  <c:v>7.9060472053256898</c:v>
                </c:pt>
                <c:pt idx="21">
                  <c:v>7.2454700000000001</c:v>
                </c:pt>
                <c:pt idx="22">
                  <c:v>7.6002900000000002</c:v>
                </c:pt>
              </c:numCache>
            </c:numRef>
          </c:val>
          <c:extLst>
            <c:ext xmlns:c16="http://schemas.microsoft.com/office/drawing/2014/chart" uri="{C3380CC4-5D6E-409C-BE32-E72D297353CC}">
              <c16:uniqueId val="{00000001-D610-5A43-8EB2-06D74EE7CF88}"/>
            </c:ext>
          </c:extLst>
        </c:ser>
        <c:ser>
          <c:idx val="2"/>
          <c:order val="2"/>
          <c:tx>
            <c:strRef>
              <c:f>output_impact_2015_GRAPHS_HERE!$D$237</c:f>
              <c:strCache>
                <c:ptCount val="1"/>
                <c:pt idx="0">
                  <c:v>Colorado</c:v>
                </c:pt>
              </c:strCache>
            </c:strRef>
          </c:tx>
          <c:spPr>
            <a:solidFill>
              <a:schemeClr val="accent3"/>
            </a:solidFill>
            <a:ln>
              <a:noFill/>
            </a:ln>
            <a:effectLst/>
          </c:spPr>
          <c:invertIfNegative val="0"/>
          <c:cat>
            <c:strRef>
              <c:f>output_impact_2015_GRAPHS_HERE!$A$238:$A$260</c:f>
              <c:strCache>
                <c:ptCount val="22"/>
                <c:pt idx="1">
                  <c:v>Grain</c:v>
                </c:pt>
                <c:pt idx="5">
                  <c:v>Oilseed</c:v>
                </c:pt>
                <c:pt idx="9">
                  <c:v>Vegfruit</c:v>
                </c:pt>
                <c:pt idx="13">
                  <c:v>Cotton</c:v>
                </c:pt>
                <c:pt idx="17">
                  <c:v>Sugar</c:v>
                </c:pt>
                <c:pt idx="21">
                  <c:v>Other</c:v>
                </c:pt>
              </c:strCache>
            </c:strRef>
          </c:cat>
          <c:val>
            <c:numRef>
              <c:f>output_impact_2015_GRAPHS_HERE!$D$238:$D$260</c:f>
              <c:numCache>
                <c:formatCode>General</c:formatCode>
                <c:ptCount val="23"/>
                <c:pt idx="0">
                  <c:v>0.98739223373132201</c:v>
                </c:pt>
                <c:pt idx="1">
                  <c:v>0.160798</c:v>
                </c:pt>
                <c:pt idx="2">
                  <c:v>0.17747199999999999</c:v>
                </c:pt>
                <c:pt idx="4">
                  <c:v>6.7677037278654303E-2</c:v>
                </c:pt>
                <c:pt idx="5">
                  <c:v>5.9509699999999999E-2</c:v>
                </c:pt>
                <c:pt idx="6">
                  <c:v>5.88546E-2</c:v>
                </c:pt>
                <c:pt idx="8">
                  <c:v>0.40409875497690401</c:v>
                </c:pt>
                <c:pt idx="9">
                  <c:v>0.377832</c:v>
                </c:pt>
                <c:pt idx="10">
                  <c:v>0.357408</c:v>
                </c:pt>
                <c:pt idx="12">
                  <c:v>0</c:v>
                </c:pt>
                <c:pt idx="13">
                  <c:v>0</c:v>
                </c:pt>
                <c:pt idx="14">
                  <c:v>0</c:v>
                </c:pt>
                <c:pt idx="16">
                  <c:v>4.4849167210693701E-2</c:v>
                </c:pt>
                <c:pt idx="17">
                  <c:v>4.0000899999999999E-2</c:v>
                </c:pt>
                <c:pt idx="18">
                  <c:v>3.6592E-2</c:v>
                </c:pt>
                <c:pt idx="20">
                  <c:v>1.4109576176472101</c:v>
                </c:pt>
                <c:pt idx="21">
                  <c:v>1.2767500000000001</c:v>
                </c:pt>
                <c:pt idx="22">
                  <c:v>1.17326</c:v>
                </c:pt>
              </c:numCache>
            </c:numRef>
          </c:val>
          <c:extLst>
            <c:ext xmlns:c16="http://schemas.microsoft.com/office/drawing/2014/chart" uri="{C3380CC4-5D6E-409C-BE32-E72D297353CC}">
              <c16:uniqueId val="{00000002-D610-5A43-8EB2-06D74EE7CF88}"/>
            </c:ext>
          </c:extLst>
        </c:ser>
        <c:ser>
          <c:idx val="3"/>
          <c:order val="3"/>
          <c:tx>
            <c:strRef>
              <c:f>output_impact_2015_GRAPHS_HERE!$E$237</c:f>
              <c:strCache>
                <c:ptCount val="1"/>
                <c:pt idx="0">
                  <c:v>Idaho</c:v>
                </c:pt>
              </c:strCache>
            </c:strRef>
          </c:tx>
          <c:spPr>
            <a:solidFill>
              <a:schemeClr val="accent4"/>
            </a:solidFill>
            <a:ln>
              <a:noFill/>
            </a:ln>
            <a:effectLst/>
          </c:spPr>
          <c:invertIfNegative val="0"/>
          <c:cat>
            <c:strRef>
              <c:f>output_impact_2015_GRAPHS_HERE!$A$238:$A$260</c:f>
              <c:strCache>
                <c:ptCount val="22"/>
                <c:pt idx="1">
                  <c:v>Grain</c:v>
                </c:pt>
                <c:pt idx="5">
                  <c:v>Oilseed</c:v>
                </c:pt>
                <c:pt idx="9">
                  <c:v>Vegfruit</c:v>
                </c:pt>
                <c:pt idx="13">
                  <c:v>Cotton</c:v>
                </c:pt>
                <c:pt idx="17">
                  <c:v>Sugar</c:v>
                </c:pt>
                <c:pt idx="21">
                  <c:v>Other</c:v>
                </c:pt>
              </c:strCache>
            </c:strRef>
          </c:cat>
          <c:val>
            <c:numRef>
              <c:f>output_impact_2015_GRAPHS_HERE!$E$238:$E$260</c:f>
              <c:numCache>
                <c:formatCode>General</c:formatCode>
                <c:ptCount val="23"/>
                <c:pt idx="0">
                  <c:v>0.87197642768524497</c:v>
                </c:pt>
                <c:pt idx="1">
                  <c:v>0.98187500000000005</c:v>
                </c:pt>
                <c:pt idx="2">
                  <c:v>0.95812699999999995</c:v>
                </c:pt>
                <c:pt idx="4">
                  <c:v>2.2835927084925101E-2</c:v>
                </c:pt>
                <c:pt idx="5">
                  <c:v>2.70292E-2</c:v>
                </c:pt>
                <c:pt idx="6">
                  <c:v>2.5567400000000001E-2</c:v>
                </c:pt>
                <c:pt idx="8">
                  <c:v>1.0964169792565499</c:v>
                </c:pt>
                <c:pt idx="9">
                  <c:v>1.8135300000000001</c:v>
                </c:pt>
                <c:pt idx="10">
                  <c:v>1.4288000000000001</c:v>
                </c:pt>
                <c:pt idx="12">
                  <c:v>0</c:v>
                </c:pt>
                <c:pt idx="13">
                  <c:v>0</c:v>
                </c:pt>
                <c:pt idx="14">
                  <c:v>0</c:v>
                </c:pt>
                <c:pt idx="16">
                  <c:v>0.35468200294770902</c:v>
                </c:pt>
                <c:pt idx="17">
                  <c:v>0.42181200000000002</c:v>
                </c:pt>
                <c:pt idx="18">
                  <c:v>0.397318</c:v>
                </c:pt>
                <c:pt idx="20">
                  <c:v>1.89777510018955</c:v>
                </c:pt>
                <c:pt idx="21">
                  <c:v>2.2807900000000001</c:v>
                </c:pt>
                <c:pt idx="22">
                  <c:v>2.14669</c:v>
                </c:pt>
              </c:numCache>
            </c:numRef>
          </c:val>
          <c:extLst>
            <c:ext xmlns:c16="http://schemas.microsoft.com/office/drawing/2014/chart" uri="{C3380CC4-5D6E-409C-BE32-E72D297353CC}">
              <c16:uniqueId val="{00000003-D610-5A43-8EB2-06D74EE7CF88}"/>
            </c:ext>
          </c:extLst>
        </c:ser>
        <c:ser>
          <c:idx val="4"/>
          <c:order val="4"/>
          <c:tx>
            <c:strRef>
              <c:f>output_impact_2015_GRAPHS_HERE!$F$237</c:f>
              <c:strCache>
                <c:ptCount val="1"/>
                <c:pt idx="0">
                  <c:v>Montana</c:v>
                </c:pt>
              </c:strCache>
            </c:strRef>
          </c:tx>
          <c:spPr>
            <a:solidFill>
              <a:schemeClr val="accent5"/>
            </a:solidFill>
            <a:ln>
              <a:noFill/>
            </a:ln>
            <a:effectLst/>
          </c:spPr>
          <c:invertIfNegative val="0"/>
          <c:cat>
            <c:strRef>
              <c:f>output_impact_2015_GRAPHS_HERE!$A$238:$A$260</c:f>
              <c:strCache>
                <c:ptCount val="22"/>
                <c:pt idx="1">
                  <c:v>Grain</c:v>
                </c:pt>
                <c:pt idx="5">
                  <c:v>Oilseed</c:v>
                </c:pt>
                <c:pt idx="9">
                  <c:v>Vegfruit</c:v>
                </c:pt>
                <c:pt idx="13">
                  <c:v>Cotton</c:v>
                </c:pt>
                <c:pt idx="17">
                  <c:v>Sugar</c:v>
                </c:pt>
                <c:pt idx="21">
                  <c:v>Other</c:v>
                </c:pt>
              </c:strCache>
            </c:strRef>
          </c:cat>
          <c:val>
            <c:numRef>
              <c:f>output_impact_2015_GRAPHS_HERE!$F$238:$F$260</c:f>
              <c:numCache>
                <c:formatCode>General</c:formatCode>
                <c:ptCount val="23"/>
                <c:pt idx="0">
                  <c:v>1.06677836776112</c:v>
                </c:pt>
                <c:pt idx="1">
                  <c:v>0.68315099999999995</c:v>
                </c:pt>
                <c:pt idx="2">
                  <c:v>1.0420799999999999</c:v>
                </c:pt>
                <c:pt idx="4">
                  <c:v>2.47033288827096E-2</c:v>
                </c:pt>
                <c:pt idx="5">
                  <c:v>2.5019099999999999E-2</c:v>
                </c:pt>
                <c:pt idx="6">
                  <c:v>2.5734E-2</c:v>
                </c:pt>
                <c:pt idx="8">
                  <c:v>5.0307698440791797E-2</c:v>
                </c:pt>
                <c:pt idx="9">
                  <c:v>4.9168000000000003E-2</c:v>
                </c:pt>
                <c:pt idx="10">
                  <c:v>4.9830800000000001E-2</c:v>
                </c:pt>
                <c:pt idx="12">
                  <c:v>0</c:v>
                </c:pt>
                <c:pt idx="13">
                  <c:v>0</c:v>
                </c:pt>
                <c:pt idx="14">
                  <c:v>0</c:v>
                </c:pt>
                <c:pt idx="16">
                  <c:v>7.0022781840846302E-2</c:v>
                </c:pt>
                <c:pt idx="17">
                  <c:v>7.1745199999999995E-2</c:v>
                </c:pt>
                <c:pt idx="18">
                  <c:v>7.3141600000000001E-2</c:v>
                </c:pt>
                <c:pt idx="20">
                  <c:v>0.84212475451584501</c:v>
                </c:pt>
                <c:pt idx="21">
                  <c:v>1.00041</c:v>
                </c:pt>
                <c:pt idx="22">
                  <c:v>0.99660300000000002</c:v>
                </c:pt>
              </c:numCache>
            </c:numRef>
          </c:val>
          <c:extLst>
            <c:ext xmlns:c16="http://schemas.microsoft.com/office/drawing/2014/chart" uri="{C3380CC4-5D6E-409C-BE32-E72D297353CC}">
              <c16:uniqueId val="{00000004-D610-5A43-8EB2-06D74EE7CF88}"/>
            </c:ext>
          </c:extLst>
        </c:ser>
        <c:ser>
          <c:idx val="5"/>
          <c:order val="5"/>
          <c:tx>
            <c:strRef>
              <c:f>output_impact_2015_GRAPHS_HERE!$G$237</c:f>
              <c:strCache>
                <c:ptCount val="1"/>
                <c:pt idx="0">
                  <c:v>Nevada</c:v>
                </c:pt>
              </c:strCache>
            </c:strRef>
          </c:tx>
          <c:spPr>
            <a:solidFill>
              <a:schemeClr val="accent6"/>
            </a:solidFill>
            <a:ln>
              <a:noFill/>
            </a:ln>
            <a:effectLst/>
          </c:spPr>
          <c:invertIfNegative val="0"/>
          <c:cat>
            <c:strRef>
              <c:f>output_impact_2015_GRAPHS_HERE!$A$238:$A$260</c:f>
              <c:strCache>
                <c:ptCount val="22"/>
                <c:pt idx="1">
                  <c:v>Grain</c:v>
                </c:pt>
                <c:pt idx="5">
                  <c:v>Oilseed</c:v>
                </c:pt>
                <c:pt idx="9">
                  <c:v>Vegfruit</c:v>
                </c:pt>
                <c:pt idx="13">
                  <c:v>Cotton</c:v>
                </c:pt>
                <c:pt idx="17">
                  <c:v>Sugar</c:v>
                </c:pt>
                <c:pt idx="21">
                  <c:v>Other</c:v>
                </c:pt>
              </c:strCache>
            </c:strRef>
          </c:cat>
          <c:val>
            <c:numRef>
              <c:f>output_impact_2015_GRAPHS_HERE!$G$238:$G$260</c:f>
              <c:numCache>
                <c:formatCode>General</c:formatCode>
                <c:ptCount val="23"/>
                <c:pt idx="0">
                  <c:v>3.46601713302035E-3</c:v>
                </c:pt>
                <c:pt idx="1">
                  <c:v>5.5622400000000002E-4</c:v>
                </c:pt>
                <c:pt idx="2">
                  <c:v>7.4199300000000004E-4</c:v>
                </c:pt>
                <c:pt idx="4">
                  <c:v>9.4816336540610405E-4</c:v>
                </c:pt>
                <c:pt idx="5">
                  <c:v>8.5418400000000002E-4</c:v>
                </c:pt>
                <c:pt idx="6">
                  <c:v>9.14042E-4</c:v>
                </c:pt>
                <c:pt idx="8">
                  <c:v>9.7965224072454393E-2</c:v>
                </c:pt>
                <c:pt idx="9">
                  <c:v>8.3248199999999994E-2</c:v>
                </c:pt>
                <c:pt idx="10">
                  <c:v>8.9399699999999999E-2</c:v>
                </c:pt>
                <c:pt idx="12">
                  <c:v>0</c:v>
                </c:pt>
                <c:pt idx="13">
                  <c:v>0</c:v>
                </c:pt>
                <c:pt idx="14">
                  <c:v>0</c:v>
                </c:pt>
                <c:pt idx="16">
                  <c:v>0</c:v>
                </c:pt>
                <c:pt idx="17">
                  <c:v>0</c:v>
                </c:pt>
                <c:pt idx="18">
                  <c:v>0</c:v>
                </c:pt>
                <c:pt idx="20">
                  <c:v>0.39521278226383399</c:v>
                </c:pt>
                <c:pt idx="21">
                  <c:v>0.29492099999999999</c:v>
                </c:pt>
                <c:pt idx="22">
                  <c:v>0.36237999999999998</c:v>
                </c:pt>
              </c:numCache>
            </c:numRef>
          </c:val>
          <c:extLst>
            <c:ext xmlns:c16="http://schemas.microsoft.com/office/drawing/2014/chart" uri="{C3380CC4-5D6E-409C-BE32-E72D297353CC}">
              <c16:uniqueId val="{00000005-D610-5A43-8EB2-06D74EE7CF88}"/>
            </c:ext>
          </c:extLst>
        </c:ser>
        <c:ser>
          <c:idx val="6"/>
          <c:order val="6"/>
          <c:tx>
            <c:strRef>
              <c:f>output_impact_2015_GRAPHS_HERE!$H$237</c:f>
              <c:strCache>
                <c:ptCount val="1"/>
                <c:pt idx="0">
                  <c:v>NewMexico</c:v>
                </c:pt>
              </c:strCache>
            </c:strRef>
          </c:tx>
          <c:spPr>
            <a:solidFill>
              <a:schemeClr val="accent1">
                <a:lumMod val="60000"/>
              </a:schemeClr>
            </a:solidFill>
            <a:ln>
              <a:noFill/>
            </a:ln>
            <a:effectLst/>
          </c:spPr>
          <c:invertIfNegative val="0"/>
          <c:cat>
            <c:strRef>
              <c:f>output_impact_2015_GRAPHS_HERE!$A$238:$A$260</c:f>
              <c:strCache>
                <c:ptCount val="22"/>
                <c:pt idx="1">
                  <c:v>Grain</c:v>
                </c:pt>
                <c:pt idx="5">
                  <c:v>Oilseed</c:v>
                </c:pt>
                <c:pt idx="9">
                  <c:v>Vegfruit</c:v>
                </c:pt>
                <c:pt idx="13">
                  <c:v>Cotton</c:v>
                </c:pt>
                <c:pt idx="17">
                  <c:v>Sugar</c:v>
                </c:pt>
                <c:pt idx="21">
                  <c:v>Other</c:v>
                </c:pt>
              </c:strCache>
            </c:strRef>
          </c:cat>
          <c:val>
            <c:numRef>
              <c:f>output_impact_2015_GRAPHS_HERE!$H$238:$H$260</c:f>
              <c:numCache>
                <c:formatCode>General</c:formatCode>
                <c:ptCount val="23"/>
                <c:pt idx="0">
                  <c:v>2.82325880359829E-2</c:v>
                </c:pt>
                <c:pt idx="1">
                  <c:v>1.1183199999999999E-3</c:v>
                </c:pt>
                <c:pt idx="2">
                  <c:v>1.68399E-3</c:v>
                </c:pt>
                <c:pt idx="4">
                  <c:v>4.3333636499166599E-5</c:v>
                </c:pt>
                <c:pt idx="5">
                  <c:v>2.8773899999999999E-5</c:v>
                </c:pt>
                <c:pt idx="6">
                  <c:v>3.2839699999999997E-5</c:v>
                </c:pt>
                <c:pt idx="8">
                  <c:v>0.60445295586219405</c:v>
                </c:pt>
                <c:pt idx="9">
                  <c:v>0.248608</c:v>
                </c:pt>
                <c:pt idx="10">
                  <c:v>0.35986699999999999</c:v>
                </c:pt>
                <c:pt idx="12">
                  <c:v>2.3191040229242101E-2</c:v>
                </c:pt>
                <c:pt idx="13">
                  <c:v>3.9101099999999996E-3</c:v>
                </c:pt>
                <c:pt idx="14">
                  <c:v>4.1354900000000003E-3</c:v>
                </c:pt>
                <c:pt idx="16">
                  <c:v>0</c:v>
                </c:pt>
                <c:pt idx="17">
                  <c:v>0</c:v>
                </c:pt>
                <c:pt idx="18">
                  <c:v>0</c:v>
                </c:pt>
                <c:pt idx="20">
                  <c:v>0.52022364391111398</c:v>
                </c:pt>
                <c:pt idx="21">
                  <c:v>0.29915599999999998</c:v>
                </c:pt>
                <c:pt idx="22">
                  <c:v>0.34234799999999999</c:v>
                </c:pt>
              </c:numCache>
            </c:numRef>
          </c:val>
          <c:extLst>
            <c:ext xmlns:c16="http://schemas.microsoft.com/office/drawing/2014/chart" uri="{C3380CC4-5D6E-409C-BE32-E72D297353CC}">
              <c16:uniqueId val="{00000006-D610-5A43-8EB2-06D74EE7CF88}"/>
            </c:ext>
          </c:extLst>
        </c:ser>
        <c:ser>
          <c:idx val="7"/>
          <c:order val="7"/>
          <c:tx>
            <c:strRef>
              <c:f>output_impact_2015_GRAPHS_HERE!$I$237</c:f>
              <c:strCache>
                <c:ptCount val="1"/>
                <c:pt idx="0">
                  <c:v>Oregon</c:v>
                </c:pt>
              </c:strCache>
            </c:strRef>
          </c:tx>
          <c:spPr>
            <a:solidFill>
              <a:schemeClr val="accent2">
                <a:lumMod val="60000"/>
              </a:schemeClr>
            </a:solidFill>
            <a:ln>
              <a:noFill/>
            </a:ln>
            <a:effectLst/>
          </c:spPr>
          <c:invertIfNegative val="0"/>
          <c:cat>
            <c:strRef>
              <c:f>output_impact_2015_GRAPHS_HERE!$A$238:$A$260</c:f>
              <c:strCache>
                <c:ptCount val="22"/>
                <c:pt idx="1">
                  <c:v>Grain</c:v>
                </c:pt>
                <c:pt idx="5">
                  <c:v>Oilseed</c:v>
                </c:pt>
                <c:pt idx="9">
                  <c:v>Vegfruit</c:v>
                </c:pt>
                <c:pt idx="13">
                  <c:v>Cotton</c:v>
                </c:pt>
                <c:pt idx="17">
                  <c:v>Sugar</c:v>
                </c:pt>
                <c:pt idx="21">
                  <c:v>Other</c:v>
                </c:pt>
              </c:strCache>
            </c:strRef>
          </c:cat>
          <c:val>
            <c:numRef>
              <c:f>output_impact_2015_GRAPHS_HERE!$I$238:$I$260</c:f>
              <c:numCache>
                <c:formatCode>General</c:formatCode>
                <c:ptCount val="23"/>
                <c:pt idx="0">
                  <c:v>0.409448497506742</c:v>
                </c:pt>
                <c:pt idx="1">
                  <c:v>0.41547099999999998</c:v>
                </c:pt>
                <c:pt idx="2">
                  <c:v>0.41564899999999999</c:v>
                </c:pt>
                <c:pt idx="4">
                  <c:v>1.07836266913193E-2</c:v>
                </c:pt>
                <c:pt idx="5">
                  <c:v>1.0836999999999999E-2</c:v>
                </c:pt>
                <c:pt idx="6">
                  <c:v>1.0903700000000001E-2</c:v>
                </c:pt>
                <c:pt idx="8">
                  <c:v>1.1296538678218699</c:v>
                </c:pt>
                <c:pt idx="9">
                  <c:v>1.1646300000000001</c:v>
                </c:pt>
                <c:pt idx="10">
                  <c:v>1.1463099999999999</c:v>
                </c:pt>
                <c:pt idx="12">
                  <c:v>0</c:v>
                </c:pt>
                <c:pt idx="13">
                  <c:v>0</c:v>
                </c:pt>
                <c:pt idx="14">
                  <c:v>0</c:v>
                </c:pt>
                <c:pt idx="16">
                  <c:v>1.9036110246751801E-2</c:v>
                </c:pt>
                <c:pt idx="17">
                  <c:v>1.5044500000000001E-2</c:v>
                </c:pt>
                <c:pt idx="18">
                  <c:v>1.94748E-2</c:v>
                </c:pt>
                <c:pt idx="20">
                  <c:v>2.3043622216754498</c:v>
                </c:pt>
                <c:pt idx="21">
                  <c:v>2.4007399999999999</c:v>
                </c:pt>
                <c:pt idx="22">
                  <c:v>2.4042599999999998</c:v>
                </c:pt>
              </c:numCache>
            </c:numRef>
          </c:val>
          <c:extLst>
            <c:ext xmlns:c16="http://schemas.microsoft.com/office/drawing/2014/chart" uri="{C3380CC4-5D6E-409C-BE32-E72D297353CC}">
              <c16:uniqueId val="{00000007-D610-5A43-8EB2-06D74EE7CF88}"/>
            </c:ext>
          </c:extLst>
        </c:ser>
        <c:ser>
          <c:idx val="8"/>
          <c:order val="8"/>
          <c:tx>
            <c:strRef>
              <c:f>output_impact_2015_GRAPHS_HERE!$J$237</c:f>
              <c:strCache>
                <c:ptCount val="1"/>
                <c:pt idx="0">
                  <c:v>Utah</c:v>
                </c:pt>
              </c:strCache>
            </c:strRef>
          </c:tx>
          <c:spPr>
            <a:solidFill>
              <a:schemeClr val="accent3">
                <a:lumMod val="60000"/>
              </a:schemeClr>
            </a:solidFill>
            <a:ln>
              <a:noFill/>
            </a:ln>
            <a:effectLst/>
          </c:spPr>
          <c:invertIfNegative val="0"/>
          <c:cat>
            <c:strRef>
              <c:f>output_impact_2015_GRAPHS_HERE!$A$238:$A$260</c:f>
              <c:strCache>
                <c:ptCount val="22"/>
                <c:pt idx="1">
                  <c:v>Grain</c:v>
                </c:pt>
                <c:pt idx="5">
                  <c:v>Oilseed</c:v>
                </c:pt>
                <c:pt idx="9">
                  <c:v>Vegfruit</c:v>
                </c:pt>
                <c:pt idx="13">
                  <c:v>Cotton</c:v>
                </c:pt>
                <c:pt idx="17">
                  <c:v>Sugar</c:v>
                </c:pt>
                <c:pt idx="21">
                  <c:v>Other</c:v>
                </c:pt>
              </c:strCache>
            </c:strRef>
          </c:cat>
          <c:val>
            <c:numRef>
              <c:f>output_impact_2015_GRAPHS_HERE!$J$238:$J$260</c:f>
              <c:numCache>
                <c:formatCode>General</c:formatCode>
                <c:ptCount val="23"/>
                <c:pt idx="0">
                  <c:v>4.5567939938507197E-2</c:v>
                </c:pt>
                <c:pt idx="1">
                  <c:v>1.3247999999999999E-2</c:v>
                </c:pt>
                <c:pt idx="2">
                  <c:v>1.96934E-2</c:v>
                </c:pt>
                <c:pt idx="4">
                  <c:v>1.9853403103173201E-2</c:v>
                </c:pt>
                <c:pt idx="5">
                  <c:v>1.87767E-2</c:v>
                </c:pt>
                <c:pt idx="6">
                  <c:v>1.9055699999999998E-2</c:v>
                </c:pt>
                <c:pt idx="8">
                  <c:v>4.3896434174844699E-2</c:v>
                </c:pt>
                <c:pt idx="9">
                  <c:v>3.9611399999999998E-2</c:v>
                </c:pt>
                <c:pt idx="10">
                  <c:v>4.0055399999999998E-2</c:v>
                </c:pt>
                <c:pt idx="12">
                  <c:v>0</c:v>
                </c:pt>
                <c:pt idx="13">
                  <c:v>0</c:v>
                </c:pt>
                <c:pt idx="14">
                  <c:v>0</c:v>
                </c:pt>
                <c:pt idx="16">
                  <c:v>0</c:v>
                </c:pt>
                <c:pt idx="17">
                  <c:v>0</c:v>
                </c:pt>
                <c:pt idx="18">
                  <c:v>0</c:v>
                </c:pt>
                <c:pt idx="20">
                  <c:v>0.70980710004007397</c:v>
                </c:pt>
                <c:pt idx="21">
                  <c:v>0.60160000000000002</c:v>
                </c:pt>
                <c:pt idx="22">
                  <c:v>0.60556600000000005</c:v>
                </c:pt>
              </c:numCache>
            </c:numRef>
          </c:val>
          <c:extLst>
            <c:ext xmlns:c16="http://schemas.microsoft.com/office/drawing/2014/chart" uri="{C3380CC4-5D6E-409C-BE32-E72D297353CC}">
              <c16:uniqueId val="{00000008-D610-5A43-8EB2-06D74EE7CF88}"/>
            </c:ext>
          </c:extLst>
        </c:ser>
        <c:ser>
          <c:idx val="9"/>
          <c:order val="9"/>
          <c:tx>
            <c:strRef>
              <c:f>output_impact_2015_GRAPHS_HERE!$K$237</c:f>
              <c:strCache>
                <c:ptCount val="1"/>
                <c:pt idx="0">
                  <c:v>Washington</c:v>
                </c:pt>
              </c:strCache>
            </c:strRef>
          </c:tx>
          <c:spPr>
            <a:solidFill>
              <a:schemeClr val="accent4">
                <a:lumMod val="60000"/>
              </a:schemeClr>
            </a:solidFill>
            <a:ln>
              <a:noFill/>
            </a:ln>
            <a:effectLst/>
          </c:spPr>
          <c:invertIfNegative val="0"/>
          <c:cat>
            <c:strRef>
              <c:f>output_impact_2015_GRAPHS_HERE!$A$238:$A$260</c:f>
              <c:strCache>
                <c:ptCount val="22"/>
                <c:pt idx="1">
                  <c:v>Grain</c:v>
                </c:pt>
                <c:pt idx="5">
                  <c:v>Oilseed</c:v>
                </c:pt>
                <c:pt idx="9">
                  <c:v>Vegfruit</c:v>
                </c:pt>
                <c:pt idx="13">
                  <c:v>Cotton</c:v>
                </c:pt>
                <c:pt idx="17">
                  <c:v>Sugar</c:v>
                </c:pt>
                <c:pt idx="21">
                  <c:v>Other</c:v>
                </c:pt>
              </c:strCache>
            </c:strRef>
          </c:cat>
          <c:val>
            <c:numRef>
              <c:f>output_impact_2015_GRAPHS_HERE!$K$238:$K$260</c:f>
              <c:numCache>
                <c:formatCode>General</c:formatCode>
                <c:ptCount val="23"/>
                <c:pt idx="0">
                  <c:v>1.0244603717303</c:v>
                </c:pt>
                <c:pt idx="1">
                  <c:v>1.1007800000000001</c:v>
                </c:pt>
                <c:pt idx="2">
                  <c:v>1.07023</c:v>
                </c:pt>
                <c:pt idx="4">
                  <c:v>4.6028981130197502E-2</c:v>
                </c:pt>
                <c:pt idx="5">
                  <c:v>4.89833E-2</c:v>
                </c:pt>
                <c:pt idx="6">
                  <c:v>4.7770600000000003E-2</c:v>
                </c:pt>
                <c:pt idx="8">
                  <c:v>4.3554817577578104</c:v>
                </c:pt>
                <c:pt idx="9">
                  <c:v>6.2145200000000003</c:v>
                </c:pt>
                <c:pt idx="10">
                  <c:v>5.1367500000000001</c:v>
                </c:pt>
                <c:pt idx="12">
                  <c:v>0</c:v>
                </c:pt>
                <c:pt idx="13">
                  <c:v>0</c:v>
                </c:pt>
                <c:pt idx="14">
                  <c:v>0</c:v>
                </c:pt>
                <c:pt idx="16">
                  <c:v>3.9909580039311901E-2</c:v>
                </c:pt>
                <c:pt idx="17">
                  <c:v>4.0516299999999998E-2</c:v>
                </c:pt>
                <c:pt idx="18">
                  <c:v>4.55927E-2</c:v>
                </c:pt>
                <c:pt idx="20">
                  <c:v>2.1248218835105801</c:v>
                </c:pt>
                <c:pt idx="21">
                  <c:v>2.2803599999999999</c:v>
                </c:pt>
                <c:pt idx="22">
                  <c:v>2.2228599999999998</c:v>
                </c:pt>
              </c:numCache>
            </c:numRef>
          </c:val>
          <c:extLst>
            <c:ext xmlns:c16="http://schemas.microsoft.com/office/drawing/2014/chart" uri="{C3380CC4-5D6E-409C-BE32-E72D297353CC}">
              <c16:uniqueId val="{00000009-D610-5A43-8EB2-06D74EE7CF88}"/>
            </c:ext>
          </c:extLst>
        </c:ser>
        <c:ser>
          <c:idx val="10"/>
          <c:order val="10"/>
          <c:tx>
            <c:strRef>
              <c:f>output_impact_2015_GRAPHS_HERE!$L$237</c:f>
              <c:strCache>
                <c:ptCount val="1"/>
                <c:pt idx="0">
                  <c:v>Wyoming</c:v>
                </c:pt>
              </c:strCache>
            </c:strRef>
          </c:tx>
          <c:spPr>
            <a:solidFill>
              <a:schemeClr val="accent5">
                <a:lumMod val="60000"/>
              </a:schemeClr>
            </a:solidFill>
            <a:ln>
              <a:noFill/>
            </a:ln>
            <a:effectLst/>
          </c:spPr>
          <c:invertIfNegative val="0"/>
          <c:cat>
            <c:strRef>
              <c:f>output_impact_2015_GRAPHS_HERE!$A$238:$A$260</c:f>
              <c:strCache>
                <c:ptCount val="22"/>
                <c:pt idx="1">
                  <c:v>Grain</c:v>
                </c:pt>
                <c:pt idx="5">
                  <c:v>Oilseed</c:v>
                </c:pt>
                <c:pt idx="9">
                  <c:v>Vegfruit</c:v>
                </c:pt>
                <c:pt idx="13">
                  <c:v>Cotton</c:v>
                </c:pt>
                <c:pt idx="17">
                  <c:v>Sugar</c:v>
                </c:pt>
                <c:pt idx="21">
                  <c:v>Other</c:v>
                </c:pt>
              </c:strCache>
            </c:strRef>
          </c:cat>
          <c:val>
            <c:numRef>
              <c:f>output_impact_2015_GRAPHS_HERE!$L$238:$L$260</c:f>
              <c:numCache>
                <c:formatCode>General</c:formatCode>
                <c:ptCount val="23"/>
                <c:pt idx="0">
                  <c:v>7.1396443074288997E-3</c:v>
                </c:pt>
                <c:pt idx="1">
                  <c:v>2.2362300000000001E-3</c:v>
                </c:pt>
                <c:pt idx="2">
                  <c:v>7.1690499999999997E-3</c:v>
                </c:pt>
                <c:pt idx="4">
                  <c:v>0.36317105842471098</c:v>
                </c:pt>
                <c:pt idx="5">
                  <c:v>0.40085599999999999</c:v>
                </c:pt>
                <c:pt idx="6">
                  <c:v>0.39761200000000002</c:v>
                </c:pt>
                <c:pt idx="8">
                  <c:v>3.4379004033522E-3</c:v>
                </c:pt>
                <c:pt idx="9">
                  <c:v>3.2905E-3</c:v>
                </c:pt>
                <c:pt idx="10">
                  <c:v>3.3731799999999999E-3</c:v>
                </c:pt>
                <c:pt idx="12">
                  <c:v>0</c:v>
                </c:pt>
                <c:pt idx="13">
                  <c:v>0</c:v>
                </c:pt>
                <c:pt idx="14">
                  <c:v>0</c:v>
                </c:pt>
                <c:pt idx="16">
                  <c:v>4.4225282855624402E-2</c:v>
                </c:pt>
                <c:pt idx="17">
                  <c:v>4.2813200000000003E-2</c:v>
                </c:pt>
                <c:pt idx="18">
                  <c:v>4.5740599999999999E-2</c:v>
                </c:pt>
                <c:pt idx="20">
                  <c:v>0.37243713045698401</c:v>
                </c:pt>
                <c:pt idx="21">
                  <c:v>0.344447</c:v>
                </c:pt>
                <c:pt idx="22">
                  <c:v>0.41117599999999999</c:v>
                </c:pt>
              </c:numCache>
            </c:numRef>
          </c:val>
          <c:extLst>
            <c:ext xmlns:c16="http://schemas.microsoft.com/office/drawing/2014/chart" uri="{C3380CC4-5D6E-409C-BE32-E72D297353CC}">
              <c16:uniqueId val="{0000000A-D610-5A43-8EB2-06D74EE7CF88}"/>
            </c:ext>
          </c:extLst>
        </c:ser>
        <c:dLbls>
          <c:showLegendKey val="0"/>
          <c:showVal val="0"/>
          <c:showCatName val="0"/>
          <c:showSerName val="0"/>
          <c:showPercent val="0"/>
          <c:showBubbleSize val="0"/>
        </c:dLbls>
        <c:gapWidth val="30"/>
        <c:overlap val="100"/>
        <c:axId val="75284368"/>
        <c:axId val="75286448"/>
      </c:barChart>
      <c:catAx>
        <c:axId val="75284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75286448"/>
        <c:crosses val="autoZero"/>
        <c:auto val="1"/>
        <c:lblAlgn val="ctr"/>
        <c:lblOffset val="100"/>
        <c:noMultiLvlLbl val="0"/>
      </c:catAx>
      <c:valAx>
        <c:axId val="7528644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US"/>
                  <a:t>Billion $</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75284368"/>
        <c:crosses val="autoZero"/>
        <c:crossBetween val="between"/>
      </c:valAx>
      <c:spPr>
        <a:noFill/>
        <a:ln>
          <a:noFill/>
        </a:ln>
        <a:effectLst/>
      </c:spPr>
    </c:plotArea>
    <c:legend>
      <c:legendPos val="b"/>
      <c:layout>
        <c:manualLayout>
          <c:xMode val="edge"/>
          <c:yMode val="edge"/>
          <c:x val="0"/>
          <c:y val="0.79604770026982663"/>
          <c:w val="0.99749468448325851"/>
          <c:h val="0.185414034634442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sz="1200">
          <a:solidFill>
            <a:schemeClr val="tx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output_impact_2015_GRAPHS_HERE!$B$269</c:f>
              <c:strCache>
                <c:ptCount val="1"/>
                <c:pt idx="0">
                  <c:v>Arizona</c:v>
                </c:pt>
              </c:strCache>
            </c:strRef>
          </c:tx>
          <c:spPr>
            <a:solidFill>
              <a:schemeClr val="accent1"/>
            </a:solidFill>
            <a:ln>
              <a:noFill/>
            </a:ln>
            <a:effectLst/>
          </c:spPr>
          <c:invertIfNegative val="0"/>
          <c:cat>
            <c:strRef>
              <c:f>output_impact_2015_GRAPHS_HERE!$A$270:$A$280</c:f>
              <c:strCache>
                <c:ptCount val="10"/>
                <c:pt idx="1">
                  <c:v>Oilseed</c:v>
                </c:pt>
                <c:pt idx="5">
                  <c:v>Cotton</c:v>
                </c:pt>
                <c:pt idx="9">
                  <c:v>Sugar</c:v>
                </c:pt>
              </c:strCache>
            </c:strRef>
          </c:cat>
          <c:val>
            <c:numRef>
              <c:f>output_impact_2015_GRAPHS_HERE!$B$270:$B$280</c:f>
              <c:numCache>
                <c:formatCode>General</c:formatCode>
                <c:ptCount val="11"/>
                <c:pt idx="0">
                  <c:v>2.30987216125688E-2</c:v>
                </c:pt>
                <c:pt idx="1">
                  <c:v>2.0622499999999998E-2</c:v>
                </c:pt>
                <c:pt idx="2">
                  <c:v>1.9994899999999999E-2</c:v>
                </c:pt>
                <c:pt idx="4">
                  <c:v>0.35960505167581103</c:v>
                </c:pt>
                <c:pt idx="5">
                  <c:v>1.0773599999999999E-2</c:v>
                </c:pt>
                <c:pt idx="6">
                  <c:v>1.55198E-2</c:v>
                </c:pt>
                <c:pt idx="8">
                  <c:v>0</c:v>
                </c:pt>
                <c:pt idx="9">
                  <c:v>0</c:v>
                </c:pt>
                <c:pt idx="10">
                  <c:v>0</c:v>
                </c:pt>
              </c:numCache>
            </c:numRef>
          </c:val>
          <c:extLst>
            <c:ext xmlns:c16="http://schemas.microsoft.com/office/drawing/2014/chart" uri="{C3380CC4-5D6E-409C-BE32-E72D297353CC}">
              <c16:uniqueId val="{00000000-ED22-4B48-9592-99D75F4F946C}"/>
            </c:ext>
          </c:extLst>
        </c:ser>
        <c:ser>
          <c:idx val="1"/>
          <c:order val="1"/>
          <c:tx>
            <c:strRef>
              <c:f>output_impact_2015_GRAPHS_HERE!$C$269</c:f>
              <c:strCache>
                <c:ptCount val="1"/>
                <c:pt idx="0">
                  <c:v>California</c:v>
                </c:pt>
              </c:strCache>
            </c:strRef>
          </c:tx>
          <c:spPr>
            <a:solidFill>
              <a:schemeClr val="accent2"/>
            </a:solidFill>
            <a:ln>
              <a:noFill/>
            </a:ln>
            <a:effectLst/>
          </c:spPr>
          <c:invertIfNegative val="0"/>
          <c:cat>
            <c:strRef>
              <c:f>output_impact_2015_GRAPHS_HERE!$A$270:$A$280</c:f>
              <c:strCache>
                <c:ptCount val="10"/>
                <c:pt idx="1">
                  <c:v>Oilseed</c:v>
                </c:pt>
                <c:pt idx="5">
                  <c:v>Cotton</c:v>
                </c:pt>
                <c:pt idx="9">
                  <c:v>Sugar</c:v>
                </c:pt>
              </c:strCache>
            </c:strRef>
          </c:cat>
          <c:val>
            <c:numRef>
              <c:f>output_impact_2015_GRAPHS_HERE!$C$270:$C$280</c:f>
              <c:numCache>
                <c:formatCode>General</c:formatCode>
                <c:ptCount val="11"/>
                <c:pt idx="0">
                  <c:v>0.174077569923443</c:v>
                </c:pt>
                <c:pt idx="1">
                  <c:v>0.16794200000000001</c:v>
                </c:pt>
                <c:pt idx="2">
                  <c:v>0.17183000000000001</c:v>
                </c:pt>
                <c:pt idx="4">
                  <c:v>0.74623790184207395</c:v>
                </c:pt>
                <c:pt idx="5">
                  <c:v>0.21945100000000001</c:v>
                </c:pt>
                <c:pt idx="6">
                  <c:v>0.42788999999999999</c:v>
                </c:pt>
                <c:pt idx="8">
                  <c:v>5.4156247084367497E-2</c:v>
                </c:pt>
                <c:pt idx="9">
                  <c:v>3.9044200000000001E-2</c:v>
                </c:pt>
                <c:pt idx="10">
                  <c:v>4.6144900000000003E-2</c:v>
                </c:pt>
              </c:numCache>
            </c:numRef>
          </c:val>
          <c:extLst>
            <c:ext xmlns:c16="http://schemas.microsoft.com/office/drawing/2014/chart" uri="{C3380CC4-5D6E-409C-BE32-E72D297353CC}">
              <c16:uniqueId val="{00000001-ED22-4B48-9592-99D75F4F946C}"/>
            </c:ext>
          </c:extLst>
        </c:ser>
        <c:ser>
          <c:idx val="2"/>
          <c:order val="2"/>
          <c:tx>
            <c:strRef>
              <c:f>output_impact_2015_GRAPHS_HERE!$D$269</c:f>
              <c:strCache>
                <c:ptCount val="1"/>
                <c:pt idx="0">
                  <c:v>Colorado</c:v>
                </c:pt>
              </c:strCache>
            </c:strRef>
          </c:tx>
          <c:spPr>
            <a:solidFill>
              <a:schemeClr val="accent3"/>
            </a:solidFill>
            <a:ln>
              <a:noFill/>
            </a:ln>
            <a:effectLst/>
          </c:spPr>
          <c:invertIfNegative val="0"/>
          <c:cat>
            <c:strRef>
              <c:f>output_impact_2015_GRAPHS_HERE!$A$270:$A$280</c:f>
              <c:strCache>
                <c:ptCount val="10"/>
                <c:pt idx="1">
                  <c:v>Oilseed</c:v>
                </c:pt>
                <c:pt idx="5">
                  <c:v>Cotton</c:v>
                </c:pt>
                <c:pt idx="9">
                  <c:v>Sugar</c:v>
                </c:pt>
              </c:strCache>
            </c:strRef>
          </c:cat>
          <c:val>
            <c:numRef>
              <c:f>output_impact_2015_GRAPHS_HERE!$D$270:$D$280</c:f>
              <c:numCache>
                <c:formatCode>General</c:formatCode>
                <c:ptCount val="11"/>
                <c:pt idx="0">
                  <c:v>6.7677037278654303E-2</c:v>
                </c:pt>
                <c:pt idx="1">
                  <c:v>5.9509699999999999E-2</c:v>
                </c:pt>
                <c:pt idx="2">
                  <c:v>5.88546E-2</c:v>
                </c:pt>
                <c:pt idx="4">
                  <c:v>0</c:v>
                </c:pt>
                <c:pt idx="5">
                  <c:v>0</c:v>
                </c:pt>
                <c:pt idx="6">
                  <c:v>0</c:v>
                </c:pt>
                <c:pt idx="8">
                  <c:v>4.4849167210693701E-2</c:v>
                </c:pt>
                <c:pt idx="9">
                  <c:v>4.0000899999999999E-2</c:v>
                </c:pt>
                <c:pt idx="10">
                  <c:v>3.6592E-2</c:v>
                </c:pt>
              </c:numCache>
            </c:numRef>
          </c:val>
          <c:extLst>
            <c:ext xmlns:c16="http://schemas.microsoft.com/office/drawing/2014/chart" uri="{C3380CC4-5D6E-409C-BE32-E72D297353CC}">
              <c16:uniqueId val="{00000002-ED22-4B48-9592-99D75F4F946C}"/>
            </c:ext>
          </c:extLst>
        </c:ser>
        <c:ser>
          <c:idx val="3"/>
          <c:order val="3"/>
          <c:tx>
            <c:strRef>
              <c:f>output_impact_2015_GRAPHS_HERE!$E$269</c:f>
              <c:strCache>
                <c:ptCount val="1"/>
                <c:pt idx="0">
                  <c:v>Idaho</c:v>
                </c:pt>
              </c:strCache>
            </c:strRef>
          </c:tx>
          <c:spPr>
            <a:solidFill>
              <a:schemeClr val="accent4"/>
            </a:solidFill>
            <a:ln>
              <a:noFill/>
            </a:ln>
            <a:effectLst/>
          </c:spPr>
          <c:invertIfNegative val="0"/>
          <c:cat>
            <c:strRef>
              <c:f>output_impact_2015_GRAPHS_HERE!$A$270:$A$280</c:f>
              <c:strCache>
                <c:ptCount val="10"/>
                <c:pt idx="1">
                  <c:v>Oilseed</c:v>
                </c:pt>
                <c:pt idx="5">
                  <c:v>Cotton</c:v>
                </c:pt>
                <c:pt idx="9">
                  <c:v>Sugar</c:v>
                </c:pt>
              </c:strCache>
            </c:strRef>
          </c:cat>
          <c:val>
            <c:numRef>
              <c:f>output_impact_2015_GRAPHS_HERE!$E$270:$E$280</c:f>
              <c:numCache>
                <c:formatCode>General</c:formatCode>
                <c:ptCount val="11"/>
                <c:pt idx="0">
                  <c:v>2.2835927084925101E-2</c:v>
                </c:pt>
                <c:pt idx="1">
                  <c:v>2.70292E-2</c:v>
                </c:pt>
                <c:pt idx="2">
                  <c:v>2.5567400000000001E-2</c:v>
                </c:pt>
                <c:pt idx="4">
                  <c:v>0</c:v>
                </c:pt>
                <c:pt idx="5">
                  <c:v>0</c:v>
                </c:pt>
                <c:pt idx="6">
                  <c:v>0</c:v>
                </c:pt>
                <c:pt idx="8">
                  <c:v>0.35468200294770902</c:v>
                </c:pt>
                <c:pt idx="9">
                  <c:v>0.42181200000000002</c:v>
                </c:pt>
                <c:pt idx="10">
                  <c:v>0.397318</c:v>
                </c:pt>
              </c:numCache>
            </c:numRef>
          </c:val>
          <c:extLst>
            <c:ext xmlns:c16="http://schemas.microsoft.com/office/drawing/2014/chart" uri="{C3380CC4-5D6E-409C-BE32-E72D297353CC}">
              <c16:uniqueId val="{00000003-ED22-4B48-9592-99D75F4F946C}"/>
            </c:ext>
          </c:extLst>
        </c:ser>
        <c:ser>
          <c:idx val="4"/>
          <c:order val="4"/>
          <c:tx>
            <c:strRef>
              <c:f>output_impact_2015_GRAPHS_HERE!$F$269</c:f>
              <c:strCache>
                <c:ptCount val="1"/>
                <c:pt idx="0">
                  <c:v>Montana</c:v>
                </c:pt>
              </c:strCache>
            </c:strRef>
          </c:tx>
          <c:spPr>
            <a:solidFill>
              <a:schemeClr val="accent5"/>
            </a:solidFill>
            <a:ln>
              <a:noFill/>
            </a:ln>
            <a:effectLst/>
          </c:spPr>
          <c:invertIfNegative val="0"/>
          <c:cat>
            <c:strRef>
              <c:f>output_impact_2015_GRAPHS_HERE!$A$270:$A$280</c:f>
              <c:strCache>
                <c:ptCount val="10"/>
                <c:pt idx="1">
                  <c:v>Oilseed</c:v>
                </c:pt>
                <c:pt idx="5">
                  <c:v>Cotton</c:v>
                </c:pt>
                <c:pt idx="9">
                  <c:v>Sugar</c:v>
                </c:pt>
              </c:strCache>
            </c:strRef>
          </c:cat>
          <c:val>
            <c:numRef>
              <c:f>output_impact_2015_GRAPHS_HERE!$F$270:$F$280</c:f>
              <c:numCache>
                <c:formatCode>General</c:formatCode>
                <c:ptCount val="11"/>
                <c:pt idx="0">
                  <c:v>2.47033288827096E-2</c:v>
                </c:pt>
                <c:pt idx="1">
                  <c:v>2.5019099999999999E-2</c:v>
                </c:pt>
                <c:pt idx="2">
                  <c:v>2.5734E-2</c:v>
                </c:pt>
                <c:pt idx="4">
                  <c:v>0</c:v>
                </c:pt>
                <c:pt idx="5">
                  <c:v>0</c:v>
                </c:pt>
                <c:pt idx="6">
                  <c:v>0</c:v>
                </c:pt>
                <c:pt idx="8">
                  <c:v>7.0022781840846302E-2</c:v>
                </c:pt>
                <c:pt idx="9">
                  <c:v>7.1745199999999995E-2</c:v>
                </c:pt>
                <c:pt idx="10">
                  <c:v>7.3141600000000001E-2</c:v>
                </c:pt>
              </c:numCache>
            </c:numRef>
          </c:val>
          <c:extLst>
            <c:ext xmlns:c16="http://schemas.microsoft.com/office/drawing/2014/chart" uri="{C3380CC4-5D6E-409C-BE32-E72D297353CC}">
              <c16:uniqueId val="{00000004-ED22-4B48-9592-99D75F4F946C}"/>
            </c:ext>
          </c:extLst>
        </c:ser>
        <c:ser>
          <c:idx val="5"/>
          <c:order val="5"/>
          <c:tx>
            <c:strRef>
              <c:f>output_impact_2015_GRAPHS_HERE!$G$269</c:f>
              <c:strCache>
                <c:ptCount val="1"/>
                <c:pt idx="0">
                  <c:v>Nevada</c:v>
                </c:pt>
              </c:strCache>
            </c:strRef>
          </c:tx>
          <c:spPr>
            <a:solidFill>
              <a:schemeClr val="accent6"/>
            </a:solidFill>
            <a:ln>
              <a:noFill/>
            </a:ln>
            <a:effectLst/>
          </c:spPr>
          <c:invertIfNegative val="0"/>
          <c:cat>
            <c:strRef>
              <c:f>output_impact_2015_GRAPHS_HERE!$A$270:$A$280</c:f>
              <c:strCache>
                <c:ptCount val="10"/>
                <c:pt idx="1">
                  <c:v>Oilseed</c:v>
                </c:pt>
                <c:pt idx="5">
                  <c:v>Cotton</c:v>
                </c:pt>
                <c:pt idx="9">
                  <c:v>Sugar</c:v>
                </c:pt>
              </c:strCache>
            </c:strRef>
          </c:cat>
          <c:val>
            <c:numRef>
              <c:f>output_impact_2015_GRAPHS_HERE!$G$270:$G$280</c:f>
              <c:numCache>
                <c:formatCode>General</c:formatCode>
                <c:ptCount val="11"/>
                <c:pt idx="0">
                  <c:v>9.4816336540610405E-4</c:v>
                </c:pt>
                <c:pt idx="1">
                  <c:v>8.5418400000000002E-4</c:v>
                </c:pt>
                <c:pt idx="2">
                  <c:v>9.14042E-4</c:v>
                </c:pt>
                <c:pt idx="4">
                  <c:v>0</c:v>
                </c:pt>
                <c:pt idx="5">
                  <c:v>0</c:v>
                </c:pt>
                <c:pt idx="6">
                  <c:v>0</c:v>
                </c:pt>
                <c:pt idx="8">
                  <c:v>0</c:v>
                </c:pt>
                <c:pt idx="9">
                  <c:v>0</c:v>
                </c:pt>
                <c:pt idx="10">
                  <c:v>0</c:v>
                </c:pt>
              </c:numCache>
            </c:numRef>
          </c:val>
          <c:extLst>
            <c:ext xmlns:c16="http://schemas.microsoft.com/office/drawing/2014/chart" uri="{C3380CC4-5D6E-409C-BE32-E72D297353CC}">
              <c16:uniqueId val="{00000005-ED22-4B48-9592-99D75F4F946C}"/>
            </c:ext>
          </c:extLst>
        </c:ser>
        <c:ser>
          <c:idx val="6"/>
          <c:order val="6"/>
          <c:tx>
            <c:strRef>
              <c:f>output_impact_2015_GRAPHS_HERE!$H$269</c:f>
              <c:strCache>
                <c:ptCount val="1"/>
                <c:pt idx="0">
                  <c:v>NewMexico</c:v>
                </c:pt>
              </c:strCache>
            </c:strRef>
          </c:tx>
          <c:spPr>
            <a:solidFill>
              <a:schemeClr val="accent1">
                <a:lumMod val="60000"/>
              </a:schemeClr>
            </a:solidFill>
            <a:ln>
              <a:noFill/>
            </a:ln>
            <a:effectLst/>
          </c:spPr>
          <c:invertIfNegative val="0"/>
          <c:cat>
            <c:strRef>
              <c:f>output_impact_2015_GRAPHS_HERE!$A$270:$A$280</c:f>
              <c:strCache>
                <c:ptCount val="10"/>
                <c:pt idx="1">
                  <c:v>Oilseed</c:v>
                </c:pt>
                <c:pt idx="5">
                  <c:v>Cotton</c:v>
                </c:pt>
                <c:pt idx="9">
                  <c:v>Sugar</c:v>
                </c:pt>
              </c:strCache>
            </c:strRef>
          </c:cat>
          <c:val>
            <c:numRef>
              <c:f>output_impact_2015_GRAPHS_HERE!$H$270:$H$280</c:f>
              <c:numCache>
                <c:formatCode>General</c:formatCode>
                <c:ptCount val="11"/>
                <c:pt idx="0">
                  <c:v>4.3333636499166599E-5</c:v>
                </c:pt>
                <c:pt idx="1">
                  <c:v>2.8773899999999999E-5</c:v>
                </c:pt>
                <c:pt idx="2">
                  <c:v>3.2839699999999997E-5</c:v>
                </c:pt>
                <c:pt idx="4">
                  <c:v>2.3191040229242101E-2</c:v>
                </c:pt>
                <c:pt idx="5">
                  <c:v>3.9101099999999996E-3</c:v>
                </c:pt>
                <c:pt idx="6">
                  <c:v>4.1354900000000003E-3</c:v>
                </c:pt>
                <c:pt idx="8">
                  <c:v>0</c:v>
                </c:pt>
                <c:pt idx="9">
                  <c:v>0</c:v>
                </c:pt>
                <c:pt idx="10">
                  <c:v>0</c:v>
                </c:pt>
              </c:numCache>
            </c:numRef>
          </c:val>
          <c:extLst>
            <c:ext xmlns:c16="http://schemas.microsoft.com/office/drawing/2014/chart" uri="{C3380CC4-5D6E-409C-BE32-E72D297353CC}">
              <c16:uniqueId val="{00000006-ED22-4B48-9592-99D75F4F946C}"/>
            </c:ext>
          </c:extLst>
        </c:ser>
        <c:ser>
          <c:idx val="7"/>
          <c:order val="7"/>
          <c:tx>
            <c:strRef>
              <c:f>output_impact_2015_GRAPHS_HERE!$I$269</c:f>
              <c:strCache>
                <c:ptCount val="1"/>
                <c:pt idx="0">
                  <c:v>Oregon</c:v>
                </c:pt>
              </c:strCache>
            </c:strRef>
          </c:tx>
          <c:spPr>
            <a:solidFill>
              <a:schemeClr val="accent2">
                <a:lumMod val="60000"/>
              </a:schemeClr>
            </a:solidFill>
            <a:ln>
              <a:noFill/>
            </a:ln>
            <a:effectLst/>
          </c:spPr>
          <c:invertIfNegative val="0"/>
          <c:cat>
            <c:strRef>
              <c:f>output_impact_2015_GRAPHS_HERE!$A$270:$A$280</c:f>
              <c:strCache>
                <c:ptCount val="10"/>
                <c:pt idx="1">
                  <c:v>Oilseed</c:v>
                </c:pt>
                <c:pt idx="5">
                  <c:v>Cotton</c:v>
                </c:pt>
                <c:pt idx="9">
                  <c:v>Sugar</c:v>
                </c:pt>
              </c:strCache>
            </c:strRef>
          </c:cat>
          <c:val>
            <c:numRef>
              <c:f>output_impact_2015_GRAPHS_HERE!$I$270:$I$280</c:f>
              <c:numCache>
                <c:formatCode>General</c:formatCode>
                <c:ptCount val="11"/>
                <c:pt idx="0">
                  <c:v>1.07836266913193E-2</c:v>
                </c:pt>
                <c:pt idx="1">
                  <c:v>1.0836999999999999E-2</c:v>
                </c:pt>
                <c:pt idx="2">
                  <c:v>1.0903700000000001E-2</c:v>
                </c:pt>
                <c:pt idx="4">
                  <c:v>0</c:v>
                </c:pt>
                <c:pt idx="5">
                  <c:v>0</c:v>
                </c:pt>
                <c:pt idx="6">
                  <c:v>0</c:v>
                </c:pt>
                <c:pt idx="8">
                  <c:v>1.9036110246751801E-2</c:v>
                </c:pt>
                <c:pt idx="9">
                  <c:v>1.5044500000000001E-2</c:v>
                </c:pt>
                <c:pt idx="10">
                  <c:v>1.94748E-2</c:v>
                </c:pt>
              </c:numCache>
            </c:numRef>
          </c:val>
          <c:extLst>
            <c:ext xmlns:c16="http://schemas.microsoft.com/office/drawing/2014/chart" uri="{C3380CC4-5D6E-409C-BE32-E72D297353CC}">
              <c16:uniqueId val="{00000007-ED22-4B48-9592-99D75F4F946C}"/>
            </c:ext>
          </c:extLst>
        </c:ser>
        <c:ser>
          <c:idx val="8"/>
          <c:order val="8"/>
          <c:tx>
            <c:strRef>
              <c:f>output_impact_2015_GRAPHS_HERE!$J$269</c:f>
              <c:strCache>
                <c:ptCount val="1"/>
                <c:pt idx="0">
                  <c:v>Utah</c:v>
                </c:pt>
              </c:strCache>
            </c:strRef>
          </c:tx>
          <c:spPr>
            <a:solidFill>
              <a:schemeClr val="accent3">
                <a:lumMod val="60000"/>
              </a:schemeClr>
            </a:solidFill>
            <a:ln>
              <a:noFill/>
            </a:ln>
            <a:effectLst/>
          </c:spPr>
          <c:invertIfNegative val="0"/>
          <c:cat>
            <c:strRef>
              <c:f>output_impact_2015_GRAPHS_HERE!$A$270:$A$280</c:f>
              <c:strCache>
                <c:ptCount val="10"/>
                <c:pt idx="1">
                  <c:v>Oilseed</c:v>
                </c:pt>
                <c:pt idx="5">
                  <c:v>Cotton</c:v>
                </c:pt>
                <c:pt idx="9">
                  <c:v>Sugar</c:v>
                </c:pt>
              </c:strCache>
            </c:strRef>
          </c:cat>
          <c:val>
            <c:numRef>
              <c:f>output_impact_2015_GRAPHS_HERE!$J$270:$J$280</c:f>
              <c:numCache>
                <c:formatCode>General</c:formatCode>
                <c:ptCount val="11"/>
                <c:pt idx="0">
                  <c:v>1.9853403103173201E-2</c:v>
                </c:pt>
                <c:pt idx="1">
                  <c:v>1.87767E-2</c:v>
                </c:pt>
                <c:pt idx="2">
                  <c:v>1.9055699999999998E-2</c:v>
                </c:pt>
                <c:pt idx="4">
                  <c:v>0</c:v>
                </c:pt>
                <c:pt idx="5">
                  <c:v>0</c:v>
                </c:pt>
                <c:pt idx="6">
                  <c:v>0</c:v>
                </c:pt>
                <c:pt idx="8">
                  <c:v>0</c:v>
                </c:pt>
                <c:pt idx="9">
                  <c:v>0</c:v>
                </c:pt>
                <c:pt idx="10">
                  <c:v>0</c:v>
                </c:pt>
              </c:numCache>
            </c:numRef>
          </c:val>
          <c:extLst>
            <c:ext xmlns:c16="http://schemas.microsoft.com/office/drawing/2014/chart" uri="{C3380CC4-5D6E-409C-BE32-E72D297353CC}">
              <c16:uniqueId val="{00000008-ED22-4B48-9592-99D75F4F946C}"/>
            </c:ext>
          </c:extLst>
        </c:ser>
        <c:ser>
          <c:idx val="9"/>
          <c:order val="9"/>
          <c:tx>
            <c:strRef>
              <c:f>output_impact_2015_GRAPHS_HERE!$K$269</c:f>
              <c:strCache>
                <c:ptCount val="1"/>
                <c:pt idx="0">
                  <c:v>Washington</c:v>
                </c:pt>
              </c:strCache>
            </c:strRef>
          </c:tx>
          <c:spPr>
            <a:solidFill>
              <a:schemeClr val="accent4">
                <a:lumMod val="60000"/>
              </a:schemeClr>
            </a:solidFill>
            <a:ln>
              <a:noFill/>
            </a:ln>
            <a:effectLst/>
          </c:spPr>
          <c:invertIfNegative val="0"/>
          <c:cat>
            <c:strRef>
              <c:f>output_impact_2015_GRAPHS_HERE!$A$270:$A$280</c:f>
              <c:strCache>
                <c:ptCount val="10"/>
                <c:pt idx="1">
                  <c:v>Oilseed</c:v>
                </c:pt>
                <c:pt idx="5">
                  <c:v>Cotton</c:v>
                </c:pt>
                <c:pt idx="9">
                  <c:v>Sugar</c:v>
                </c:pt>
              </c:strCache>
            </c:strRef>
          </c:cat>
          <c:val>
            <c:numRef>
              <c:f>output_impact_2015_GRAPHS_HERE!$K$270:$K$280</c:f>
              <c:numCache>
                <c:formatCode>General</c:formatCode>
                <c:ptCount val="11"/>
                <c:pt idx="0">
                  <c:v>4.6028981130197502E-2</c:v>
                </c:pt>
                <c:pt idx="1">
                  <c:v>4.89833E-2</c:v>
                </c:pt>
                <c:pt idx="2">
                  <c:v>4.7770600000000003E-2</c:v>
                </c:pt>
                <c:pt idx="4">
                  <c:v>0</c:v>
                </c:pt>
                <c:pt idx="5">
                  <c:v>0</c:v>
                </c:pt>
                <c:pt idx="6">
                  <c:v>0</c:v>
                </c:pt>
                <c:pt idx="8">
                  <c:v>3.9909580039311901E-2</c:v>
                </c:pt>
                <c:pt idx="9">
                  <c:v>4.0516299999999998E-2</c:v>
                </c:pt>
                <c:pt idx="10">
                  <c:v>4.55927E-2</c:v>
                </c:pt>
              </c:numCache>
            </c:numRef>
          </c:val>
          <c:extLst>
            <c:ext xmlns:c16="http://schemas.microsoft.com/office/drawing/2014/chart" uri="{C3380CC4-5D6E-409C-BE32-E72D297353CC}">
              <c16:uniqueId val="{00000009-ED22-4B48-9592-99D75F4F946C}"/>
            </c:ext>
          </c:extLst>
        </c:ser>
        <c:ser>
          <c:idx val="10"/>
          <c:order val="10"/>
          <c:tx>
            <c:strRef>
              <c:f>output_impact_2015_GRAPHS_HERE!$L$269</c:f>
              <c:strCache>
                <c:ptCount val="1"/>
                <c:pt idx="0">
                  <c:v>Wyoming</c:v>
                </c:pt>
              </c:strCache>
            </c:strRef>
          </c:tx>
          <c:spPr>
            <a:solidFill>
              <a:schemeClr val="accent5">
                <a:lumMod val="60000"/>
              </a:schemeClr>
            </a:solidFill>
            <a:ln>
              <a:noFill/>
            </a:ln>
            <a:effectLst/>
          </c:spPr>
          <c:invertIfNegative val="0"/>
          <c:cat>
            <c:strRef>
              <c:f>output_impact_2015_GRAPHS_HERE!$A$270:$A$280</c:f>
              <c:strCache>
                <c:ptCount val="10"/>
                <c:pt idx="1">
                  <c:v>Oilseed</c:v>
                </c:pt>
                <c:pt idx="5">
                  <c:v>Cotton</c:v>
                </c:pt>
                <c:pt idx="9">
                  <c:v>Sugar</c:v>
                </c:pt>
              </c:strCache>
            </c:strRef>
          </c:cat>
          <c:val>
            <c:numRef>
              <c:f>output_impact_2015_GRAPHS_HERE!$L$270:$L$280</c:f>
              <c:numCache>
                <c:formatCode>General</c:formatCode>
                <c:ptCount val="11"/>
                <c:pt idx="0">
                  <c:v>0.36317105842471098</c:v>
                </c:pt>
                <c:pt idx="1">
                  <c:v>0.40085599999999999</c:v>
                </c:pt>
                <c:pt idx="2">
                  <c:v>0.39761200000000002</c:v>
                </c:pt>
                <c:pt idx="4">
                  <c:v>0</c:v>
                </c:pt>
                <c:pt idx="5">
                  <c:v>0</c:v>
                </c:pt>
                <c:pt idx="6">
                  <c:v>0</c:v>
                </c:pt>
                <c:pt idx="8">
                  <c:v>4.4225282855624402E-2</c:v>
                </c:pt>
                <c:pt idx="9">
                  <c:v>4.2813200000000003E-2</c:v>
                </c:pt>
                <c:pt idx="10">
                  <c:v>4.5740599999999999E-2</c:v>
                </c:pt>
              </c:numCache>
            </c:numRef>
          </c:val>
          <c:extLst>
            <c:ext xmlns:c16="http://schemas.microsoft.com/office/drawing/2014/chart" uri="{C3380CC4-5D6E-409C-BE32-E72D297353CC}">
              <c16:uniqueId val="{0000000A-ED22-4B48-9592-99D75F4F946C}"/>
            </c:ext>
          </c:extLst>
        </c:ser>
        <c:dLbls>
          <c:showLegendKey val="0"/>
          <c:showVal val="0"/>
          <c:showCatName val="0"/>
          <c:showSerName val="0"/>
          <c:showPercent val="0"/>
          <c:showBubbleSize val="0"/>
        </c:dLbls>
        <c:gapWidth val="36"/>
        <c:overlap val="100"/>
        <c:axId val="2016185839"/>
        <c:axId val="2016180431"/>
      </c:barChart>
      <c:catAx>
        <c:axId val="20161858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2016180431"/>
        <c:crosses val="autoZero"/>
        <c:auto val="1"/>
        <c:lblAlgn val="ctr"/>
        <c:lblOffset val="100"/>
        <c:noMultiLvlLbl val="0"/>
      </c:catAx>
      <c:valAx>
        <c:axId val="201618043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US"/>
                  <a:t>Billion $</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201618583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solidFill>
        <a:schemeClr val="tx1"/>
      </a:solidFill>
    </a:ln>
    <a:effectLst>
      <a:outerShdw blurRad="50800" dist="38100" dir="8100000" algn="tr" rotWithShape="0">
        <a:prstClr val="black">
          <a:alpha val="40000"/>
        </a:prstClr>
      </a:outerShdw>
    </a:effectLst>
  </c:spPr>
  <c:txPr>
    <a:bodyPr/>
    <a:lstStyle/>
    <a:p>
      <a:pPr>
        <a:defRPr sz="1200">
          <a:solidFill>
            <a:schemeClr val="tx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cap="none" spc="20" baseline="0">
                <a:solidFill>
                  <a:schemeClr val="tx1"/>
                </a:solidFill>
                <a:latin typeface="+mn-lt"/>
                <a:ea typeface="+mn-ea"/>
                <a:cs typeface="+mn-cs"/>
              </a:defRPr>
            </a:pPr>
            <a:r>
              <a:rPr lang="en-US" sz="1200" dirty="0"/>
              <a:t>Change</a:t>
            </a:r>
            <a:r>
              <a:rPr lang="en-US" sz="1200" baseline="0" dirty="0"/>
              <a:t> (Baseline-Iteration 10)</a:t>
            </a:r>
            <a:endParaRPr lang="en-US" sz="1200" dirty="0"/>
          </a:p>
        </c:rich>
      </c:tx>
      <c:overlay val="0"/>
      <c:spPr>
        <a:noFill/>
        <a:ln>
          <a:noFill/>
        </a:ln>
        <a:effectLst/>
      </c:spPr>
      <c:txPr>
        <a:bodyPr rot="0" spcFirstLastPara="1" vertOverflow="ellipsis" vert="horz" wrap="square" anchor="ctr" anchorCtr="1"/>
        <a:lstStyle/>
        <a:p>
          <a:pPr>
            <a:defRPr sz="1200" b="0" i="0" u="none" strike="noStrike" kern="1200" cap="none" spc="2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output_impact_2015_GRAPHS_HERE!$N$88</c:f>
              <c:strCache>
                <c:ptCount val="1"/>
                <c:pt idx="0">
                  <c:v>West</c:v>
                </c:pt>
              </c:strCache>
            </c:strRef>
          </c:tx>
          <c:spPr>
            <a:solidFill>
              <a:srgbClr val="136082"/>
            </a:solidFill>
            <a:ln w="9525" cap="flat" cmpd="sng" algn="ctr">
              <a:solidFill>
                <a:schemeClr val="accent6">
                  <a:lumMod val="75000"/>
                </a:schemeClr>
              </a:solidFill>
              <a:round/>
            </a:ln>
            <a:effectLst/>
          </c:spPr>
          <c:invertIfNegative val="0"/>
          <c:cat>
            <c:strRef>
              <c:f>output_impact_2015_GRAPHS_HERE!$M$89:$M$94</c:f>
              <c:strCache>
                <c:ptCount val="6"/>
                <c:pt idx="0">
                  <c:v>Grain</c:v>
                </c:pt>
                <c:pt idx="1">
                  <c:v>Oilseed</c:v>
                </c:pt>
                <c:pt idx="2">
                  <c:v>Vegfruit</c:v>
                </c:pt>
                <c:pt idx="3">
                  <c:v>Cotton</c:v>
                </c:pt>
                <c:pt idx="4">
                  <c:v>Sugar</c:v>
                </c:pt>
                <c:pt idx="5">
                  <c:v>Other</c:v>
                </c:pt>
              </c:strCache>
            </c:strRef>
          </c:cat>
          <c:val>
            <c:numRef>
              <c:f>output_impact_2015_GRAPHS_HERE!$N$89:$N$94</c:f>
              <c:numCache>
                <c:formatCode>General</c:formatCode>
                <c:ptCount val="6"/>
                <c:pt idx="0">
                  <c:v>-0.6282910603577414</c:v>
                </c:pt>
                <c:pt idx="1">
                  <c:v>2.3055897040570983E-2</c:v>
                </c:pt>
                <c:pt idx="2">
                  <c:v>-1.2629512794179298</c:v>
                </c:pt>
                <c:pt idx="3">
                  <c:v>-0.20388371485383139</c:v>
                </c:pt>
                <c:pt idx="4">
                  <c:v>3.7065275071896719E-2</c:v>
                </c:pt>
                <c:pt idx="5">
                  <c:v>-0.6785804617998572</c:v>
                </c:pt>
              </c:numCache>
            </c:numRef>
          </c:val>
          <c:extLst>
            <c:ext xmlns:c16="http://schemas.microsoft.com/office/drawing/2014/chart" uri="{C3380CC4-5D6E-409C-BE32-E72D297353CC}">
              <c16:uniqueId val="{00000000-6733-EB43-B36E-504DE0ABB801}"/>
            </c:ext>
          </c:extLst>
        </c:ser>
        <c:ser>
          <c:idx val="1"/>
          <c:order val="1"/>
          <c:tx>
            <c:strRef>
              <c:f>output_impact_2015_GRAPHS_HERE!$O$88</c:f>
              <c:strCache>
                <c:ptCount val="1"/>
                <c:pt idx="0">
                  <c:v>West exports</c:v>
                </c:pt>
              </c:strCache>
            </c:strRef>
          </c:tx>
          <c:spPr>
            <a:solidFill>
              <a:srgbClr val="F4A68F"/>
            </a:solidFill>
            <a:ln w="9525" cap="flat" cmpd="sng" algn="ctr">
              <a:solidFill>
                <a:schemeClr val="accent5">
                  <a:shade val="95000"/>
                </a:schemeClr>
              </a:solidFill>
              <a:round/>
            </a:ln>
            <a:effectLst/>
          </c:spPr>
          <c:invertIfNegative val="0"/>
          <c:cat>
            <c:strRef>
              <c:f>output_impact_2015_GRAPHS_HERE!$M$89:$M$94</c:f>
              <c:strCache>
                <c:ptCount val="6"/>
                <c:pt idx="0">
                  <c:v>Grain</c:v>
                </c:pt>
                <c:pt idx="1">
                  <c:v>Oilseed</c:v>
                </c:pt>
                <c:pt idx="2">
                  <c:v>Vegfruit</c:v>
                </c:pt>
                <c:pt idx="3">
                  <c:v>Cotton</c:v>
                </c:pt>
                <c:pt idx="4">
                  <c:v>Sugar</c:v>
                </c:pt>
                <c:pt idx="5">
                  <c:v>Other</c:v>
                </c:pt>
              </c:strCache>
            </c:strRef>
          </c:cat>
          <c:val>
            <c:numRef>
              <c:f>output_impact_2015_GRAPHS_HERE!$O$89:$O$94</c:f>
              <c:numCache>
                <c:formatCode>General</c:formatCode>
                <c:ptCount val="6"/>
                <c:pt idx="0">
                  <c:v>-0.23445441062870165</c:v>
                </c:pt>
                <c:pt idx="1">
                  <c:v>1.9927335258219381E-3</c:v>
                </c:pt>
                <c:pt idx="2">
                  <c:v>-1.1933229044916045</c:v>
                </c:pt>
                <c:pt idx="3">
                  <c:v>-0.47760498889329583</c:v>
                </c:pt>
                <c:pt idx="4">
                  <c:v>5.815270279870997E-5</c:v>
                </c:pt>
                <c:pt idx="5">
                  <c:v>-2.8450014706699722E-2</c:v>
                </c:pt>
              </c:numCache>
            </c:numRef>
          </c:val>
          <c:extLst>
            <c:ext xmlns:c16="http://schemas.microsoft.com/office/drawing/2014/chart" uri="{C3380CC4-5D6E-409C-BE32-E72D297353CC}">
              <c16:uniqueId val="{00000001-6733-EB43-B36E-504DE0ABB801}"/>
            </c:ext>
          </c:extLst>
        </c:ser>
        <c:ser>
          <c:idx val="2"/>
          <c:order val="2"/>
          <c:tx>
            <c:strRef>
              <c:f>output_impact_2015_GRAPHS_HERE!$P$88</c:f>
              <c:strCache>
                <c:ptCount val="1"/>
                <c:pt idx="0">
                  <c:v>Rest of US</c:v>
                </c:pt>
              </c:strCache>
            </c:strRef>
          </c:tx>
          <c:spPr>
            <a:solidFill>
              <a:srgbClr val="91A891"/>
            </a:solidFill>
            <a:ln w="9525" cap="flat" cmpd="sng" algn="ctr">
              <a:solidFill>
                <a:schemeClr val="accent4">
                  <a:shade val="95000"/>
                </a:schemeClr>
              </a:solidFill>
              <a:round/>
            </a:ln>
            <a:effectLst/>
          </c:spPr>
          <c:invertIfNegative val="0"/>
          <c:cat>
            <c:strRef>
              <c:f>output_impact_2015_GRAPHS_HERE!$M$89:$M$94</c:f>
              <c:strCache>
                <c:ptCount val="6"/>
                <c:pt idx="0">
                  <c:v>Grain</c:v>
                </c:pt>
                <c:pt idx="1">
                  <c:v>Oilseed</c:v>
                </c:pt>
                <c:pt idx="2">
                  <c:v>Vegfruit</c:v>
                </c:pt>
                <c:pt idx="3">
                  <c:v>Cotton</c:v>
                </c:pt>
                <c:pt idx="4">
                  <c:v>Sugar</c:v>
                </c:pt>
                <c:pt idx="5">
                  <c:v>Other</c:v>
                </c:pt>
              </c:strCache>
            </c:strRef>
          </c:cat>
          <c:val>
            <c:numRef>
              <c:f>output_impact_2015_GRAPHS_HERE!$P$89:$P$94</c:f>
              <c:numCache>
                <c:formatCode>General</c:formatCode>
                <c:ptCount val="6"/>
                <c:pt idx="0">
                  <c:v>0.58934180997059826</c:v>
                </c:pt>
                <c:pt idx="1">
                  <c:v>6.8464472321803527E-2</c:v>
                </c:pt>
                <c:pt idx="2">
                  <c:v>4.5849924648400986E-2</c:v>
                </c:pt>
                <c:pt idx="3">
                  <c:v>0.1713222513619197</c:v>
                </c:pt>
                <c:pt idx="4">
                  <c:v>6.9225655870797098E-3</c:v>
                </c:pt>
                <c:pt idx="5">
                  <c:v>-9.2726214461574585E-2</c:v>
                </c:pt>
              </c:numCache>
            </c:numRef>
          </c:val>
          <c:extLst>
            <c:ext xmlns:c16="http://schemas.microsoft.com/office/drawing/2014/chart" uri="{C3380CC4-5D6E-409C-BE32-E72D297353CC}">
              <c16:uniqueId val="{00000002-6733-EB43-B36E-504DE0ABB801}"/>
            </c:ext>
          </c:extLst>
        </c:ser>
        <c:ser>
          <c:idx val="3"/>
          <c:order val="3"/>
          <c:tx>
            <c:strRef>
              <c:f>output_impact_2015_GRAPHS_HERE!$Q$88</c:f>
              <c:strCache>
                <c:ptCount val="1"/>
                <c:pt idx="0">
                  <c:v>Rest of US exports</c:v>
                </c:pt>
              </c:strCache>
            </c:strRef>
          </c:tx>
          <c:spPr>
            <a:solidFill>
              <a:srgbClr val="8DC4EB"/>
            </a:solidFill>
            <a:ln w="9525" cap="flat" cmpd="sng" algn="ctr">
              <a:solidFill>
                <a:schemeClr val="accent6">
                  <a:lumMod val="60000"/>
                  <a:shade val="95000"/>
                </a:schemeClr>
              </a:solidFill>
              <a:round/>
            </a:ln>
            <a:effectLst/>
          </c:spPr>
          <c:invertIfNegative val="0"/>
          <c:cat>
            <c:strRef>
              <c:f>output_impact_2015_GRAPHS_HERE!$M$89:$M$94</c:f>
              <c:strCache>
                <c:ptCount val="6"/>
                <c:pt idx="0">
                  <c:v>Grain</c:v>
                </c:pt>
                <c:pt idx="1">
                  <c:v>Oilseed</c:v>
                </c:pt>
                <c:pt idx="2">
                  <c:v>Vegfruit</c:v>
                </c:pt>
                <c:pt idx="3">
                  <c:v>Cotton</c:v>
                </c:pt>
                <c:pt idx="4">
                  <c:v>Sugar</c:v>
                </c:pt>
                <c:pt idx="5">
                  <c:v>Other</c:v>
                </c:pt>
              </c:strCache>
            </c:strRef>
          </c:cat>
          <c:val>
            <c:numRef>
              <c:f>output_impact_2015_GRAPHS_HERE!$Q$89:$Q$94</c:f>
              <c:numCache>
                <c:formatCode>General</c:formatCode>
                <c:ptCount val="6"/>
                <c:pt idx="0">
                  <c:v>0.2129376392214013</c:v>
                </c:pt>
                <c:pt idx="1">
                  <c:v>4.6123262047597535E-2</c:v>
                </c:pt>
                <c:pt idx="2">
                  <c:v>-7.8099239947099885E-2</c:v>
                </c:pt>
                <c:pt idx="3">
                  <c:v>0.38902107719028933</c:v>
                </c:pt>
                <c:pt idx="4">
                  <c:v>1.1632236190050292E-5</c:v>
                </c:pt>
                <c:pt idx="5">
                  <c:v>-6.5807094793197685E-3</c:v>
                </c:pt>
              </c:numCache>
            </c:numRef>
          </c:val>
          <c:extLst>
            <c:ext xmlns:c16="http://schemas.microsoft.com/office/drawing/2014/chart" uri="{C3380CC4-5D6E-409C-BE32-E72D297353CC}">
              <c16:uniqueId val="{00000003-6733-EB43-B36E-504DE0ABB801}"/>
            </c:ext>
          </c:extLst>
        </c:ser>
        <c:ser>
          <c:idx val="4"/>
          <c:order val="4"/>
          <c:tx>
            <c:strRef>
              <c:f>output_impact_2015_GRAPHS_HERE!$R$88</c:f>
              <c:strCache>
                <c:ptCount val="1"/>
                <c:pt idx="0">
                  <c:v>Foreign Imports</c:v>
                </c:pt>
              </c:strCache>
            </c:strRef>
          </c:tx>
          <c:spPr>
            <a:solidFill>
              <a:srgbClr val="C692BE"/>
            </a:solidFill>
            <a:ln w="9525" cap="flat" cmpd="sng" algn="ctr">
              <a:solidFill>
                <a:schemeClr val="accent5">
                  <a:lumMod val="60000"/>
                  <a:shade val="95000"/>
                </a:schemeClr>
              </a:solidFill>
              <a:round/>
            </a:ln>
            <a:effectLst/>
          </c:spPr>
          <c:invertIfNegative val="0"/>
          <c:cat>
            <c:strRef>
              <c:f>output_impact_2015_GRAPHS_HERE!$M$89:$M$94</c:f>
              <c:strCache>
                <c:ptCount val="6"/>
                <c:pt idx="0">
                  <c:v>Grain</c:v>
                </c:pt>
                <c:pt idx="1">
                  <c:v>Oilseed</c:v>
                </c:pt>
                <c:pt idx="2">
                  <c:v>Vegfruit</c:v>
                </c:pt>
                <c:pt idx="3">
                  <c:v>Cotton</c:v>
                </c:pt>
                <c:pt idx="4">
                  <c:v>Sugar</c:v>
                </c:pt>
                <c:pt idx="5">
                  <c:v>Other</c:v>
                </c:pt>
              </c:strCache>
            </c:strRef>
          </c:cat>
          <c:val>
            <c:numRef>
              <c:f>output_impact_2015_GRAPHS_HERE!$R$89:$R$94</c:f>
              <c:numCache>
                <c:formatCode>General</c:formatCode>
                <c:ptCount val="6"/>
                <c:pt idx="0">
                  <c:v>4.2305564169420329E-4</c:v>
                </c:pt>
                <c:pt idx="1">
                  <c:v>3.4857248879855973E-3</c:v>
                </c:pt>
                <c:pt idx="2">
                  <c:v>-9.4600998387008417E-2</c:v>
                </c:pt>
                <c:pt idx="3">
                  <c:v>-5.3178645496631052E-6</c:v>
                </c:pt>
                <c:pt idx="4">
                  <c:v>5.3442370332521926E-5</c:v>
                </c:pt>
                <c:pt idx="5">
                  <c:v>-5.238765816692581E-2</c:v>
                </c:pt>
              </c:numCache>
            </c:numRef>
          </c:val>
          <c:extLst>
            <c:ext xmlns:c16="http://schemas.microsoft.com/office/drawing/2014/chart" uri="{C3380CC4-5D6E-409C-BE32-E72D297353CC}">
              <c16:uniqueId val="{00000004-6733-EB43-B36E-504DE0ABB801}"/>
            </c:ext>
          </c:extLst>
        </c:ser>
        <c:dLbls>
          <c:showLegendKey val="0"/>
          <c:showVal val="0"/>
          <c:showCatName val="0"/>
          <c:showSerName val="0"/>
          <c:showPercent val="0"/>
          <c:showBubbleSize val="0"/>
        </c:dLbls>
        <c:gapWidth val="100"/>
        <c:overlap val="-24"/>
        <c:axId val="558671183"/>
        <c:axId val="620896111"/>
      </c:barChart>
      <c:catAx>
        <c:axId val="558671183"/>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620896111"/>
        <c:crosses val="autoZero"/>
        <c:auto val="1"/>
        <c:lblAlgn val="ctr"/>
        <c:lblOffset val="100"/>
        <c:noMultiLvlLbl val="0"/>
      </c:catAx>
      <c:valAx>
        <c:axId val="62089611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cap="all" baseline="0">
                    <a:solidFill>
                      <a:schemeClr val="tx1"/>
                    </a:solidFill>
                    <a:latin typeface="+mn-lt"/>
                    <a:ea typeface="+mn-ea"/>
                    <a:cs typeface="+mn-cs"/>
                  </a:defRPr>
                </a:pPr>
                <a:r>
                  <a:rPr lang="en-US" dirty="0"/>
                  <a:t>BILLION</a:t>
                </a:r>
                <a:r>
                  <a:rPr lang="en-US" baseline="0" dirty="0"/>
                  <a:t> $</a:t>
                </a:r>
                <a:endParaRPr lang="en-US" dirty="0"/>
              </a:p>
            </c:rich>
          </c:tx>
          <c:overlay val="0"/>
          <c:spPr>
            <a:noFill/>
            <a:ln>
              <a:noFill/>
            </a:ln>
            <a:effectLst/>
          </c:spPr>
          <c:txPr>
            <a:bodyPr rot="-5400000" spcFirstLastPara="1" vertOverflow="ellipsis" vert="horz" wrap="square" anchor="ctr" anchorCtr="1"/>
            <a:lstStyle/>
            <a:p>
              <a:pPr>
                <a:defRPr sz="1200" b="0" i="0" u="none" strike="noStrike" kern="1200" cap="all"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55867118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a:outerShdw blurRad="50800" dist="38100" dir="8100000" algn="tr" rotWithShape="0">
        <a:prstClr val="black">
          <a:alpha val="40000"/>
        </a:prstClr>
      </a:outerShdw>
    </a:effectLst>
  </c:spPr>
  <c:txPr>
    <a:bodyPr/>
    <a:lstStyle/>
    <a:p>
      <a:pPr>
        <a:defRPr sz="1200">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6">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009314-BCEA-9D44-B743-79F9AFA85F05}" type="datetimeFigureOut">
              <a:rPr lang="en-US" smtClean="0"/>
              <a:t>8/5/2024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5B7174-E1F8-7B45-A0EB-44F5F5E291CA}" type="slidenum">
              <a:rPr lang="en-US" smtClean="0"/>
              <a:t>‹#›</a:t>
            </a:fld>
            <a:endParaRPr lang="en-US"/>
          </a:p>
        </p:txBody>
      </p:sp>
    </p:spTree>
    <p:extLst>
      <p:ext uri="{BB962C8B-B14F-4D97-AF65-F5344CB8AC3E}">
        <p14:creationId xmlns:p14="http://schemas.microsoft.com/office/powerpoint/2010/main" val="36890172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everyone, I am going to present the work we did as part of the PCHES project, looking at changes in crop production with groundwater restrictions in the U.S west and how the farming industry would adopt different irrigation management strategies to cope with such water shortage.</a:t>
            </a:r>
          </a:p>
        </p:txBody>
      </p:sp>
      <p:sp>
        <p:nvSpPr>
          <p:cNvPr id="4" name="Slide Number Placeholder 3"/>
          <p:cNvSpPr>
            <a:spLocks noGrp="1"/>
          </p:cNvSpPr>
          <p:nvPr>
            <p:ph type="sldNum" sz="quarter" idx="5"/>
          </p:nvPr>
        </p:nvSpPr>
        <p:spPr/>
        <p:txBody>
          <a:bodyPr/>
          <a:lstStyle/>
          <a:p>
            <a:fld id="{175B7174-E1F8-7B45-A0EB-44F5F5E291CA}" type="slidenum">
              <a:rPr lang="en-US" smtClean="0"/>
              <a:t>1</a:t>
            </a:fld>
            <a:endParaRPr lang="en-US"/>
          </a:p>
        </p:txBody>
      </p:sp>
    </p:spTree>
    <p:extLst>
      <p:ext uri="{BB962C8B-B14F-4D97-AF65-F5344CB8AC3E}">
        <p14:creationId xmlns:p14="http://schemas.microsoft.com/office/powerpoint/2010/main" val="33295600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These are some lessons learned and limitations from our study that could also serve as points for further discussion.</a:t>
            </a:r>
          </a:p>
        </p:txBody>
      </p:sp>
      <p:sp>
        <p:nvSpPr>
          <p:cNvPr id="542" name="Google Shape;542;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090754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52fbfb3b6d_2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42" name="Google Shape;242;g52fbfb3b6d_2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52fbfb3b6d_2_3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71" name="Google Shape;271;g52fbfb3b6d_2_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52fbfb3b6d_2_7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The Regional Economic Model is a state-level computable general equilibrium model of the US, capturing all agents of the economy and international trade and interstate trade across regions in the US</a:t>
            </a:r>
            <a:endParaRPr dirty="0"/>
          </a:p>
        </p:txBody>
      </p:sp>
      <p:sp>
        <p:nvSpPr>
          <p:cNvPr id="316" name="Google Shape;316;g52fbfb3b6d_2_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52fbfb3b6d_2_10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47" name="Google Shape;347;g52fbfb3b6d_2_10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52fbfb3b6d_2_17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408" name="Google Shape;408;g52fbfb3b6d_2_1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154971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86" name="Google Shape;386;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381441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86" name="Google Shape;386;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452" name="Google Shape;452;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314673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452" name="Google Shape;452;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649276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52fbfb3b6d_0_4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The motivation for the study comes from the fact that the U.S west, as we all know, accounts for a large share of the nation’s irrigation water withdrawals. Efforts are being made to restrict the use of unsustainable groundwater, one example being the Sustainable Groundwater Management Act passed by California.</a:t>
            </a:r>
            <a:endParaRPr dirty="0"/>
          </a:p>
        </p:txBody>
      </p:sp>
      <p:sp>
        <p:nvSpPr>
          <p:cNvPr id="172" name="Google Shape;172;g52fbfb3b6d_0_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452" name="Google Shape;452;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477746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452" name="Google Shape;452;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629067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452" name="Google Shape;452;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216750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452" name="Google Shape;452;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758983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1"/>
        <p:cNvGrpSpPr/>
        <p:nvPr/>
      </p:nvGrpSpPr>
      <p:grpSpPr>
        <a:xfrm>
          <a:off x="0" y="0"/>
          <a:ext cx="0" cy="0"/>
          <a:chOff x="0" y="0"/>
          <a:chExt cx="0" cy="0"/>
        </a:xfrm>
      </p:grpSpPr>
      <p:sp>
        <p:nvSpPr>
          <p:cNvPr id="762" name="Google Shape;762;g7826ee2f97_4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763" name="Google Shape;763;g7826ee2f97_4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5"/>
        <p:cNvGrpSpPr/>
        <p:nvPr/>
      </p:nvGrpSpPr>
      <p:grpSpPr>
        <a:xfrm>
          <a:off x="0" y="0"/>
          <a:ext cx="0" cy="0"/>
          <a:chOff x="0" y="0"/>
          <a:chExt cx="0" cy="0"/>
        </a:xfrm>
      </p:grpSpPr>
      <p:sp>
        <p:nvSpPr>
          <p:cNvPr id="696" name="Google Shape;696;g7826ee2f97_2_4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697" name="Google Shape;697;g7826ee2f97_2_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18" name="Google Shape;218;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5"/>
        <p:cNvGrpSpPr/>
        <p:nvPr/>
      </p:nvGrpSpPr>
      <p:grpSpPr>
        <a:xfrm>
          <a:off x="0" y="0"/>
          <a:ext cx="0" cy="0"/>
          <a:chOff x="0" y="0"/>
          <a:chExt cx="0" cy="0"/>
        </a:xfrm>
      </p:grpSpPr>
      <p:sp>
        <p:nvSpPr>
          <p:cNvPr id="786" name="Google Shape;786;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787" name="Google Shape;787;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5"/>
        <p:cNvGrpSpPr/>
        <p:nvPr/>
      </p:nvGrpSpPr>
      <p:grpSpPr>
        <a:xfrm>
          <a:off x="0" y="0"/>
          <a:ext cx="0" cy="0"/>
          <a:chOff x="0" y="0"/>
          <a:chExt cx="0" cy="0"/>
        </a:xfrm>
      </p:grpSpPr>
      <p:sp>
        <p:nvSpPr>
          <p:cNvPr id="796" name="Google Shape;796;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797" name="Google Shape;797;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The primary question we try to address through this study is “How will crop production in the US West change under water scarce conditions”. Specifically, we wanted to look at different strategies that the farmers would adapt, if hypothetically, all states in the US West were required to stop unsustainable groundwater withdrawals. Typical strategies in this situation would be to reduce irrigated land, move the production to another location with less water scarcity, or to even fallow the land completely. One strategy that is not so popular in the US, but is practiced in Asian and African countries is that of deficit irrigation, which involves applying water below the full crop-water requirements, without significantly impacting crop yields. In this study, we also test if deficit irrigation will prove to be the optimal strategy to sustain production, while maximizing profits.</a:t>
            </a:r>
            <a:endParaRPr dirty="0"/>
          </a:p>
        </p:txBody>
      </p:sp>
      <p:sp>
        <p:nvSpPr>
          <p:cNvPr id="135" name="Google Shape;13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The methodology involves coupling four different models to quantify economic, land use, and crop yield impacts of groundwater restrictions- 1. The Water Balance model to simulate hydrology and irrigation withdrawals, 2. an emulator of the </a:t>
            </a:r>
            <a:r>
              <a:rPr lang="en-US" dirty="0" err="1"/>
              <a:t>DNDCe</a:t>
            </a:r>
            <a:r>
              <a:rPr lang="en-US" dirty="0"/>
              <a:t> crop yield model that will determine yield deficit arising from any irrigation water deficit, 3. the dynamic regional economic model to predict crop prices and demand, and 4. the land module of GCAM to model land reallocation with changes in crop prices and yield.</a:t>
            </a:r>
            <a:endParaRPr dirty="0"/>
          </a:p>
        </p:txBody>
      </p:sp>
      <p:sp>
        <p:nvSpPr>
          <p:cNvPr id="219" name="Google Shape;219;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52fbfb3b6d_2_17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The coupled model was run for 11 western US states and we looked at four aggregated crop categories (cotton, grain, oilseed, sugar, </a:t>
            </a:r>
            <a:r>
              <a:rPr lang="en-US" dirty="0" err="1"/>
              <a:t>vegetables&amp;fruits</a:t>
            </a:r>
            <a:r>
              <a:rPr lang="en-US" dirty="0"/>
              <a:t>, and other (which mainly includes fodder crops)). We used an iterative approach for the coupled system to reach a market equilibrium such that the crop prices remain stable at the end of the iterations. When the irrigation shock is applied (in this case meaning the absence of unsustainable or non-renewable groundwater), </a:t>
            </a:r>
            <a:r>
              <a:rPr lang="en-US" dirty="0" err="1"/>
              <a:t>DNDCe</a:t>
            </a:r>
            <a:r>
              <a:rPr lang="en-US" dirty="0"/>
              <a:t> would take the irrigation deficit from WBM and provide the corresponding yield deficit and that gets translated to change in crop prices and land allocation through the </a:t>
            </a:r>
            <a:r>
              <a:rPr lang="en-US" dirty="0" err="1"/>
              <a:t>GCAMland</a:t>
            </a:r>
            <a:r>
              <a:rPr lang="en-US" dirty="0"/>
              <a:t> and economic models.</a:t>
            </a:r>
            <a:endParaRPr dirty="0"/>
          </a:p>
        </p:txBody>
      </p:sp>
      <p:sp>
        <p:nvSpPr>
          <p:cNvPr id="408" name="Google Shape;408;g52fbfb3b6d_2_1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This slide gives an overall picture of baseline irrigation water request (on your left) and the change in unsustainable irrigation water request at the end of iteration runs. The main takeaway message on this slide comes from the graph on your right that demonstrates the different adaption strategies, depending on irrigation water cost and crop price. If the crop prices are high enough and the </a:t>
            </a:r>
            <a:r>
              <a:rPr lang="en-US"/>
              <a:t>yield deficit is </a:t>
            </a:r>
            <a:r>
              <a:rPr lang="en-US" dirty="0"/>
              <a:t>not significant, farmers may still be able to deficit irrigate and maximize their profits. See the yellow to orange colors on the center spatial map, that’s the places where we could use deficit irrigation as an optimal strategy (the middle wedge on the chart). As you go into deeper red shade, those are locations that will require a decrease in irrigated land to maximize profits.</a:t>
            </a:r>
            <a:endParaRPr dirty="0"/>
          </a:p>
        </p:txBody>
      </p:sp>
      <p:sp>
        <p:nvSpPr>
          <p:cNvPr id="452" name="Google Shape;452;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595395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Looking at state-level results (on your left), we find that states like California, Arizona, and New Mexico would benefit the most from deficit irrigation strategy. Here, value of 1 means that the full irrigation water request in met and anything below 1 indicates a deficit due to the shock. States with colors that are not dark blue are the ones that can adopt an optimal deficit irrigation strategy (think the middle wedge in the previous figure). The chart on your right shows how the irrigation deficits get translated to yield deficit for different crops and states. It is evident that except for certain crops in Arizona, in most cases, yield deficit is in the range of 0.9-1, indicating that there is no significant loss of yield when using deficit irrigation.</a:t>
            </a:r>
            <a:endParaRPr dirty="0"/>
          </a:p>
        </p:txBody>
      </p:sp>
      <p:sp>
        <p:nvSpPr>
          <p:cNvPr id="452" name="Google Shape;452;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823416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Coming to the other strategy of reducing irrigated land, we find that southwestern states (Arizona and New Mexico) sees the largest reduction in irrigated land. Here, values &gt;1 means increase in irrigated land and values &lt;1 means decrease in irrigated land from Business-as-usual (no shock) scenario. Although we see an overall reduction in irrigated and rainfed land for all states, </a:t>
            </a:r>
            <a:r>
              <a:rPr lang="en-US" dirty="0" err="1"/>
              <a:t>vegfruit</a:t>
            </a:r>
            <a:r>
              <a:rPr lang="en-US" dirty="0"/>
              <a:t> category is the one where we see a different pattern. This points towards how the states may reallocate their production from one crop to another, depending on which ones rely more on unsustainable groundwater (for example, reducing cotton production and increasing the production of vegetable and fruits, since cotton is heavily dependent on groundwater irrigation). Another observation is how the production may shift from southwestern states to northwestern states, since there isn’t much water deficit in the northern parts.</a:t>
            </a:r>
            <a:endParaRPr dirty="0"/>
          </a:p>
        </p:txBody>
      </p:sp>
      <p:sp>
        <p:nvSpPr>
          <p:cNvPr id="452" name="Google Shape;452;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084960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indent="0">
              <a:buFont typeface="Wingdings" pitchFamily="2" charset="2"/>
              <a:buNone/>
            </a:pPr>
            <a:r>
              <a:rPr lang="en-US" dirty="0"/>
              <a:t>In summary, we found that many states in the US west could maximize profits with deficit irrigation strategy without causing major yield loss. In southwestern states, a combination of deficit irrigation and reduction in irrigated land may be required to fully cope with water shortages. Ultimately, the decision to deficit irrigate or reduce/remove all irrigated land would depend on whether the increased crop prices can cover production costs, taking into account lower yields and irrigation water costs</a:t>
            </a:r>
          </a:p>
        </p:txBody>
      </p:sp>
      <p:sp>
        <p:nvSpPr>
          <p:cNvPr id="542" name="Google Shape;542;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752348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ACC0B-66FA-61FB-E478-5A79EE21119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B69904A-CAAB-147F-5401-311A8967887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C2DA2D7-A9E8-B8A2-C31A-0A4C9B2EF809}"/>
              </a:ext>
            </a:extLst>
          </p:cNvPr>
          <p:cNvSpPr>
            <a:spLocks noGrp="1"/>
          </p:cNvSpPr>
          <p:nvPr>
            <p:ph type="dt" sz="half" idx="10"/>
          </p:nvPr>
        </p:nvSpPr>
        <p:spPr/>
        <p:txBody>
          <a:bodyPr/>
          <a:lstStyle/>
          <a:p>
            <a:fld id="{29B52709-FF42-A34F-95D4-BFC7BC81412E}" type="datetimeFigureOut">
              <a:rPr lang="en-US" smtClean="0"/>
              <a:t>8/5/2024</a:t>
            </a:fld>
            <a:endParaRPr lang="en-US"/>
          </a:p>
        </p:txBody>
      </p:sp>
      <p:sp>
        <p:nvSpPr>
          <p:cNvPr id="5" name="Footer Placeholder 4">
            <a:extLst>
              <a:ext uri="{FF2B5EF4-FFF2-40B4-BE49-F238E27FC236}">
                <a16:creationId xmlns:a16="http://schemas.microsoft.com/office/drawing/2014/main" id="{D0173D23-A2FD-6F32-C661-0894CC9722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3A1D0E-EA8D-7FDF-2574-E22AC95A963F}"/>
              </a:ext>
            </a:extLst>
          </p:cNvPr>
          <p:cNvSpPr>
            <a:spLocks noGrp="1"/>
          </p:cNvSpPr>
          <p:nvPr>
            <p:ph type="sldNum" sz="quarter" idx="12"/>
          </p:nvPr>
        </p:nvSpPr>
        <p:spPr/>
        <p:txBody>
          <a:bodyPr/>
          <a:lstStyle/>
          <a:p>
            <a:fld id="{DB64D9F8-A763-534E-800E-2A11AF7F80AB}" type="slidenum">
              <a:rPr lang="en-US" smtClean="0"/>
              <a:t>‹#›</a:t>
            </a:fld>
            <a:endParaRPr lang="en-US"/>
          </a:p>
        </p:txBody>
      </p:sp>
    </p:spTree>
    <p:extLst>
      <p:ext uri="{BB962C8B-B14F-4D97-AF65-F5344CB8AC3E}">
        <p14:creationId xmlns:p14="http://schemas.microsoft.com/office/powerpoint/2010/main" val="20218589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AD8B1-8A8F-2783-E11E-85F6990DAE7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2287B78-3FE6-D03D-3826-C8E4E333498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4786AA-2963-EDA3-6890-E5FAB901AFA3}"/>
              </a:ext>
            </a:extLst>
          </p:cNvPr>
          <p:cNvSpPr>
            <a:spLocks noGrp="1"/>
          </p:cNvSpPr>
          <p:nvPr>
            <p:ph type="dt" sz="half" idx="10"/>
          </p:nvPr>
        </p:nvSpPr>
        <p:spPr/>
        <p:txBody>
          <a:bodyPr/>
          <a:lstStyle/>
          <a:p>
            <a:fld id="{29B52709-FF42-A34F-95D4-BFC7BC81412E}" type="datetimeFigureOut">
              <a:rPr lang="en-US" smtClean="0"/>
              <a:t>8/5/2024</a:t>
            </a:fld>
            <a:endParaRPr lang="en-US"/>
          </a:p>
        </p:txBody>
      </p:sp>
      <p:sp>
        <p:nvSpPr>
          <p:cNvPr id="5" name="Footer Placeholder 4">
            <a:extLst>
              <a:ext uri="{FF2B5EF4-FFF2-40B4-BE49-F238E27FC236}">
                <a16:creationId xmlns:a16="http://schemas.microsoft.com/office/drawing/2014/main" id="{E879681C-29F5-A596-8C20-D7134DB7E4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0F8E78-D23A-9F3B-559B-F4E4961A6D36}"/>
              </a:ext>
            </a:extLst>
          </p:cNvPr>
          <p:cNvSpPr>
            <a:spLocks noGrp="1"/>
          </p:cNvSpPr>
          <p:nvPr>
            <p:ph type="sldNum" sz="quarter" idx="12"/>
          </p:nvPr>
        </p:nvSpPr>
        <p:spPr/>
        <p:txBody>
          <a:bodyPr/>
          <a:lstStyle/>
          <a:p>
            <a:fld id="{DB64D9F8-A763-534E-800E-2A11AF7F80AB}" type="slidenum">
              <a:rPr lang="en-US" smtClean="0"/>
              <a:t>‹#›</a:t>
            </a:fld>
            <a:endParaRPr lang="en-US"/>
          </a:p>
        </p:txBody>
      </p:sp>
    </p:spTree>
    <p:extLst>
      <p:ext uri="{BB962C8B-B14F-4D97-AF65-F5344CB8AC3E}">
        <p14:creationId xmlns:p14="http://schemas.microsoft.com/office/powerpoint/2010/main" val="258243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A6884C4-EBBF-8EDA-BA56-4467DD35CEB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C1BB4D6-9ADC-9AA7-EA40-60D3BCF7501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6FE684-A39C-1228-3F5F-1C6F0E2D7BB1}"/>
              </a:ext>
            </a:extLst>
          </p:cNvPr>
          <p:cNvSpPr>
            <a:spLocks noGrp="1"/>
          </p:cNvSpPr>
          <p:nvPr>
            <p:ph type="dt" sz="half" idx="10"/>
          </p:nvPr>
        </p:nvSpPr>
        <p:spPr/>
        <p:txBody>
          <a:bodyPr/>
          <a:lstStyle/>
          <a:p>
            <a:fld id="{29B52709-FF42-A34F-95D4-BFC7BC81412E}" type="datetimeFigureOut">
              <a:rPr lang="en-US" smtClean="0"/>
              <a:t>8/5/2024</a:t>
            </a:fld>
            <a:endParaRPr lang="en-US"/>
          </a:p>
        </p:txBody>
      </p:sp>
      <p:sp>
        <p:nvSpPr>
          <p:cNvPr id="5" name="Footer Placeholder 4">
            <a:extLst>
              <a:ext uri="{FF2B5EF4-FFF2-40B4-BE49-F238E27FC236}">
                <a16:creationId xmlns:a16="http://schemas.microsoft.com/office/drawing/2014/main" id="{FF23889D-FFE3-7308-A7D2-2C8B72C22E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CB8432-156C-9494-10F5-35E621E8D80B}"/>
              </a:ext>
            </a:extLst>
          </p:cNvPr>
          <p:cNvSpPr>
            <a:spLocks noGrp="1"/>
          </p:cNvSpPr>
          <p:nvPr>
            <p:ph type="sldNum" sz="quarter" idx="12"/>
          </p:nvPr>
        </p:nvSpPr>
        <p:spPr/>
        <p:txBody>
          <a:bodyPr/>
          <a:lstStyle/>
          <a:p>
            <a:fld id="{DB64D9F8-A763-534E-800E-2A11AF7F80AB}" type="slidenum">
              <a:rPr lang="en-US" smtClean="0"/>
              <a:t>‹#›</a:t>
            </a:fld>
            <a:endParaRPr lang="en-US"/>
          </a:p>
        </p:txBody>
      </p:sp>
    </p:spTree>
    <p:extLst>
      <p:ext uri="{BB962C8B-B14F-4D97-AF65-F5344CB8AC3E}">
        <p14:creationId xmlns:p14="http://schemas.microsoft.com/office/powerpoint/2010/main" val="41833635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22"/>
        <p:cNvGrpSpPr/>
        <p:nvPr/>
      </p:nvGrpSpPr>
      <p:grpSpPr>
        <a:xfrm>
          <a:off x="0" y="0"/>
          <a:ext cx="0" cy="0"/>
          <a:chOff x="0" y="0"/>
          <a:chExt cx="0" cy="0"/>
        </a:xfrm>
      </p:grpSpPr>
      <p:sp>
        <p:nvSpPr>
          <p:cNvPr id="23" name="Google Shape;23;p27"/>
          <p:cNvSpPr txBox="1">
            <a:spLocks noGrp="1"/>
          </p:cNvSpPr>
          <p:nvPr>
            <p:ph type="subTitle" idx="1"/>
          </p:nvPr>
        </p:nvSpPr>
        <p:spPr>
          <a:xfrm>
            <a:off x="492609" y="1865607"/>
            <a:ext cx="11206787" cy="1006909"/>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800"/>
              <a:buNone/>
              <a:defRPr sz="2800" b="0" i="0">
                <a:latin typeface="Libre Franklin"/>
                <a:ea typeface="Libre Franklin"/>
                <a:cs typeface="Libre Franklin"/>
                <a:sym typeface="Libre Franklin"/>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4" name="Google Shape;24;p27"/>
          <p:cNvSpPr txBox="1">
            <a:spLocks noGrp="1"/>
          </p:cNvSpPr>
          <p:nvPr>
            <p:ph type="sldNum" idx="12"/>
          </p:nvPr>
        </p:nvSpPr>
        <p:spPr>
          <a:xfrm>
            <a:off x="9815177" y="6356357"/>
            <a:ext cx="214206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
        <p:nvSpPr>
          <p:cNvPr id="25" name="Google Shape;25;p27"/>
          <p:cNvSpPr txBox="1">
            <a:spLocks noGrp="1"/>
          </p:cNvSpPr>
          <p:nvPr>
            <p:ph type="title"/>
          </p:nvPr>
        </p:nvSpPr>
        <p:spPr>
          <a:xfrm>
            <a:off x="492609" y="365129"/>
            <a:ext cx="11206787"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3600"/>
              <a:buFont typeface="Libre Franklin Medium"/>
              <a:buNone/>
              <a:defRPr sz="3600" b="0" i="0">
                <a:latin typeface="Libre Franklin Medium"/>
                <a:ea typeface="Libre Franklin Medium"/>
                <a:cs typeface="Libre Franklin Medium"/>
                <a:sym typeface="Libre Franklin Medium"/>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27"/>
          <p:cNvSpPr txBox="1">
            <a:spLocks noGrp="1"/>
          </p:cNvSpPr>
          <p:nvPr>
            <p:ph type="body" idx="2"/>
          </p:nvPr>
        </p:nvSpPr>
        <p:spPr>
          <a:xfrm>
            <a:off x="2032000" y="3453253"/>
            <a:ext cx="8128000" cy="19653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800"/>
              <a:buNone/>
              <a:defRPr sz="1800" b="0" i="0">
                <a:latin typeface="Libre Franklin"/>
                <a:ea typeface="Libre Franklin"/>
                <a:cs typeface="Libre Franklin"/>
                <a:sym typeface="Libre Franklin"/>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498452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DC58C-2B7A-B22C-792B-B89F4087AB0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E0E0713-A7EE-A670-B8D9-FDDDD475077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9BB736-6345-4EB8-43C2-3D2DA0D74B40}"/>
              </a:ext>
            </a:extLst>
          </p:cNvPr>
          <p:cNvSpPr>
            <a:spLocks noGrp="1"/>
          </p:cNvSpPr>
          <p:nvPr>
            <p:ph type="dt" sz="half" idx="10"/>
          </p:nvPr>
        </p:nvSpPr>
        <p:spPr/>
        <p:txBody>
          <a:bodyPr/>
          <a:lstStyle/>
          <a:p>
            <a:fld id="{29B52709-FF42-A34F-95D4-BFC7BC81412E}" type="datetimeFigureOut">
              <a:rPr lang="en-US" smtClean="0"/>
              <a:t>8/5/2024</a:t>
            </a:fld>
            <a:endParaRPr lang="en-US"/>
          </a:p>
        </p:txBody>
      </p:sp>
      <p:sp>
        <p:nvSpPr>
          <p:cNvPr id="5" name="Footer Placeholder 4">
            <a:extLst>
              <a:ext uri="{FF2B5EF4-FFF2-40B4-BE49-F238E27FC236}">
                <a16:creationId xmlns:a16="http://schemas.microsoft.com/office/drawing/2014/main" id="{E1AB1A24-A2DA-D5F2-FEE6-E7A07C587B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319B03-CD53-E351-0EB2-2E18EABCF448}"/>
              </a:ext>
            </a:extLst>
          </p:cNvPr>
          <p:cNvSpPr>
            <a:spLocks noGrp="1"/>
          </p:cNvSpPr>
          <p:nvPr>
            <p:ph type="sldNum" sz="quarter" idx="12"/>
          </p:nvPr>
        </p:nvSpPr>
        <p:spPr/>
        <p:txBody>
          <a:bodyPr/>
          <a:lstStyle/>
          <a:p>
            <a:fld id="{DB64D9F8-A763-534E-800E-2A11AF7F80AB}" type="slidenum">
              <a:rPr lang="en-US" smtClean="0"/>
              <a:t>‹#›</a:t>
            </a:fld>
            <a:endParaRPr lang="en-US"/>
          </a:p>
        </p:txBody>
      </p:sp>
    </p:spTree>
    <p:extLst>
      <p:ext uri="{BB962C8B-B14F-4D97-AF65-F5344CB8AC3E}">
        <p14:creationId xmlns:p14="http://schemas.microsoft.com/office/powerpoint/2010/main" val="32295648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21835-65ED-4AF3-BD6E-40B2EDFD1A5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C83354B-1FB1-43AC-83BC-A8520B96377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222BBAD-B5D0-8036-DE66-E5956F191365}"/>
              </a:ext>
            </a:extLst>
          </p:cNvPr>
          <p:cNvSpPr>
            <a:spLocks noGrp="1"/>
          </p:cNvSpPr>
          <p:nvPr>
            <p:ph type="dt" sz="half" idx="10"/>
          </p:nvPr>
        </p:nvSpPr>
        <p:spPr/>
        <p:txBody>
          <a:bodyPr/>
          <a:lstStyle/>
          <a:p>
            <a:fld id="{29B52709-FF42-A34F-95D4-BFC7BC81412E}" type="datetimeFigureOut">
              <a:rPr lang="en-US" smtClean="0"/>
              <a:t>8/5/2024</a:t>
            </a:fld>
            <a:endParaRPr lang="en-US"/>
          </a:p>
        </p:txBody>
      </p:sp>
      <p:sp>
        <p:nvSpPr>
          <p:cNvPr id="5" name="Footer Placeholder 4">
            <a:extLst>
              <a:ext uri="{FF2B5EF4-FFF2-40B4-BE49-F238E27FC236}">
                <a16:creationId xmlns:a16="http://schemas.microsoft.com/office/drawing/2014/main" id="{BE683558-A8A1-A110-03E3-AE74113DB0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5E5AF8-28EF-3DEF-E033-EFF2D271B207}"/>
              </a:ext>
            </a:extLst>
          </p:cNvPr>
          <p:cNvSpPr>
            <a:spLocks noGrp="1"/>
          </p:cNvSpPr>
          <p:nvPr>
            <p:ph type="sldNum" sz="quarter" idx="12"/>
          </p:nvPr>
        </p:nvSpPr>
        <p:spPr/>
        <p:txBody>
          <a:bodyPr/>
          <a:lstStyle/>
          <a:p>
            <a:fld id="{DB64D9F8-A763-534E-800E-2A11AF7F80AB}" type="slidenum">
              <a:rPr lang="en-US" smtClean="0"/>
              <a:t>‹#›</a:t>
            </a:fld>
            <a:endParaRPr lang="en-US"/>
          </a:p>
        </p:txBody>
      </p:sp>
    </p:spTree>
    <p:extLst>
      <p:ext uri="{BB962C8B-B14F-4D97-AF65-F5344CB8AC3E}">
        <p14:creationId xmlns:p14="http://schemas.microsoft.com/office/powerpoint/2010/main" val="39612649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F3A29-7553-B4D2-932F-82BD16D2874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D89489-5D84-4C9B-3012-5F52A2C4A1B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24D68AB-CEC4-3581-6ED3-B5B8ED7495A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B1EBF7B-9D37-B7D6-865D-2F1B98E1EBF7}"/>
              </a:ext>
            </a:extLst>
          </p:cNvPr>
          <p:cNvSpPr>
            <a:spLocks noGrp="1"/>
          </p:cNvSpPr>
          <p:nvPr>
            <p:ph type="dt" sz="half" idx="10"/>
          </p:nvPr>
        </p:nvSpPr>
        <p:spPr/>
        <p:txBody>
          <a:bodyPr/>
          <a:lstStyle/>
          <a:p>
            <a:fld id="{29B52709-FF42-A34F-95D4-BFC7BC81412E}" type="datetimeFigureOut">
              <a:rPr lang="en-US" smtClean="0"/>
              <a:t>8/5/2024</a:t>
            </a:fld>
            <a:endParaRPr lang="en-US"/>
          </a:p>
        </p:txBody>
      </p:sp>
      <p:sp>
        <p:nvSpPr>
          <p:cNvPr id="6" name="Footer Placeholder 5">
            <a:extLst>
              <a:ext uri="{FF2B5EF4-FFF2-40B4-BE49-F238E27FC236}">
                <a16:creationId xmlns:a16="http://schemas.microsoft.com/office/drawing/2014/main" id="{21F9D6BD-D2C4-3ED0-2427-608516F394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17E8BC-DF8B-0F6D-CDDC-D289A13AB320}"/>
              </a:ext>
            </a:extLst>
          </p:cNvPr>
          <p:cNvSpPr>
            <a:spLocks noGrp="1"/>
          </p:cNvSpPr>
          <p:nvPr>
            <p:ph type="sldNum" sz="quarter" idx="12"/>
          </p:nvPr>
        </p:nvSpPr>
        <p:spPr/>
        <p:txBody>
          <a:bodyPr/>
          <a:lstStyle/>
          <a:p>
            <a:fld id="{DB64D9F8-A763-534E-800E-2A11AF7F80AB}" type="slidenum">
              <a:rPr lang="en-US" smtClean="0"/>
              <a:t>‹#›</a:t>
            </a:fld>
            <a:endParaRPr lang="en-US"/>
          </a:p>
        </p:txBody>
      </p:sp>
    </p:spTree>
    <p:extLst>
      <p:ext uri="{BB962C8B-B14F-4D97-AF65-F5344CB8AC3E}">
        <p14:creationId xmlns:p14="http://schemas.microsoft.com/office/powerpoint/2010/main" val="1393357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E61BA-4662-904C-8247-5D5B031663F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DCDAAB2-68D6-D498-EC5F-E812DB680BD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BF856CC-E214-6C01-ABE3-35AA9E8C008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D511498-D4EC-A0F9-0EAC-C0916B9743B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D3A74CC-DD4E-C92D-F398-992B582C435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B0A19AA-CF94-6FCE-F26C-A7161D52CD06}"/>
              </a:ext>
            </a:extLst>
          </p:cNvPr>
          <p:cNvSpPr>
            <a:spLocks noGrp="1"/>
          </p:cNvSpPr>
          <p:nvPr>
            <p:ph type="dt" sz="half" idx="10"/>
          </p:nvPr>
        </p:nvSpPr>
        <p:spPr/>
        <p:txBody>
          <a:bodyPr/>
          <a:lstStyle/>
          <a:p>
            <a:fld id="{29B52709-FF42-A34F-95D4-BFC7BC81412E}" type="datetimeFigureOut">
              <a:rPr lang="en-US" smtClean="0"/>
              <a:t>8/5/2024</a:t>
            </a:fld>
            <a:endParaRPr lang="en-US"/>
          </a:p>
        </p:txBody>
      </p:sp>
      <p:sp>
        <p:nvSpPr>
          <p:cNvPr id="8" name="Footer Placeholder 7">
            <a:extLst>
              <a:ext uri="{FF2B5EF4-FFF2-40B4-BE49-F238E27FC236}">
                <a16:creationId xmlns:a16="http://schemas.microsoft.com/office/drawing/2014/main" id="{991A36CA-735D-95DB-BAB5-930510D3C20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FCBD107-4EB0-5FE6-7641-A1ADEE37EEC9}"/>
              </a:ext>
            </a:extLst>
          </p:cNvPr>
          <p:cNvSpPr>
            <a:spLocks noGrp="1"/>
          </p:cNvSpPr>
          <p:nvPr>
            <p:ph type="sldNum" sz="quarter" idx="12"/>
          </p:nvPr>
        </p:nvSpPr>
        <p:spPr/>
        <p:txBody>
          <a:bodyPr/>
          <a:lstStyle/>
          <a:p>
            <a:fld id="{DB64D9F8-A763-534E-800E-2A11AF7F80AB}" type="slidenum">
              <a:rPr lang="en-US" smtClean="0"/>
              <a:t>‹#›</a:t>
            </a:fld>
            <a:endParaRPr lang="en-US"/>
          </a:p>
        </p:txBody>
      </p:sp>
    </p:spTree>
    <p:extLst>
      <p:ext uri="{BB962C8B-B14F-4D97-AF65-F5344CB8AC3E}">
        <p14:creationId xmlns:p14="http://schemas.microsoft.com/office/powerpoint/2010/main" val="228891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C8031-6C16-97D4-38AA-A390FDA0B39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6C6A9CF-4E72-B556-66EC-2A5EDD053F4D}"/>
              </a:ext>
            </a:extLst>
          </p:cNvPr>
          <p:cNvSpPr>
            <a:spLocks noGrp="1"/>
          </p:cNvSpPr>
          <p:nvPr>
            <p:ph type="dt" sz="half" idx="10"/>
          </p:nvPr>
        </p:nvSpPr>
        <p:spPr/>
        <p:txBody>
          <a:bodyPr/>
          <a:lstStyle/>
          <a:p>
            <a:fld id="{29B52709-FF42-A34F-95D4-BFC7BC81412E}" type="datetimeFigureOut">
              <a:rPr lang="en-US" smtClean="0"/>
              <a:t>8/5/2024</a:t>
            </a:fld>
            <a:endParaRPr lang="en-US"/>
          </a:p>
        </p:txBody>
      </p:sp>
      <p:sp>
        <p:nvSpPr>
          <p:cNvPr id="4" name="Footer Placeholder 3">
            <a:extLst>
              <a:ext uri="{FF2B5EF4-FFF2-40B4-BE49-F238E27FC236}">
                <a16:creationId xmlns:a16="http://schemas.microsoft.com/office/drawing/2014/main" id="{E0665F75-696E-8B98-3332-B9E304EEF6E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60EEABB-6A23-394B-74DD-87C179B6C4D7}"/>
              </a:ext>
            </a:extLst>
          </p:cNvPr>
          <p:cNvSpPr>
            <a:spLocks noGrp="1"/>
          </p:cNvSpPr>
          <p:nvPr>
            <p:ph type="sldNum" sz="quarter" idx="12"/>
          </p:nvPr>
        </p:nvSpPr>
        <p:spPr/>
        <p:txBody>
          <a:bodyPr/>
          <a:lstStyle/>
          <a:p>
            <a:fld id="{DB64D9F8-A763-534E-800E-2A11AF7F80AB}" type="slidenum">
              <a:rPr lang="en-US" smtClean="0"/>
              <a:t>‹#›</a:t>
            </a:fld>
            <a:endParaRPr lang="en-US"/>
          </a:p>
        </p:txBody>
      </p:sp>
    </p:spTree>
    <p:extLst>
      <p:ext uri="{BB962C8B-B14F-4D97-AF65-F5344CB8AC3E}">
        <p14:creationId xmlns:p14="http://schemas.microsoft.com/office/powerpoint/2010/main" val="2324423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BCDC218-2094-DC6A-E2BF-6EFDA3CAACC7}"/>
              </a:ext>
            </a:extLst>
          </p:cNvPr>
          <p:cNvSpPr>
            <a:spLocks noGrp="1"/>
          </p:cNvSpPr>
          <p:nvPr>
            <p:ph type="dt" sz="half" idx="10"/>
          </p:nvPr>
        </p:nvSpPr>
        <p:spPr/>
        <p:txBody>
          <a:bodyPr/>
          <a:lstStyle/>
          <a:p>
            <a:fld id="{29B52709-FF42-A34F-95D4-BFC7BC81412E}" type="datetimeFigureOut">
              <a:rPr lang="en-US" smtClean="0"/>
              <a:t>8/5/2024</a:t>
            </a:fld>
            <a:endParaRPr lang="en-US"/>
          </a:p>
        </p:txBody>
      </p:sp>
      <p:sp>
        <p:nvSpPr>
          <p:cNvPr id="3" name="Footer Placeholder 2">
            <a:extLst>
              <a:ext uri="{FF2B5EF4-FFF2-40B4-BE49-F238E27FC236}">
                <a16:creationId xmlns:a16="http://schemas.microsoft.com/office/drawing/2014/main" id="{4BF72EFE-4F27-BD71-99B4-EE4EED4A5FE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A8CEFC3-4C6A-5767-795F-D9C4C4CCA588}"/>
              </a:ext>
            </a:extLst>
          </p:cNvPr>
          <p:cNvSpPr>
            <a:spLocks noGrp="1"/>
          </p:cNvSpPr>
          <p:nvPr>
            <p:ph type="sldNum" sz="quarter" idx="12"/>
          </p:nvPr>
        </p:nvSpPr>
        <p:spPr/>
        <p:txBody>
          <a:bodyPr/>
          <a:lstStyle/>
          <a:p>
            <a:fld id="{DB64D9F8-A763-534E-800E-2A11AF7F80AB}" type="slidenum">
              <a:rPr lang="en-US" smtClean="0"/>
              <a:t>‹#›</a:t>
            </a:fld>
            <a:endParaRPr lang="en-US"/>
          </a:p>
        </p:txBody>
      </p:sp>
    </p:spTree>
    <p:extLst>
      <p:ext uri="{BB962C8B-B14F-4D97-AF65-F5344CB8AC3E}">
        <p14:creationId xmlns:p14="http://schemas.microsoft.com/office/powerpoint/2010/main" val="33118199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AAA73-698F-6D4E-44A2-EB34A33D41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2EBA88B-1545-AE4E-0308-EB32BCFC226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E4DBC57-F47E-3358-E8B0-5E4462C02F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D39F39B-FB1F-8912-CCAC-620FB6CB9C34}"/>
              </a:ext>
            </a:extLst>
          </p:cNvPr>
          <p:cNvSpPr>
            <a:spLocks noGrp="1"/>
          </p:cNvSpPr>
          <p:nvPr>
            <p:ph type="dt" sz="half" idx="10"/>
          </p:nvPr>
        </p:nvSpPr>
        <p:spPr/>
        <p:txBody>
          <a:bodyPr/>
          <a:lstStyle/>
          <a:p>
            <a:fld id="{29B52709-FF42-A34F-95D4-BFC7BC81412E}" type="datetimeFigureOut">
              <a:rPr lang="en-US" smtClean="0"/>
              <a:t>8/5/2024</a:t>
            </a:fld>
            <a:endParaRPr lang="en-US"/>
          </a:p>
        </p:txBody>
      </p:sp>
      <p:sp>
        <p:nvSpPr>
          <p:cNvPr id="6" name="Footer Placeholder 5">
            <a:extLst>
              <a:ext uri="{FF2B5EF4-FFF2-40B4-BE49-F238E27FC236}">
                <a16:creationId xmlns:a16="http://schemas.microsoft.com/office/drawing/2014/main" id="{97492006-5A71-8FBC-86F8-76EDDF52AE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69A5EC-BBCE-D14F-8AD5-84679691DBC5}"/>
              </a:ext>
            </a:extLst>
          </p:cNvPr>
          <p:cNvSpPr>
            <a:spLocks noGrp="1"/>
          </p:cNvSpPr>
          <p:nvPr>
            <p:ph type="sldNum" sz="quarter" idx="12"/>
          </p:nvPr>
        </p:nvSpPr>
        <p:spPr/>
        <p:txBody>
          <a:bodyPr/>
          <a:lstStyle/>
          <a:p>
            <a:fld id="{DB64D9F8-A763-534E-800E-2A11AF7F80AB}" type="slidenum">
              <a:rPr lang="en-US" smtClean="0"/>
              <a:t>‹#›</a:t>
            </a:fld>
            <a:endParaRPr lang="en-US"/>
          </a:p>
        </p:txBody>
      </p:sp>
    </p:spTree>
    <p:extLst>
      <p:ext uri="{BB962C8B-B14F-4D97-AF65-F5344CB8AC3E}">
        <p14:creationId xmlns:p14="http://schemas.microsoft.com/office/powerpoint/2010/main" val="1547082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F0CD4-C737-B8B3-66D4-AB617A009D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073D4D5-2481-8A20-3369-FE69ADF0D7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3C0E352-DF3A-E8CD-5E37-606770458C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8B714C-2ED0-FD16-5E3C-30DF0AB9107C}"/>
              </a:ext>
            </a:extLst>
          </p:cNvPr>
          <p:cNvSpPr>
            <a:spLocks noGrp="1"/>
          </p:cNvSpPr>
          <p:nvPr>
            <p:ph type="dt" sz="half" idx="10"/>
          </p:nvPr>
        </p:nvSpPr>
        <p:spPr/>
        <p:txBody>
          <a:bodyPr/>
          <a:lstStyle/>
          <a:p>
            <a:fld id="{29B52709-FF42-A34F-95D4-BFC7BC81412E}" type="datetimeFigureOut">
              <a:rPr lang="en-US" smtClean="0"/>
              <a:t>8/5/2024</a:t>
            </a:fld>
            <a:endParaRPr lang="en-US"/>
          </a:p>
        </p:txBody>
      </p:sp>
      <p:sp>
        <p:nvSpPr>
          <p:cNvPr id="6" name="Footer Placeholder 5">
            <a:extLst>
              <a:ext uri="{FF2B5EF4-FFF2-40B4-BE49-F238E27FC236}">
                <a16:creationId xmlns:a16="http://schemas.microsoft.com/office/drawing/2014/main" id="{F899BD5E-F5A4-15D3-1857-0E30D3542CE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6B839B-5412-E064-B937-92D943A0ADC2}"/>
              </a:ext>
            </a:extLst>
          </p:cNvPr>
          <p:cNvSpPr>
            <a:spLocks noGrp="1"/>
          </p:cNvSpPr>
          <p:nvPr>
            <p:ph type="sldNum" sz="quarter" idx="12"/>
          </p:nvPr>
        </p:nvSpPr>
        <p:spPr/>
        <p:txBody>
          <a:bodyPr/>
          <a:lstStyle/>
          <a:p>
            <a:fld id="{DB64D9F8-A763-534E-800E-2A11AF7F80AB}" type="slidenum">
              <a:rPr lang="en-US" smtClean="0"/>
              <a:t>‹#›</a:t>
            </a:fld>
            <a:endParaRPr lang="en-US"/>
          </a:p>
        </p:txBody>
      </p:sp>
    </p:spTree>
    <p:extLst>
      <p:ext uri="{BB962C8B-B14F-4D97-AF65-F5344CB8AC3E}">
        <p14:creationId xmlns:p14="http://schemas.microsoft.com/office/powerpoint/2010/main" val="29596794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24835A8-18EC-261F-6830-6766DF93765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EF02601-DED2-7716-30FA-2689B3315A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D62387-C68E-3ACF-4DD1-15C96CF7D18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9B52709-FF42-A34F-95D4-BFC7BC81412E}" type="datetimeFigureOut">
              <a:rPr lang="en-US" smtClean="0"/>
              <a:t>8/5/2024</a:t>
            </a:fld>
            <a:endParaRPr lang="en-US"/>
          </a:p>
        </p:txBody>
      </p:sp>
      <p:sp>
        <p:nvSpPr>
          <p:cNvPr id="5" name="Footer Placeholder 4">
            <a:extLst>
              <a:ext uri="{FF2B5EF4-FFF2-40B4-BE49-F238E27FC236}">
                <a16:creationId xmlns:a16="http://schemas.microsoft.com/office/drawing/2014/main" id="{E2906ED7-A46A-45FC-AFCF-6DE4CFEC0FA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BDA5284F-203F-4181-56AA-F213C83450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B64D9F8-A763-534E-800E-2A11AF7F80AB}" type="slidenum">
              <a:rPr lang="en-US" smtClean="0"/>
              <a:t>‹#›</a:t>
            </a:fld>
            <a:endParaRPr lang="en-US"/>
          </a:p>
        </p:txBody>
      </p:sp>
    </p:spTree>
    <p:extLst>
      <p:ext uri="{BB962C8B-B14F-4D97-AF65-F5344CB8AC3E}">
        <p14:creationId xmlns:p14="http://schemas.microsoft.com/office/powerpoint/2010/main" val="32827825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png"/><Relationship Id="rId7" Type="http://schemas.openxmlformats.org/officeDocument/2006/relationships/image" Target="../media/image27.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6.png"/><Relationship Id="rId7"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image" Target="../media/image35.pn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s>
</file>

<file path=ppt/slides/_rels/slide21.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47.png"/></Relationships>
</file>

<file path=ppt/slides/_rels/slide2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49.pn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12.xml"/><Relationship Id="rId5" Type="http://schemas.openxmlformats.org/officeDocument/2006/relationships/chart" Target="../charts/chart2.xml"/><Relationship Id="rId4" Type="http://schemas.openxmlformats.org/officeDocument/2006/relationships/chart" Target="../charts/chart1.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12.xml"/><Relationship Id="rId5" Type="http://schemas.openxmlformats.org/officeDocument/2006/relationships/image" Target="../media/image50.png"/><Relationship Id="rId4" Type="http://schemas.openxmlformats.org/officeDocument/2006/relationships/chart" Target="../charts/chart3.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12.xml"/><Relationship Id="rId4" Type="http://schemas.openxmlformats.org/officeDocument/2006/relationships/image" Target="../media/image53.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6.png"/><Relationship Id="rId7"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6.png"/><Relationship Id="rId7"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A292AEA-2528-46C0-B426-95822B6141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8B7B198-E4DF-43CD-AD8C-1998843237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2" name="Freeform: Shape 11">
            <a:extLst>
              <a:ext uri="{FF2B5EF4-FFF2-40B4-BE49-F238E27FC236}">
                <a16:creationId xmlns:a16="http://schemas.microsoft.com/office/drawing/2014/main" id="{2BE67753-EA0E-4819-8D22-0B6600CF7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96934" y="3984"/>
            <a:ext cx="9376632" cy="6858000"/>
          </a:xfrm>
          <a:custGeom>
            <a:avLst/>
            <a:gdLst>
              <a:gd name="connsiteX0" fmla="*/ 1691615 w 9376632"/>
              <a:gd name="connsiteY0" fmla="*/ 0 h 6858000"/>
              <a:gd name="connsiteX1" fmla="*/ 7685017 w 9376632"/>
              <a:gd name="connsiteY1" fmla="*/ 0 h 6858000"/>
              <a:gd name="connsiteX2" fmla="*/ 7840634 w 9376632"/>
              <a:gd name="connsiteY2" fmla="*/ 134799 h 6858000"/>
              <a:gd name="connsiteX3" fmla="*/ 9376632 w 9376632"/>
              <a:gd name="connsiteY3" fmla="*/ 3605175 h 6858000"/>
              <a:gd name="connsiteX4" fmla="*/ 8158692 w 9376632"/>
              <a:gd name="connsiteY4" fmla="*/ 6757493 h 6858000"/>
              <a:gd name="connsiteX5" fmla="*/ 8062868 w 9376632"/>
              <a:gd name="connsiteY5" fmla="*/ 6858000 h 6858000"/>
              <a:gd name="connsiteX6" fmla="*/ 1313765 w 9376632"/>
              <a:gd name="connsiteY6" fmla="*/ 6858000 h 6858000"/>
              <a:gd name="connsiteX7" fmla="*/ 1217940 w 9376632"/>
              <a:gd name="connsiteY7" fmla="*/ 6757493 h 6858000"/>
              <a:gd name="connsiteX8" fmla="*/ 0 w 9376632"/>
              <a:gd name="connsiteY8" fmla="*/ 3605175 h 6858000"/>
              <a:gd name="connsiteX9" fmla="*/ 1535999 w 9376632"/>
              <a:gd name="connsiteY9" fmla="*/ 13479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76632" h="6858000">
                <a:moveTo>
                  <a:pt x="1691615" y="0"/>
                </a:moveTo>
                <a:lnTo>
                  <a:pt x="7685017" y="0"/>
                </a:lnTo>
                <a:lnTo>
                  <a:pt x="7840634" y="134799"/>
                </a:lnTo>
                <a:cubicBezTo>
                  <a:pt x="8784230" y="992423"/>
                  <a:pt x="9376632" y="2229618"/>
                  <a:pt x="9376632" y="3605175"/>
                </a:cubicBezTo>
                <a:cubicBezTo>
                  <a:pt x="9376632" y="4818903"/>
                  <a:pt x="8915419" y="5924908"/>
                  <a:pt x="8158692" y="6757493"/>
                </a:cubicBezTo>
                <a:lnTo>
                  <a:pt x="8062868" y="6858000"/>
                </a:lnTo>
                <a:lnTo>
                  <a:pt x="1313765" y="6858000"/>
                </a:lnTo>
                <a:lnTo>
                  <a:pt x="1217940" y="6757493"/>
                </a:lnTo>
                <a:cubicBezTo>
                  <a:pt x="461213" y="5924908"/>
                  <a:pt x="0" y="4818903"/>
                  <a:pt x="0" y="3605175"/>
                </a:cubicBezTo>
                <a:cubicBezTo>
                  <a:pt x="0" y="2229618"/>
                  <a:pt x="592403" y="992423"/>
                  <a:pt x="1535999" y="134799"/>
                </a:cubicBezTo>
                <a:close/>
              </a:path>
            </a:pathLst>
          </a:cu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D76D63AC-0421-45EC-B383-E79A61A78C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6937"/>
            <a:chExt cx="9772765" cy="6858000"/>
          </a:xfrm>
          <a:solidFill>
            <a:schemeClr val="bg1">
              <a:alpha val="30000"/>
            </a:schemeClr>
          </a:solidFill>
        </p:grpSpPr>
        <p:sp>
          <p:nvSpPr>
            <p:cNvPr id="15" name="Freeform: Shape 14">
              <a:extLst>
                <a:ext uri="{FF2B5EF4-FFF2-40B4-BE49-F238E27FC236}">
                  <a16:creationId xmlns:a16="http://schemas.microsoft.com/office/drawing/2014/main" id="{B997A32E-7032-4107-9C8B-99DB59EDD5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6937"/>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943BB27F-1470-42CA-91FF-D94BC691C8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6937"/>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E997B002-17FD-47B3-A06A-76802FE15C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6937"/>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Shape 17">
              <a:extLst>
                <a:ext uri="{FF2B5EF4-FFF2-40B4-BE49-F238E27FC236}">
                  <a16:creationId xmlns:a16="http://schemas.microsoft.com/office/drawing/2014/main" id="{E401EA35-9D2E-43B7-860F-EBB8A6C3E0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6937"/>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F8C44827-3D81-4FF9-B4A5-5650D1B20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6937"/>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Shape 19">
              <a:extLst>
                <a:ext uri="{FF2B5EF4-FFF2-40B4-BE49-F238E27FC236}">
                  <a16:creationId xmlns:a16="http://schemas.microsoft.com/office/drawing/2014/main" id="{F613D97F-F6DF-4D32-AD91-209A80E7A2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6937"/>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82B0ED5C-927D-4C5F-8F27-1B403820B9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6937"/>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grpSp>
      <p:sp>
        <p:nvSpPr>
          <p:cNvPr id="2" name="Title 1">
            <a:extLst>
              <a:ext uri="{FF2B5EF4-FFF2-40B4-BE49-F238E27FC236}">
                <a16:creationId xmlns:a16="http://schemas.microsoft.com/office/drawing/2014/main" id="{B2201C69-44C7-B1D3-FB02-BE5B818AE320}"/>
              </a:ext>
            </a:extLst>
          </p:cNvPr>
          <p:cNvSpPr>
            <a:spLocks noGrp="1"/>
          </p:cNvSpPr>
          <p:nvPr>
            <p:ph type="ctrTitle"/>
          </p:nvPr>
        </p:nvSpPr>
        <p:spPr>
          <a:xfrm>
            <a:off x="1560246" y="1518603"/>
            <a:ext cx="8870623" cy="1300990"/>
          </a:xfrm>
        </p:spPr>
        <p:txBody>
          <a:bodyPr anchor="b">
            <a:normAutofit fontScale="90000"/>
          </a:bodyPr>
          <a:lstStyle/>
          <a:p>
            <a:r>
              <a:rPr lang="en-US" sz="3600" b="1" i="1" u="none" strike="noStrike" dirty="0">
                <a:solidFill>
                  <a:srgbClr val="000000"/>
                </a:solidFill>
                <a:effectLst/>
                <a:latin typeface="Arial" panose="020B0604020202020204" pitchFamily="34" charset="0"/>
              </a:rPr>
              <a:t>Changes in crop production and irrigation </a:t>
            </a:r>
            <a:r>
              <a:rPr lang="en-US" sz="3600" b="1" i="1" dirty="0">
                <a:solidFill>
                  <a:srgbClr val="000000"/>
                </a:solidFill>
                <a:latin typeface="Arial" panose="020B0604020202020204" pitchFamily="34" charset="0"/>
              </a:rPr>
              <a:t>management </a:t>
            </a:r>
            <a:r>
              <a:rPr lang="en-US" sz="3600" b="1" i="1" u="none" strike="noStrike" dirty="0">
                <a:solidFill>
                  <a:srgbClr val="000000"/>
                </a:solidFill>
                <a:effectLst/>
                <a:latin typeface="Arial" panose="020B0604020202020204" pitchFamily="34" charset="0"/>
              </a:rPr>
              <a:t>with groundwater restrictions in the U.S. West</a:t>
            </a:r>
            <a:endParaRPr lang="en-US" sz="3600" b="1" dirty="0">
              <a:solidFill>
                <a:schemeClr val="tx2"/>
              </a:solidFill>
            </a:endParaRPr>
          </a:p>
        </p:txBody>
      </p:sp>
      <p:sp>
        <p:nvSpPr>
          <p:cNvPr id="3" name="Subtitle 2">
            <a:extLst>
              <a:ext uri="{FF2B5EF4-FFF2-40B4-BE49-F238E27FC236}">
                <a16:creationId xmlns:a16="http://schemas.microsoft.com/office/drawing/2014/main" id="{03D16C7E-3BE7-AA1D-5B98-7D533A184C2B}"/>
              </a:ext>
            </a:extLst>
          </p:cNvPr>
          <p:cNvSpPr>
            <a:spLocks noGrp="1"/>
          </p:cNvSpPr>
          <p:nvPr>
            <p:ph type="subTitle" idx="1"/>
          </p:nvPr>
        </p:nvSpPr>
        <p:spPr>
          <a:xfrm>
            <a:off x="2659211" y="3507569"/>
            <a:ext cx="6993270" cy="1331227"/>
          </a:xfrm>
        </p:spPr>
        <p:txBody>
          <a:bodyPr>
            <a:normAutofit fontScale="92500" lnSpcReduction="10000"/>
          </a:bodyPr>
          <a:lstStyle/>
          <a:p>
            <a:pPr>
              <a:lnSpc>
                <a:spcPct val="100000"/>
              </a:lnSpc>
              <a:spcBef>
                <a:spcPts val="0"/>
              </a:spcBef>
            </a:pPr>
            <a:r>
              <a:rPr lang="en-US" b="1" i="1" dirty="0">
                <a:solidFill>
                  <a:schemeClr val="tx2"/>
                </a:solidFill>
              </a:rPr>
              <a:t>Femeena Pandara Valappil, Ph.D., P.E.</a:t>
            </a:r>
          </a:p>
          <a:p>
            <a:pPr>
              <a:lnSpc>
                <a:spcPct val="100000"/>
              </a:lnSpc>
              <a:spcBef>
                <a:spcPts val="0"/>
              </a:spcBef>
            </a:pPr>
            <a:r>
              <a:rPr lang="en-US" sz="2200" i="1" dirty="0">
                <a:solidFill>
                  <a:schemeClr val="tx2"/>
                </a:solidFill>
              </a:rPr>
              <a:t>Assistant Research Professor</a:t>
            </a:r>
          </a:p>
          <a:p>
            <a:pPr>
              <a:lnSpc>
                <a:spcPct val="100000"/>
              </a:lnSpc>
              <a:spcBef>
                <a:spcPts val="0"/>
              </a:spcBef>
            </a:pPr>
            <a:r>
              <a:rPr lang="en-US" sz="2200" i="1" dirty="0">
                <a:solidFill>
                  <a:schemeClr val="tx2"/>
                </a:solidFill>
              </a:rPr>
              <a:t>Earth and Environmental Systems Institute</a:t>
            </a:r>
          </a:p>
          <a:p>
            <a:pPr>
              <a:lnSpc>
                <a:spcPct val="100000"/>
              </a:lnSpc>
              <a:spcBef>
                <a:spcPts val="0"/>
              </a:spcBef>
            </a:pPr>
            <a:r>
              <a:rPr lang="en-US" sz="2200" i="1" dirty="0">
                <a:solidFill>
                  <a:schemeClr val="tx2"/>
                </a:solidFill>
              </a:rPr>
              <a:t>Penn State University</a:t>
            </a:r>
          </a:p>
        </p:txBody>
      </p:sp>
      <p:grpSp>
        <p:nvGrpSpPr>
          <p:cNvPr id="23" name="Group 22">
            <a:extLst>
              <a:ext uri="{FF2B5EF4-FFF2-40B4-BE49-F238E27FC236}">
                <a16:creationId xmlns:a16="http://schemas.microsoft.com/office/drawing/2014/main" id="{87F87F1B-42BA-4AC7-A4E2-41544DDB2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4155"/>
            <a:ext cx="2514948" cy="2174333"/>
            <a:chOff x="-305" y="-4155"/>
            <a:chExt cx="2514948" cy="2174333"/>
          </a:xfrm>
        </p:grpSpPr>
        <p:sp>
          <p:nvSpPr>
            <p:cNvPr id="24" name="Freeform: Shape 23">
              <a:extLst>
                <a:ext uri="{FF2B5EF4-FFF2-40B4-BE49-F238E27FC236}">
                  <a16:creationId xmlns:a16="http://schemas.microsoft.com/office/drawing/2014/main" id="{68B53067-4E48-4E71-A6A9-A8CAABAFBF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06D1A0D3-4BB8-41D9-9CE7-2884C83F44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1E20F06-3B09-4B89-A36B-AB8BFBCCA5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7" name="Freeform: Shape 26">
              <a:extLst>
                <a:ext uri="{FF2B5EF4-FFF2-40B4-BE49-F238E27FC236}">
                  <a16:creationId xmlns:a16="http://schemas.microsoft.com/office/drawing/2014/main" id="{DAE6C3D7-7D5B-4926-877D-45F117BB6B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9" name="Group 28">
            <a:extLst>
              <a:ext uri="{FF2B5EF4-FFF2-40B4-BE49-F238E27FC236}">
                <a16:creationId xmlns:a16="http://schemas.microsoft.com/office/drawing/2014/main" id="{967346A5-7569-4F15-AB5D-BE3DADF192C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685727" y="4683666"/>
            <a:ext cx="2514948" cy="2174333"/>
            <a:chOff x="-305" y="-4155"/>
            <a:chExt cx="2514948" cy="2174333"/>
          </a:xfrm>
        </p:grpSpPr>
        <p:sp>
          <p:nvSpPr>
            <p:cNvPr id="30" name="Freeform: Shape 29">
              <a:extLst>
                <a:ext uri="{FF2B5EF4-FFF2-40B4-BE49-F238E27FC236}">
                  <a16:creationId xmlns:a16="http://schemas.microsoft.com/office/drawing/2014/main" id="{E1951533-A568-4765-AB1F-F71D9AFDE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A7214F52-4F3F-4C96-A62E-F1401D6C04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23146A1-291C-4FA0-AB5B-EB04D42398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3" name="Freeform: Shape 32">
              <a:extLst>
                <a:ext uri="{FF2B5EF4-FFF2-40B4-BE49-F238E27FC236}">
                  <a16:creationId xmlns:a16="http://schemas.microsoft.com/office/drawing/2014/main" id="{62977932-2B03-4899-8306-5002CEE68E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Subtitle 2">
            <a:extLst>
              <a:ext uri="{FF2B5EF4-FFF2-40B4-BE49-F238E27FC236}">
                <a16:creationId xmlns:a16="http://schemas.microsoft.com/office/drawing/2014/main" id="{306A53E4-CB06-E7C7-82E7-96149E52B17A}"/>
              </a:ext>
            </a:extLst>
          </p:cNvPr>
          <p:cNvSpPr txBox="1">
            <a:spLocks/>
          </p:cNvSpPr>
          <p:nvPr/>
        </p:nvSpPr>
        <p:spPr>
          <a:xfrm>
            <a:off x="2273431" y="5107415"/>
            <a:ext cx="7818470" cy="133122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rtl="0">
              <a:spcBef>
                <a:spcPts val="0"/>
              </a:spcBef>
              <a:spcAft>
                <a:spcPts val="1000"/>
              </a:spcAft>
            </a:pPr>
            <a:r>
              <a:rPr lang="en-US" sz="1800" dirty="0"/>
              <a:t>Contributing authors: </a:t>
            </a:r>
            <a:r>
              <a:rPr lang="en-US" sz="1800" b="0" i="0" u="none" strike="noStrike" dirty="0">
                <a:effectLst/>
              </a:rPr>
              <a:t>Danielle Grogan, Kathryn </a:t>
            </a:r>
            <a:r>
              <a:rPr lang="en-US" sz="1800" b="0" i="0" u="none" strike="noStrike" dirty="0" err="1">
                <a:effectLst/>
              </a:rPr>
              <a:t>Daenzer</a:t>
            </a:r>
            <a:r>
              <a:rPr lang="en-US" sz="1800" b="0" i="0" u="none" strike="noStrike" dirty="0">
                <a:effectLst/>
              </a:rPr>
              <a:t>, Steve </a:t>
            </a:r>
            <a:r>
              <a:rPr lang="en-US" sz="1800" b="0" i="0" u="none" strike="noStrike" dirty="0" err="1">
                <a:effectLst/>
              </a:rPr>
              <a:t>Frolking</a:t>
            </a:r>
            <a:r>
              <a:rPr lang="en-US" sz="1800" b="0" i="0" u="none" strike="noStrike" dirty="0">
                <a:effectLst/>
              </a:rPr>
              <a:t>, Kate Calvin, Jeff </a:t>
            </a:r>
            <a:r>
              <a:rPr lang="en-US" sz="1800" b="0" i="0" u="none" strike="noStrike" dirty="0" err="1">
                <a:effectLst/>
              </a:rPr>
              <a:t>Nucciarone</a:t>
            </a:r>
            <a:r>
              <a:rPr lang="en-US" sz="1800" b="0" i="0" u="none" strike="noStrike" dirty="0">
                <a:effectLst/>
              </a:rPr>
              <a:t>, Karen Fisher-Vanden, Richard B. Lammers</a:t>
            </a:r>
            <a:endParaRPr lang="en-US" sz="1800" b="0" dirty="0">
              <a:effectLst/>
            </a:endParaRPr>
          </a:p>
          <a:p>
            <a:br>
              <a:rPr lang="en-US" sz="1800" dirty="0"/>
            </a:br>
            <a:r>
              <a:rPr lang="en-US" sz="2000" i="1" dirty="0">
                <a:solidFill>
                  <a:schemeClr val="tx2"/>
                </a:solidFill>
              </a:rPr>
              <a:t> </a:t>
            </a:r>
          </a:p>
        </p:txBody>
      </p:sp>
      <p:pic>
        <p:nvPicPr>
          <p:cNvPr id="1028" name="Picture 4" descr="University of New Hampshire Logo [UNH] | Top Nursing Schools">
            <a:extLst>
              <a:ext uri="{FF2B5EF4-FFF2-40B4-BE49-F238E27FC236}">
                <a16:creationId xmlns:a16="http://schemas.microsoft.com/office/drawing/2014/main" id="{CEAC148B-8034-85EE-1EAE-B7996B33AC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84784" y="6003801"/>
            <a:ext cx="812283" cy="78713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University Mark and Shield | Penn State Brand Book">
            <a:extLst>
              <a:ext uri="{FF2B5EF4-FFF2-40B4-BE49-F238E27FC236}">
                <a16:creationId xmlns:a16="http://schemas.microsoft.com/office/drawing/2014/main" id="{D48936E6-85FF-223E-288B-7D3CEEB7DD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15306" y="6139237"/>
            <a:ext cx="959075" cy="63630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portant Notices | PNNL">
            <a:extLst>
              <a:ext uri="{FF2B5EF4-FFF2-40B4-BE49-F238E27FC236}">
                <a16:creationId xmlns:a16="http://schemas.microsoft.com/office/drawing/2014/main" id="{71A07E40-17EE-8115-8846-5D6D45527B7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86317" y="6006845"/>
            <a:ext cx="1536700" cy="78105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Department of Energy Logo and Branding Guidelines | Department of Energy">
            <a:extLst>
              <a:ext uri="{FF2B5EF4-FFF2-40B4-BE49-F238E27FC236}">
                <a16:creationId xmlns:a16="http://schemas.microsoft.com/office/drawing/2014/main" id="{C6E32768-AFD9-B2CA-987D-89E7B07D303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32129" y="6233842"/>
            <a:ext cx="2012762" cy="505645"/>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2" descr="logo horizontal blue text">
            <a:extLst>
              <a:ext uri="{FF2B5EF4-FFF2-40B4-BE49-F238E27FC236}">
                <a16:creationId xmlns:a16="http://schemas.microsoft.com/office/drawing/2014/main" id="{1F72857E-2E5F-E4AE-5236-F2E08E48258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a:extLst>
              <a:ext uri="{FF2B5EF4-FFF2-40B4-BE49-F238E27FC236}">
                <a16:creationId xmlns:a16="http://schemas.microsoft.com/office/drawing/2014/main" id="{9C14C262-E2DA-C02E-F1FC-D234BAAA033F}"/>
              </a:ext>
            </a:extLst>
          </p:cNvPr>
          <p:cNvPicPr>
            <a:picLocks noChangeAspect="1"/>
          </p:cNvPicPr>
          <p:nvPr/>
        </p:nvPicPr>
        <p:blipFill>
          <a:blip r:embed="rId7"/>
          <a:stretch>
            <a:fillRect/>
          </a:stretch>
        </p:blipFill>
        <p:spPr>
          <a:xfrm>
            <a:off x="51182" y="5879174"/>
            <a:ext cx="2608029" cy="861744"/>
          </a:xfrm>
          <a:prstGeom prst="rect">
            <a:avLst/>
          </a:prstGeom>
        </p:spPr>
      </p:pic>
    </p:spTree>
    <p:extLst>
      <p:ext uri="{BB962C8B-B14F-4D97-AF65-F5344CB8AC3E}">
        <p14:creationId xmlns:p14="http://schemas.microsoft.com/office/powerpoint/2010/main" val="1388601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pic>
        <p:nvPicPr>
          <p:cNvPr id="6" name="Picture 5">
            <a:extLst>
              <a:ext uri="{FF2B5EF4-FFF2-40B4-BE49-F238E27FC236}">
                <a16:creationId xmlns:a16="http://schemas.microsoft.com/office/drawing/2014/main" id="{266B7F63-994E-A418-CA2C-5E087B9A3FA3}"/>
              </a:ext>
            </a:extLst>
          </p:cNvPr>
          <p:cNvPicPr>
            <a:picLocks noChangeAspect="1"/>
          </p:cNvPicPr>
          <p:nvPr/>
        </p:nvPicPr>
        <p:blipFill>
          <a:blip r:embed="rId3"/>
          <a:stretch>
            <a:fillRect/>
          </a:stretch>
        </p:blipFill>
        <p:spPr>
          <a:xfrm>
            <a:off x="-1" y="6142372"/>
            <a:ext cx="12191999" cy="712172"/>
          </a:xfrm>
          <a:prstGeom prst="rect">
            <a:avLst/>
          </a:prstGeom>
        </p:spPr>
      </p:pic>
      <p:sp>
        <p:nvSpPr>
          <p:cNvPr id="544" name="Google Shape;544;p21"/>
          <p:cNvSpPr txBox="1">
            <a:spLocks noGrp="1"/>
          </p:cNvSpPr>
          <p:nvPr>
            <p:ph type="sldNum" idx="12"/>
          </p:nvPr>
        </p:nvSpPr>
        <p:spPr>
          <a:xfrm>
            <a:off x="9815177" y="6356357"/>
            <a:ext cx="2142067"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10</a:t>
            </a:fld>
            <a:endParaRPr/>
          </a:p>
        </p:txBody>
      </p:sp>
      <p:sp>
        <p:nvSpPr>
          <p:cNvPr id="2" name="Google Shape;233;p16">
            <a:extLst>
              <a:ext uri="{FF2B5EF4-FFF2-40B4-BE49-F238E27FC236}">
                <a16:creationId xmlns:a16="http://schemas.microsoft.com/office/drawing/2014/main" id="{BA1F25B6-3F68-25D9-F9CB-BF23F0C105E2}"/>
              </a:ext>
            </a:extLst>
          </p:cNvPr>
          <p:cNvSpPr txBox="1"/>
          <p:nvPr/>
        </p:nvSpPr>
        <p:spPr>
          <a:xfrm>
            <a:off x="0" y="-28"/>
            <a:ext cx="12111925" cy="519222"/>
          </a:xfrm>
          <a:prstGeom prst="rect">
            <a:avLst/>
          </a:prstGeom>
          <a:solidFill>
            <a:srgbClr val="EDEDED"/>
          </a:solidFill>
          <a:ln w="2857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defPPr>
              <a:defRPr lang="en-US"/>
            </a:defPPr>
            <a:lvl1pPr marR="0" lvl="0" indent="0" algn="ctr">
              <a:lnSpc>
                <a:spcPct val="100000"/>
              </a:lnSpc>
              <a:spcBef>
                <a:spcPts val="0"/>
              </a:spcBef>
              <a:spcAft>
                <a:spcPts val="0"/>
              </a:spcAft>
              <a:buClr>
                <a:srgbClr val="000000"/>
              </a:buClr>
              <a:buSzPts val="2400"/>
              <a:buFont typeface="Arial"/>
              <a:buNone/>
              <a:defRPr sz="3200" b="1">
                <a:solidFill>
                  <a:schemeClr val="dk1"/>
                </a:solidFill>
                <a:latin typeface="Calibri"/>
                <a:ea typeface="Calibri"/>
                <a:cs typeface="Calibri"/>
              </a:defRPr>
            </a:lvl1pPr>
          </a:lstStyle>
          <a:p>
            <a:pPr marL="9525" marR="0" lvl="0" indent="-9525" algn="l" rtl="0">
              <a:lnSpc>
                <a:spcPct val="100000"/>
              </a:lnSpc>
              <a:spcBef>
                <a:spcPts val="0"/>
              </a:spcBef>
              <a:spcAft>
                <a:spcPts val="0"/>
              </a:spcAft>
              <a:buClr>
                <a:srgbClr val="000000"/>
              </a:buClr>
              <a:buSzPts val="2800"/>
              <a:buFont typeface="Arial"/>
              <a:buNone/>
            </a:pPr>
            <a:r>
              <a:rPr lang="en-US" sz="2800" dirty="0">
                <a:sym typeface="Calibri"/>
              </a:rPr>
              <a:t>Discussion points</a:t>
            </a:r>
          </a:p>
        </p:txBody>
      </p:sp>
      <p:sp>
        <p:nvSpPr>
          <p:cNvPr id="3" name="TextBox 2">
            <a:extLst>
              <a:ext uri="{FF2B5EF4-FFF2-40B4-BE49-F238E27FC236}">
                <a16:creationId xmlns:a16="http://schemas.microsoft.com/office/drawing/2014/main" id="{6E5126F8-9F05-E7BB-183D-4033548E1702}"/>
              </a:ext>
            </a:extLst>
          </p:cNvPr>
          <p:cNvSpPr txBox="1"/>
          <p:nvPr/>
        </p:nvSpPr>
        <p:spPr>
          <a:xfrm>
            <a:off x="200817" y="733179"/>
            <a:ext cx="11710289" cy="3416320"/>
          </a:xfrm>
          <a:prstGeom prst="rect">
            <a:avLst/>
          </a:prstGeom>
          <a:noFill/>
        </p:spPr>
        <p:txBody>
          <a:bodyPr wrap="square">
            <a:spAutoFit/>
          </a:bodyPr>
          <a:lstStyle/>
          <a:p>
            <a:pPr marL="285750" indent="-285750">
              <a:buFont typeface="Wingdings" pitchFamily="2" charset="2"/>
              <a:buChar char="ü"/>
            </a:pPr>
            <a:endParaRPr lang="en-US" dirty="0"/>
          </a:p>
          <a:p>
            <a:pPr marL="285750" indent="-285750">
              <a:buFont typeface="Wingdings" pitchFamily="2" charset="2"/>
              <a:buChar char="ü"/>
            </a:pPr>
            <a:r>
              <a:rPr lang="en-US" dirty="0"/>
              <a:t>How well will the larger state-level impacts translate to local implementation of strategies, considering other socio-economic-cultural factors?</a:t>
            </a:r>
          </a:p>
          <a:p>
            <a:r>
              <a:rPr lang="en-US" dirty="0"/>
              <a:t>          -     Irrigation costs, hesitancy towards changing crops and irrigation management, etc.</a:t>
            </a:r>
          </a:p>
          <a:p>
            <a:pPr marL="285750" indent="-285750">
              <a:buFont typeface="Wingdings" pitchFamily="2" charset="2"/>
              <a:buChar char="ü"/>
            </a:pPr>
            <a:endParaRPr lang="en-US" dirty="0">
              <a:sym typeface="Calibri"/>
            </a:endParaRPr>
          </a:p>
          <a:p>
            <a:pPr marL="285750" indent="-285750">
              <a:buFont typeface="Wingdings" pitchFamily="2" charset="2"/>
              <a:buChar char="ü"/>
            </a:pPr>
            <a:r>
              <a:rPr lang="en-US" dirty="0">
                <a:sym typeface="Calibri"/>
              </a:rPr>
              <a:t>Expanding the boundaries of multi-sectoral studies</a:t>
            </a:r>
          </a:p>
          <a:p>
            <a:pPr marL="742950" lvl="1" indent="-285750">
              <a:buFontTx/>
              <a:buChar char="-"/>
            </a:pPr>
            <a:r>
              <a:rPr lang="en-US" dirty="0">
                <a:sym typeface="Calibri"/>
              </a:rPr>
              <a:t>Incorporating energy sector (less pumping of irrigation water means more energy savings)</a:t>
            </a:r>
          </a:p>
          <a:p>
            <a:pPr marL="742950" lvl="1" indent="-285750">
              <a:buFontTx/>
              <a:buChar char="-"/>
            </a:pPr>
            <a:r>
              <a:rPr lang="en-US" dirty="0">
                <a:sym typeface="Calibri"/>
              </a:rPr>
              <a:t>Climate and impact of extreme events such as drought</a:t>
            </a:r>
          </a:p>
          <a:p>
            <a:pPr marL="285750" indent="-285750">
              <a:buFont typeface="Wingdings" pitchFamily="2" charset="2"/>
              <a:buChar char="ü"/>
            </a:pPr>
            <a:endParaRPr lang="en-US" dirty="0">
              <a:sym typeface="Calibri"/>
            </a:endParaRPr>
          </a:p>
          <a:p>
            <a:pPr marL="285750" indent="-285750">
              <a:buFont typeface="Wingdings" pitchFamily="2" charset="2"/>
              <a:buChar char="ü"/>
            </a:pPr>
            <a:r>
              <a:rPr lang="en-US" dirty="0">
                <a:sym typeface="Calibri"/>
              </a:rPr>
              <a:t>How do the uncertainties and risks compound across the multiple models that are at different spatial, temporal, and sectoral scales? </a:t>
            </a:r>
          </a:p>
          <a:p>
            <a:r>
              <a:rPr lang="en-US" dirty="0">
                <a:sym typeface="Calibri"/>
              </a:rPr>
              <a:t>         -     Understanding the tradeoff between model complexity and uncertainty</a:t>
            </a:r>
          </a:p>
        </p:txBody>
      </p:sp>
    </p:spTree>
    <p:extLst>
      <p:ext uri="{BB962C8B-B14F-4D97-AF65-F5344CB8AC3E}">
        <p14:creationId xmlns:p14="http://schemas.microsoft.com/office/powerpoint/2010/main" val="35836500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A292AEA-2528-46C0-B426-95822B6141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8B7B198-E4DF-43CD-AD8C-1998843237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2" name="Freeform: Shape 11">
            <a:extLst>
              <a:ext uri="{FF2B5EF4-FFF2-40B4-BE49-F238E27FC236}">
                <a16:creationId xmlns:a16="http://schemas.microsoft.com/office/drawing/2014/main" id="{2BE67753-EA0E-4819-8D22-0B6600CF7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96934" y="3984"/>
            <a:ext cx="9376632" cy="6858000"/>
          </a:xfrm>
          <a:custGeom>
            <a:avLst/>
            <a:gdLst>
              <a:gd name="connsiteX0" fmla="*/ 1691615 w 9376632"/>
              <a:gd name="connsiteY0" fmla="*/ 0 h 6858000"/>
              <a:gd name="connsiteX1" fmla="*/ 7685017 w 9376632"/>
              <a:gd name="connsiteY1" fmla="*/ 0 h 6858000"/>
              <a:gd name="connsiteX2" fmla="*/ 7840634 w 9376632"/>
              <a:gd name="connsiteY2" fmla="*/ 134799 h 6858000"/>
              <a:gd name="connsiteX3" fmla="*/ 9376632 w 9376632"/>
              <a:gd name="connsiteY3" fmla="*/ 3605175 h 6858000"/>
              <a:gd name="connsiteX4" fmla="*/ 8158692 w 9376632"/>
              <a:gd name="connsiteY4" fmla="*/ 6757493 h 6858000"/>
              <a:gd name="connsiteX5" fmla="*/ 8062868 w 9376632"/>
              <a:gd name="connsiteY5" fmla="*/ 6858000 h 6858000"/>
              <a:gd name="connsiteX6" fmla="*/ 1313765 w 9376632"/>
              <a:gd name="connsiteY6" fmla="*/ 6858000 h 6858000"/>
              <a:gd name="connsiteX7" fmla="*/ 1217940 w 9376632"/>
              <a:gd name="connsiteY7" fmla="*/ 6757493 h 6858000"/>
              <a:gd name="connsiteX8" fmla="*/ 0 w 9376632"/>
              <a:gd name="connsiteY8" fmla="*/ 3605175 h 6858000"/>
              <a:gd name="connsiteX9" fmla="*/ 1535999 w 9376632"/>
              <a:gd name="connsiteY9" fmla="*/ 13479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76632" h="6858000">
                <a:moveTo>
                  <a:pt x="1691615" y="0"/>
                </a:moveTo>
                <a:lnTo>
                  <a:pt x="7685017" y="0"/>
                </a:lnTo>
                <a:lnTo>
                  <a:pt x="7840634" y="134799"/>
                </a:lnTo>
                <a:cubicBezTo>
                  <a:pt x="8784230" y="992423"/>
                  <a:pt x="9376632" y="2229618"/>
                  <a:pt x="9376632" y="3605175"/>
                </a:cubicBezTo>
                <a:cubicBezTo>
                  <a:pt x="9376632" y="4818903"/>
                  <a:pt x="8915419" y="5924908"/>
                  <a:pt x="8158692" y="6757493"/>
                </a:cubicBezTo>
                <a:lnTo>
                  <a:pt x="8062868" y="6858000"/>
                </a:lnTo>
                <a:lnTo>
                  <a:pt x="1313765" y="6858000"/>
                </a:lnTo>
                <a:lnTo>
                  <a:pt x="1217940" y="6757493"/>
                </a:lnTo>
                <a:cubicBezTo>
                  <a:pt x="461213" y="5924908"/>
                  <a:pt x="0" y="4818903"/>
                  <a:pt x="0" y="3605175"/>
                </a:cubicBezTo>
                <a:cubicBezTo>
                  <a:pt x="0" y="2229618"/>
                  <a:pt x="592403" y="992423"/>
                  <a:pt x="1535999" y="134799"/>
                </a:cubicBezTo>
                <a:close/>
              </a:path>
            </a:pathLst>
          </a:cu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D76D63AC-0421-45EC-B383-E79A61A78C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6937"/>
            <a:chExt cx="9772765" cy="6858000"/>
          </a:xfrm>
          <a:solidFill>
            <a:schemeClr val="bg1">
              <a:alpha val="30000"/>
            </a:schemeClr>
          </a:solidFill>
        </p:grpSpPr>
        <p:sp>
          <p:nvSpPr>
            <p:cNvPr id="15" name="Freeform: Shape 14">
              <a:extLst>
                <a:ext uri="{FF2B5EF4-FFF2-40B4-BE49-F238E27FC236}">
                  <a16:creationId xmlns:a16="http://schemas.microsoft.com/office/drawing/2014/main" id="{B997A32E-7032-4107-9C8B-99DB59EDD5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6937"/>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943BB27F-1470-42CA-91FF-D94BC691C8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6937"/>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E997B002-17FD-47B3-A06A-76802FE15C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6937"/>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Shape 17">
              <a:extLst>
                <a:ext uri="{FF2B5EF4-FFF2-40B4-BE49-F238E27FC236}">
                  <a16:creationId xmlns:a16="http://schemas.microsoft.com/office/drawing/2014/main" id="{E401EA35-9D2E-43B7-860F-EBB8A6C3E0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6937"/>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F8C44827-3D81-4FF9-B4A5-5650D1B20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6937"/>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Shape 19">
              <a:extLst>
                <a:ext uri="{FF2B5EF4-FFF2-40B4-BE49-F238E27FC236}">
                  <a16:creationId xmlns:a16="http://schemas.microsoft.com/office/drawing/2014/main" id="{F613D97F-F6DF-4D32-AD91-209A80E7A2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6937"/>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82B0ED5C-927D-4C5F-8F27-1B403820B9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6937"/>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grpSp>
      <p:sp>
        <p:nvSpPr>
          <p:cNvPr id="2" name="Title 1">
            <a:extLst>
              <a:ext uri="{FF2B5EF4-FFF2-40B4-BE49-F238E27FC236}">
                <a16:creationId xmlns:a16="http://schemas.microsoft.com/office/drawing/2014/main" id="{B2201C69-44C7-B1D3-FB02-BE5B818AE320}"/>
              </a:ext>
            </a:extLst>
          </p:cNvPr>
          <p:cNvSpPr>
            <a:spLocks noGrp="1"/>
          </p:cNvSpPr>
          <p:nvPr>
            <p:ph type="ctrTitle"/>
          </p:nvPr>
        </p:nvSpPr>
        <p:spPr>
          <a:xfrm>
            <a:off x="1368064" y="2057265"/>
            <a:ext cx="8870623" cy="1300990"/>
          </a:xfrm>
        </p:spPr>
        <p:txBody>
          <a:bodyPr anchor="b">
            <a:normAutofit/>
          </a:bodyPr>
          <a:lstStyle/>
          <a:p>
            <a:r>
              <a:rPr lang="en-US" sz="3600" b="1" i="1" dirty="0">
                <a:solidFill>
                  <a:srgbClr val="000000"/>
                </a:solidFill>
                <a:latin typeface="Arial" panose="020B0604020202020204" pitchFamily="34" charset="0"/>
              </a:rPr>
              <a:t>THANK YOU!!</a:t>
            </a:r>
            <a:endParaRPr lang="en-US" sz="3600" b="1" dirty="0">
              <a:solidFill>
                <a:schemeClr val="tx2"/>
              </a:solidFill>
            </a:endParaRPr>
          </a:p>
        </p:txBody>
      </p:sp>
      <p:grpSp>
        <p:nvGrpSpPr>
          <p:cNvPr id="23" name="Group 22">
            <a:extLst>
              <a:ext uri="{FF2B5EF4-FFF2-40B4-BE49-F238E27FC236}">
                <a16:creationId xmlns:a16="http://schemas.microsoft.com/office/drawing/2014/main" id="{87F87F1B-42BA-4AC7-A4E2-41544DDB2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4155"/>
            <a:ext cx="2514948" cy="2174333"/>
            <a:chOff x="-305" y="-4155"/>
            <a:chExt cx="2514948" cy="2174333"/>
          </a:xfrm>
        </p:grpSpPr>
        <p:sp>
          <p:nvSpPr>
            <p:cNvPr id="24" name="Freeform: Shape 23">
              <a:extLst>
                <a:ext uri="{FF2B5EF4-FFF2-40B4-BE49-F238E27FC236}">
                  <a16:creationId xmlns:a16="http://schemas.microsoft.com/office/drawing/2014/main" id="{68B53067-4E48-4E71-A6A9-A8CAABAFBF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06D1A0D3-4BB8-41D9-9CE7-2884C83F44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1E20F06-3B09-4B89-A36B-AB8BFBCCA5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7" name="Freeform: Shape 26">
              <a:extLst>
                <a:ext uri="{FF2B5EF4-FFF2-40B4-BE49-F238E27FC236}">
                  <a16:creationId xmlns:a16="http://schemas.microsoft.com/office/drawing/2014/main" id="{DAE6C3D7-7D5B-4926-877D-45F117BB6B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9" name="Group 28">
            <a:extLst>
              <a:ext uri="{FF2B5EF4-FFF2-40B4-BE49-F238E27FC236}">
                <a16:creationId xmlns:a16="http://schemas.microsoft.com/office/drawing/2014/main" id="{967346A5-7569-4F15-AB5D-BE3DADF192C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685727" y="4683666"/>
            <a:ext cx="2514948" cy="2174333"/>
            <a:chOff x="-305" y="-4155"/>
            <a:chExt cx="2514948" cy="2174333"/>
          </a:xfrm>
        </p:grpSpPr>
        <p:sp>
          <p:nvSpPr>
            <p:cNvPr id="30" name="Freeform: Shape 29">
              <a:extLst>
                <a:ext uri="{FF2B5EF4-FFF2-40B4-BE49-F238E27FC236}">
                  <a16:creationId xmlns:a16="http://schemas.microsoft.com/office/drawing/2014/main" id="{E1951533-A568-4765-AB1F-F71D9AFDE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A7214F52-4F3F-4C96-A62E-F1401D6C04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23146A1-291C-4FA0-AB5B-EB04D42398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3" name="Freeform: Shape 32">
              <a:extLst>
                <a:ext uri="{FF2B5EF4-FFF2-40B4-BE49-F238E27FC236}">
                  <a16:creationId xmlns:a16="http://schemas.microsoft.com/office/drawing/2014/main" id="{62977932-2B03-4899-8306-5002CEE68E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028" name="Picture 4" descr="University of New Hampshire Logo [UNH] | Top Nursing Schools">
            <a:extLst>
              <a:ext uri="{FF2B5EF4-FFF2-40B4-BE49-F238E27FC236}">
                <a16:creationId xmlns:a16="http://schemas.microsoft.com/office/drawing/2014/main" id="{CEAC148B-8034-85EE-1EAE-B7996B33AC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84784" y="6003801"/>
            <a:ext cx="812283" cy="78713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University Mark and Shield | Penn State Brand Book">
            <a:extLst>
              <a:ext uri="{FF2B5EF4-FFF2-40B4-BE49-F238E27FC236}">
                <a16:creationId xmlns:a16="http://schemas.microsoft.com/office/drawing/2014/main" id="{D48936E6-85FF-223E-288B-7D3CEEB7DD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15306" y="6139237"/>
            <a:ext cx="959075" cy="63630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portant Notices | PNNL">
            <a:extLst>
              <a:ext uri="{FF2B5EF4-FFF2-40B4-BE49-F238E27FC236}">
                <a16:creationId xmlns:a16="http://schemas.microsoft.com/office/drawing/2014/main" id="{71A07E40-17EE-8115-8846-5D6D45527B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86317" y="6006845"/>
            <a:ext cx="1536700" cy="78105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Department of Energy Logo and Branding Guidelines | Department of Energy">
            <a:extLst>
              <a:ext uri="{FF2B5EF4-FFF2-40B4-BE49-F238E27FC236}">
                <a16:creationId xmlns:a16="http://schemas.microsoft.com/office/drawing/2014/main" id="{C6E32768-AFD9-B2CA-987D-89E7B07D303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32129" y="6233842"/>
            <a:ext cx="2012762" cy="505645"/>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Group 21">
            <a:extLst>
              <a:ext uri="{FF2B5EF4-FFF2-40B4-BE49-F238E27FC236}">
                <a16:creationId xmlns:a16="http://schemas.microsoft.com/office/drawing/2014/main" id="{1D73E2F7-A1DD-F04F-4C57-B4431149EEBB}"/>
              </a:ext>
            </a:extLst>
          </p:cNvPr>
          <p:cNvGrpSpPr/>
          <p:nvPr/>
        </p:nvGrpSpPr>
        <p:grpSpPr>
          <a:xfrm>
            <a:off x="65923" y="4550131"/>
            <a:ext cx="3768147" cy="812543"/>
            <a:chOff x="202601" y="4634701"/>
            <a:chExt cx="3768147" cy="812543"/>
          </a:xfrm>
        </p:grpSpPr>
        <p:sp>
          <p:nvSpPr>
            <p:cNvPr id="7" name="Title 6">
              <a:extLst>
                <a:ext uri="{FF2B5EF4-FFF2-40B4-BE49-F238E27FC236}">
                  <a16:creationId xmlns:a16="http://schemas.microsoft.com/office/drawing/2014/main" id="{4307DD71-9834-80EB-A234-0AF9001A995B}"/>
                </a:ext>
              </a:extLst>
            </p:cNvPr>
            <p:cNvSpPr txBox="1">
              <a:spLocks/>
            </p:cNvSpPr>
            <p:nvPr/>
          </p:nvSpPr>
          <p:spPr>
            <a:xfrm>
              <a:off x="556267" y="4638685"/>
              <a:ext cx="3414481" cy="38254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baseline="0">
                  <a:solidFill>
                    <a:srgbClr val="17306C"/>
                  </a:solidFill>
                  <a:latin typeface="Roboto Slab" pitchFamily="2" charset="0"/>
                  <a:ea typeface="Roboto Slab" pitchFamily="2" charset="0"/>
                  <a:cs typeface="+mj-cs"/>
                </a:defRPr>
              </a:lvl1pPr>
            </a:lstStyle>
            <a:p>
              <a:r>
                <a:rPr lang="en-US" sz="1800" dirty="0" err="1">
                  <a:solidFill>
                    <a:schemeClr val="tx1"/>
                  </a:solidFill>
                  <a:latin typeface="Calibri" panose="020F0502020204030204" pitchFamily="34" charset="0"/>
                  <a:ea typeface="Roboto" panose="02000000000000000000" pitchFamily="2" charset="0"/>
                  <a:cs typeface="Calibri" panose="020F0502020204030204" pitchFamily="34" charset="0"/>
                </a:rPr>
                <a:t>femeena@psu.edu</a:t>
              </a:r>
              <a:endParaRPr lang="en-US" sz="1800" dirty="0">
                <a:solidFill>
                  <a:schemeClr val="tx1"/>
                </a:solidFill>
                <a:latin typeface="Calibri" panose="020F0502020204030204" pitchFamily="34" charset="0"/>
                <a:ea typeface="Roboto" panose="02000000000000000000" pitchFamily="2" charset="0"/>
                <a:cs typeface="Calibri" panose="020F0502020204030204" pitchFamily="34" charset="0"/>
              </a:endParaRPr>
            </a:p>
          </p:txBody>
        </p:sp>
        <p:pic>
          <p:nvPicPr>
            <p:cNvPr id="11" name="Picture 6" descr="Mail Icon PNG Image | Mail icon, Email icon, Icon set design">
              <a:extLst>
                <a:ext uri="{FF2B5EF4-FFF2-40B4-BE49-F238E27FC236}">
                  <a16:creationId xmlns:a16="http://schemas.microsoft.com/office/drawing/2014/main" id="{6812EFE9-65E3-1F9F-D320-99CB231E51B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2601" y="4634701"/>
              <a:ext cx="390428" cy="390428"/>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6">
              <a:extLst>
                <a:ext uri="{FF2B5EF4-FFF2-40B4-BE49-F238E27FC236}">
                  <a16:creationId xmlns:a16="http://schemas.microsoft.com/office/drawing/2014/main" id="{118B02FF-25A4-DF7F-55D0-DE9720C03DA6}"/>
                </a:ext>
              </a:extLst>
            </p:cNvPr>
            <p:cNvSpPr txBox="1">
              <a:spLocks/>
            </p:cNvSpPr>
            <p:nvPr/>
          </p:nvSpPr>
          <p:spPr>
            <a:xfrm>
              <a:off x="556266" y="5064696"/>
              <a:ext cx="3414481" cy="38254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baseline="0">
                  <a:solidFill>
                    <a:srgbClr val="17306C"/>
                  </a:solidFill>
                  <a:latin typeface="Roboto Slab" pitchFamily="2" charset="0"/>
                  <a:ea typeface="Roboto Slab" pitchFamily="2" charset="0"/>
                  <a:cs typeface="+mj-cs"/>
                </a:defRPr>
              </a:lvl1pPr>
            </a:lstStyle>
            <a:p>
              <a:r>
                <a:rPr lang="en-US" sz="1800" dirty="0">
                  <a:solidFill>
                    <a:schemeClr val="tx1"/>
                  </a:solidFill>
                  <a:latin typeface="Calibri" panose="020F0502020204030204" pitchFamily="34" charset="0"/>
                  <a:ea typeface="Roboto" panose="02000000000000000000" pitchFamily="2" charset="0"/>
                  <a:cs typeface="Calibri" panose="020F0502020204030204" pitchFamily="34" charset="0"/>
                </a:rPr>
                <a:t>@</a:t>
              </a:r>
              <a:r>
                <a:rPr lang="en-US" sz="1800" dirty="0" err="1">
                  <a:solidFill>
                    <a:schemeClr val="tx1"/>
                  </a:solidFill>
                  <a:latin typeface="Calibri" panose="020F0502020204030204" pitchFamily="34" charset="0"/>
                  <a:ea typeface="Roboto" panose="02000000000000000000" pitchFamily="2" charset="0"/>
                  <a:cs typeface="Calibri" panose="020F0502020204030204" pitchFamily="34" charset="0"/>
                </a:rPr>
                <a:t>femipv</a:t>
              </a:r>
              <a:endParaRPr lang="en-US" sz="1800" dirty="0">
                <a:solidFill>
                  <a:schemeClr val="tx1"/>
                </a:solidFill>
                <a:latin typeface="Calibri" panose="020F0502020204030204" pitchFamily="34" charset="0"/>
                <a:ea typeface="Roboto" panose="02000000000000000000" pitchFamily="2" charset="0"/>
                <a:cs typeface="Calibri" panose="020F0502020204030204" pitchFamily="34" charset="0"/>
              </a:endParaRPr>
            </a:p>
          </p:txBody>
        </p:sp>
        <p:pic>
          <p:nvPicPr>
            <p:cNvPr id="4098" name="Picture 2" descr="X Logo - Free Vectors &amp; PSDs to Download">
              <a:extLst>
                <a:ext uri="{FF2B5EF4-FFF2-40B4-BE49-F238E27FC236}">
                  <a16:creationId xmlns:a16="http://schemas.microsoft.com/office/drawing/2014/main" id="{6F910F27-5331-1106-0C84-3985FFF248B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3440" y="5099827"/>
              <a:ext cx="312827" cy="312827"/>
            </a:xfrm>
            <a:prstGeom prst="rect">
              <a:avLst/>
            </a:prstGeom>
            <a:noFill/>
            <a:extLst>
              <a:ext uri="{909E8E84-426E-40DD-AFC4-6F175D3DCCD1}">
                <a14:hiddenFill xmlns:a14="http://schemas.microsoft.com/office/drawing/2010/main">
                  <a:solidFill>
                    <a:srgbClr val="FFFFFF"/>
                  </a:solidFill>
                </a14:hiddenFill>
              </a:ext>
            </a:extLst>
          </p:spPr>
        </p:pic>
      </p:grpSp>
      <p:pic>
        <p:nvPicPr>
          <p:cNvPr id="3" name="Picture 2">
            <a:extLst>
              <a:ext uri="{FF2B5EF4-FFF2-40B4-BE49-F238E27FC236}">
                <a16:creationId xmlns:a16="http://schemas.microsoft.com/office/drawing/2014/main" id="{B2AFDD3A-A4F6-4659-30F6-46CC3AA9B115}"/>
              </a:ext>
            </a:extLst>
          </p:cNvPr>
          <p:cNvPicPr>
            <a:picLocks noChangeAspect="1"/>
          </p:cNvPicPr>
          <p:nvPr/>
        </p:nvPicPr>
        <p:blipFill>
          <a:blip r:embed="rId8"/>
          <a:stretch>
            <a:fillRect/>
          </a:stretch>
        </p:blipFill>
        <p:spPr>
          <a:xfrm>
            <a:off x="51182" y="5842665"/>
            <a:ext cx="2718522" cy="898253"/>
          </a:xfrm>
          <a:prstGeom prst="rect">
            <a:avLst/>
          </a:prstGeom>
        </p:spPr>
      </p:pic>
    </p:spTree>
    <p:extLst>
      <p:ext uri="{BB962C8B-B14F-4D97-AF65-F5344CB8AC3E}">
        <p14:creationId xmlns:p14="http://schemas.microsoft.com/office/powerpoint/2010/main" val="32066805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A292AEA-2528-46C0-B426-95822B6141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8B7B198-E4DF-43CD-AD8C-1998843237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2" name="Freeform: Shape 11">
            <a:extLst>
              <a:ext uri="{FF2B5EF4-FFF2-40B4-BE49-F238E27FC236}">
                <a16:creationId xmlns:a16="http://schemas.microsoft.com/office/drawing/2014/main" id="{2BE67753-EA0E-4819-8D22-0B6600CF7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96934" y="3984"/>
            <a:ext cx="9376632" cy="6858000"/>
          </a:xfrm>
          <a:custGeom>
            <a:avLst/>
            <a:gdLst>
              <a:gd name="connsiteX0" fmla="*/ 1691615 w 9376632"/>
              <a:gd name="connsiteY0" fmla="*/ 0 h 6858000"/>
              <a:gd name="connsiteX1" fmla="*/ 7685017 w 9376632"/>
              <a:gd name="connsiteY1" fmla="*/ 0 h 6858000"/>
              <a:gd name="connsiteX2" fmla="*/ 7840634 w 9376632"/>
              <a:gd name="connsiteY2" fmla="*/ 134799 h 6858000"/>
              <a:gd name="connsiteX3" fmla="*/ 9376632 w 9376632"/>
              <a:gd name="connsiteY3" fmla="*/ 3605175 h 6858000"/>
              <a:gd name="connsiteX4" fmla="*/ 8158692 w 9376632"/>
              <a:gd name="connsiteY4" fmla="*/ 6757493 h 6858000"/>
              <a:gd name="connsiteX5" fmla="*/ 8062868 w 9376632"/>
              <a:gd name="connsiteY5" fmla="*/ 6858000 h 6858000"/>
              <a:gd name="connsiteX6" fmla="*/ 1313765 w 9376632"/>
              <a:gd name="connsiteY6" fmla="*/ 6858000 h 6858000"/>
              <a:gd name="connsiteX7" fmla="*/ 1217940 w 9376632"/>
              <a:gd name="connsiteY7" fmla="*/ 6757493 h 6858000"/>
              <a:gd name="connsiteX8" fmla="*/ 0 w 9376632"/>
              <a:gd name="connsiteY8" fmla="*/ 3605175 h 6858000"/>
              <a:gd name="connsiteX9" fmla="*/ 1535999 w 9376632"/>
              <a:gd name="connsiteY9" fmla="*/ 13479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76632" h="6858000">
                <a:moveTo>
                  <a:pt x="1691615" y="0"/>
                </a:moveTo>
                <a:lnTo>
                  <a:pt x="7685017" y="0"/>
                </a:lnTo>
                <a:lnTo>
                  <a:pt x="7840634" y="134799"/>
                </a:lnTo>
                <a:cubicBezTo>
                  <a:pt x="8784230" y="992423"/>
                  <a:pt x="9376632" y="2229618"/>
                  <a:pt x="9376632" y="3605175"/>
                </a:cubicBezTo>
                <a:cubicBezTo>
                  <a:pt x="9376632" y="4818903"/>
                  <a:pt x="8915419" y="5924908"/>
                  <a:pt x="8158692" y="6757493"/>
                </a:cubicBezTo>
                <a:lnTo>
                  <a:pt x="8062868" y="6858000"/>
                </a:lnTo>
                <a:lnTo>
                  <a:pt x="1313765" y="6858000"/>
                </a:lnTo>
                <a:lnTo>
                  <a:pt x="1217940" y="6757493"/>
                </a:lnTo>
                <a:cubicBezTo>
                  <a:pt x="461213" y="5924908"/>
                  <a:pt x="0" y="4818903"/>
                  <a:pt x="0" y="3605175"/>
                </a:cubicBezTo>
                <a:cubicBezTo>
                  <a:pt x="0" y="2229618"/>
                  <a:pt x="592403" y="992423"/>
                  <a:pt x="1535999" y="134799"/>
                </a:cubicBezTo>
                <a:close/>
              </a:path>
            </a:pathLst>
          </a:cu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D76D63AC-0421-45EC-B383-E79A61A78C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6937"/>
            <a:chExt cx="9772765" cy="6858000"/>
          </a:xfrm>
          <a:solidFill>
            <a:schemeClr val="bg1">
              <a:alpha val="30000"/>
            </a:schemeClr>
          </a:solidFill>
        </p:grpSpPr>
        <p:sp>
          <p:nvSpPr>
            <p:cNvPr id="15" name="Freeform: Shape 14">
              <a:extLst>
                <a:ext uri="{FF2B5EF4-FFF2-40B4-BE49-F238E27FC236}">
                  <a16:creationId xmlns:a16="http://schemas.microsoft.com/office/drawing/2014/main" id="{B997A32E-7032-4107-9C8B-99DB59EDD5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6937"/>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943BB27F-1470-42CA-91FF-D94BC691C8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6937"/>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E997B002-17FD-47B3-A06A-76802FE15C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6937"/>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Shape 17">
              <a:extLst>
                <a:ext uri="{FF2B5EF4-FFF2-40B4-BE49-F238E27FC236}">
                  <a16:creationId xmlns:a16="http://schemas.microsoft.com/office/drawing/2014/main" id="{E401EA35-9D2E-43B7-860F-EBB8A6C3E0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6937"/>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F8C44827-3D81-4FF9-B4A5-5650D1B20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6937"/>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Shape 19">
              <a:extLst>
                <a:ext uri="{FF2B5EF4-FFF2-40B4-BE49-F238E27FC236}">
                  <a16:creationId xmlns:a16="http://schemas.microsoft.com/office/drawing/2014/main" id="{F613D97F-F6DF-4D32-AD91-209A80E7A2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6937"/>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82B0ED5C-927D-4C5F-8F27-1B403820B9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6937"/>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grpSp>
      <p:sp>
        <p:nvSpPr>
          <p:cNvPr id="2" name="Title 1">
            <a:extLst>
              <a:ext uri="{FF2B5EF4-FFF2-40B4-BE49-F238E27FC236}">
                <a16:creationId xmlns:a16="http://schemas.microsoft.com/office/drawing/2014/main" id="{B2201C69-44C7-B1D3-FB02-BE5B818AE320}"/>
              </a:ext>
            </a:extLst>
          </p:cNvPr>
          <p:cNvSpPr>
            <a:spLocks noGrp="1"/>
          </p:cNvSpPr>
          <p:nvPr>
            <p:ph type="ctrTitle"/>
          </p:nvPr>
        </p:nvSpPr>
        <p:spPr>
          <a:xfrm>
            <a:off x="1368064" y="2057265"/>
            <a:ext cx="8870623" cy="1300990"/>
          </a:xfrm>
        </p:spPr>
        <p:txBody>
          <a:bodyPr anchor="b">
            <a:normAutofit/>
          </a:bodyPr>
          <a:lstStyle/>
          <a:p>
            <a:r>
              <a:rPr lang="en-US" sz="3600" b="1" i="1" dirty="0">
                <a:solidFill>
                  <a:srgbClr val="000000"/>
                </a:solidFill>
                <a:latin typeface="Arial" panose="020B0604020202020204" pitchFamily="34" charset="0"/>
              </a:rPr>
              <a:t>EXTRA SLIDES</a:t>
            </a:r>
            <a:endParaRPr lang="en-US" sz="3600" b="1" dirty="0">
              <a:solidFill>
                <a:schemeClr val="tx2"/>
              </a:solidFill>
            </a:endParaRPr>
          </a:p>
        </p:txBody>
      </p:sp>
      <p:grpSp>
        <p:nvGrpSpPr>
          <p:cNvPr id="23" name="Group 22">
            <a:extLst>
              <a:ext uri="{FF2B5EF4-FFF2-40B4-BE49-F238E27FC236}">
                <a16:creationId xmlns:a16="http://schemas.microsoft.com/office/drawing/2014/main" id="{87F87F1B-42BA-4AC7-A4E2-41544DDB2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4155"/>
            <a:ext cx="2514948" cy="2174333"/>
            <a:chOff x="-305" y="-4155"/>
            <a:chExt cx="2514948" cy="2174333"/>
          </a:xfrm>
        </p:grpSpPr>
        <p:sp>
          <p:nvSpPr>
            <p:cNvPr id="24" name="Freeform: Shape 23">
              <a:extLst>
                <a:ext uri="{FF2B5EF4-FFF2-40B4-BE49-F238E27FC236}">
                  <a16:creationId xmlns:a16="http://schemas.microsoft.com/office/drawing/2014/main" id="{68B53067-4E48-4E71-A6A9-A8CAABAFBF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06D1A0D3-4BB8-41D9-9CE7-2884C83F44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1E20F06-3B09-4B89-A36B-AB8BFBCCA5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7" name="Freeform: Shape 26">
              <a:extLst>
                <a:ext uri="{FF2B5EF4-FFF2-40B4-BE49-F238E27FC236}">
                  <a16:creationId xmlns:a16="http://schemas.microsoft.com/office/drawing/2014/main" id="{DAE6C3D7-7D5B-4926-877D-45F117BB6B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9" name="Group 28">
            <a:extLst>
              <a:ext uri="{FF2B5EF4-FFF2-40B4-BE49-F238E27FC236}">
                <a16:creationId xmlns:a16="http://schemas.microsoft.com/office/drawing/2014/main" id="{967346A5-7569-4F15-AB5D-BE3DADF192C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685727" y="4683666"/>
            <a:ext cx="2514948" cy="2174333"/>
            <a:chOff x="-305" y="-4155"/>
            <a:chExt cx="2514948" cy="2174333"/>
          </a:xfrm>
        </p:grpSpPr>
        <p:sp>
          <p:nvSpPr>
            <p:cNvPr id="30" name="Freeform: Shape 29">
              <a:extLst>
                <a:ext uri="{FF2B5EF4-FFF2-40B4-BE49-F238E27FC236}">
                  <a16:creationId xmlns:a16="http://schemas.microsoft.com/office/drawing/2014/main" id="{E1951533-A568-4765-AB1F-F71D9AFDE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A7214F52-4F3F-4C96-A62E-F1401D6C04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23146A1-291C-4FA0-AB5B-EB04D42398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3" name="Freeform: Shape 32">
              <a:extLst>
                <a:ext uri="{FF2B5EF4-FFF2-40B4-BE49-F238E27FC236}">
                  <a16:creationId xmlns:a16="http://schemas.microsoft.com/office/drawing/2014/main" id="{62977932-2B03-4899-8306-5002CEE68E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8361375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pic>
        <p:nvPicPr>
          <p:cNvPr id="3" name="Picture 2">
            <a:extLst>
              <a:ext uri="{FF2B5EF4-FFF2-40B4-BE49-F238E27FC236}">
                <a16:creationId xmlns:a16="http://schemas.microsoft.com/office/drawing/2014/main" id="{6AB5B88B-E8C0-84D4-4F0E-602ABC3ED62C}"/>
              </a:ext>
            </a:extLst>
          </p:cNvPr>
          <p:cNvPicPr>
            <a:picLocks noChangeAspect="1"/>
          </p:cNvPicPr>
          <p:nvPr/>
        </p:nvPicPr>
        <p:blipFill>
          <a:blip r:embed="rId3"/>
          <a:stretch>
            <a:fillRect/>
          </a:stretch>
        </p:blipFill>
        <p:spPr>
          <a:xfrm>
            <a:off x="-1" y="6142372"/>
            <a:ext cx="12191999" cy="712172"/>
          </a:xfrm>
          <a:prstGeom prst="rect">
            <a:avLst/>
          </a:prstGeom>
        </p:spPr>
      </p:pic>
      <p:sp>
        <p:nvSpPr>
          <p:cNvPr id="244" name="Google Shape;244;g52fbfb3b6d_2_0"/>
          <p:cNvSpPr/>
          <p:nvPr/>
        </p:nvSpPr>
        <p:spPr>
          <a:xfrm>
            <a:off x="665925" y="1309650"/>
            <a:ext cx="4636676" cy="3573223"/>
          </a:xfrm>
          <a:custGeom>
            <a:avLst/>
            <a:gdLst/>
            <a:ahLst/>
            <a:cxnLst/>
            <a:rect l="l" t="t" r="r" b="b"/>
            <a:pathLst>
              <a:path w="3181469" h="3771212" extrusionOk="0">
                <a:moveTo>
                  <a:pt x="3181469" y="3771212"/>
                </a:moveTo>
                <a:cubicBezTo>
                  <a:pt x="1601044" y="3204234"/>
                  <a:pt x="20620" y="2637256"/>
                  <a:pt x="102" y="2008721"/>
                </a:cubicBezTo>
                <a:cubicBezTo>
                  <a:pt x="-20416" y="1380186"/>
                  <a:pt x="3058361" y="0"/>
                  <a:pt x="3058361" y="0"/>
                </a:cubicBezTo>
                <a:lnTo>
                  <a:pt x="3058361" y="0"/>
                </a:lnTo>
              </a:path>
            </a:pathLst>
          </a:custGeom>
          <a:noFill/>
          <a:ln w="28575" cap="flat" cmpd="sng">
            <a:solidFill>
              <a:srgbClr val="FF0000"/>
            </a:solidFill>
            <a:prstDash val="solid"/>
            <a:miter lim="800000"/>
            <a:headEnd type="none" w="sm" len="sm"/>
            <a:tailEnd type="triangl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45" name="Google Shape;245;g52fbfb3b6d_2_0"/>
          <p:cNvSpPr/>
          <p:nvPr/>
        </p:nvSpPr>
        <p:spPr>
          <a:xfrm rot="10800000">
            <a:off x="6950675" y="1402100"/>
            <a:ext cx="4493825" cy="3573223"/>
          </a:xfrm>
          <a:custGeom>
            <a:avLst/>
            <a:gdLst/>
            <a:ahLst/>
            <a:cxnLst/>
            <a:rect l="l" t="t" r="r" b="b"/>
            <a:pathLst>
              <a:path w="3181469" h="3771212" extrusionOk="0">
                <a:moveTo>
                  <a:pt x="3181469" y="3771212"/>
                </a:moveTo>
                <a:cubicBezTo>
                  <a:pt x="1601044" y="3204234"/>
                  <a:pt x="20620" y="2637256"/>
                  <a:pt x="102" y="2008721"/>
                </a:cubicBezTo>
                <a:cubicBezTo>
                  <a:pt x="-20416" y="1380186"/>
                  <a:pt x="3058361" y="0"/>
                  <a:pt x="3058361" y="0"/>
                </a:cubicBezTo>
                <a:lnTo>
                  <a:pt x="3058361" y="0"/>
                </a:lnTo>
              </a:path>
            </a:pathLst>
          </a:custGeom>
          <a:noFill/>
          <a:ln w="28575" cap="flat" cmpd="sng">
            <a:solidFill>
              <a:srgbClr val="783F0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46" name="Google Shape;246;g52fbfb3b6d_2_0"/>
          <p:cNvSpPr txBox="1">
            <a:spLocks noGrp="1"/>
          </p:cNvSpPr>
          <p:nvPr>
            <p:ph type="sldNum" idx="12"/>
          </p:nvPr>
        </p:nvSpPr>
        <p:spPr>
          <a:xfrm>
            <a:off x="9815177" y="6356357"/>
            <a:ext cx="21420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latin typeface="Calibri"/>
                <a:ea typeface="Calibri"/>
                <a:cs typeface="Calibri"/>
                <a:sym typeface="Calibri"/>
              </a:rPr>
              <a:t>13</a:t>
            </a:fld>
            <a:endParaRPr>
              <a:latin typeface="Calibri"/>
              <a:ea typeface="Calibri"/>
              <a:cs typeface="Calibri"/>
              <a:sym typeface="Calibri"/>
            </a:endParaRPr>
          </a:p>
        </p:txBody>
      </p:sp>
      <p:sp>
        <p:nvSpPr>
          <p:cNvPr id="247" name="Google Shape;247;g52fbfb3b6d_2_0"/>
          <p:cNvSpPr txBox="1"/>
          <p:nvPr/>
        </p:nvSpPr>
        <p:spPr>
          <a:xfrm>
            <a:off x="5159275" y="1038300"/>
            <a:ext cx="2018700"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sng" strike="noStrike" cap="none">
                <a:solidFill>
                  <a:srgbClr val="833C0B"/>
                </a:solidFill>
                <a:latin typeface="Calibri"/>
                <a:ea typeface="Calibri"/>
                <a:cs typeface="Calibri"/>
                <a:sym typeface="Calibri"/>
              </a:rPr>
              <a:t>GCAMland</a:t>
            </a:r>
            <a:endParaRPr sz="2400" b="1" i="0" u="sng" strike="noStrike" cap="none">
              <a:solidFill>
                <a:srgbClr val="833C0B"/>
              </a:solidFill>
              <a:latin typeface="Calibri"/>
              <a:ea typeface="Calibri"/>
              <a:cs typeface="Calibri"/>
              <a:sym typeface="Calibri"/>
            </a:endParaRPr>
          </a:p>
        </p:txBody>
      </p:sp>
      <p:sp>
        <p:nvSpPr>
          <p:cNvPr id="248" name="Google Shape;248;g52fbfb3b6d_2_0"/>
          <p:cNvSpPr txBox="1"/>
          <p:nvPr/>
        </p:nvSpPr>
        <p:spPr>
          <a:xfrm>
            <a:off x="2512275" y="2812875"/>
            <a:ext cx="1259700"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sng" strike="noStrike" cap="none">
                <a:solidFill>
                  <a:srgbClr val="0000FF"/>
                </a:solidFill>
                <a:latin typeface="Calibri"/>
                <a:ea typeface="Calibri"/>
                <a:cs typeface="Calibri"/>
                <a:sym typeface="Calibri"/>
              </a:rPr>
              <a:t>WBM</a:t>
            </a:r>
            <a:endParaRPr sz="2400" b="1" i="0" u="sng" strike="noStrike" cap="none">
              <a:solidFill>
                <a:srgbClr val="0000FF"/>
              </a:solidFill>
              <a:latin typeface="Calibri"/>
              <a:ea typeface="Calibri"/>
              <a:cs typeface="Calibri"/>
              <a:sym typeface="Calibri"/>
            </a:endParaRPr>
          </a:p>
        </p:txBody>
      </p:sp>
      <p:sp>
        <p:nvSpPr>
          <p:cNvPr id="249" name="Google Shape;249;g52fbfb3b6d_2_0"/>
          <p:cNvSpPr txBox="1"/>
          <p:nvPr/>
        </p:nvSpPr>
        <p:spPr>
          <a:xfrm>
            <a:off x="8141701" y="2889825"/>
            <a:ext cx="1572900"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sng" strike="noStrike" cap="none">
                <a:solidFill>
                  <a:srgbClr val="008000"/>
                </a:solidFill>
                <a:latin typeface="Calibri"/>
                <a:ea typeface="Calibri"/>
                <a:cs typeface="Calibri"/>
                <a:sym typeface="Calibri"/>
              </a:rPr>
              <a:t>2: DNDC*</a:t>
            </a:r>
            <a:endParaRPr sz="2400" b="1" i="0" u="sng" strike="noStrike" cap="none">
              <a:solidFill>
                <a:srgbClr val="008000"/>
              </a:solidFill>
              <a:latin typeface="Calibri"/>
              <a:ea typeface="Calibri"/>
              <a:cs typeface="Calibri"/>
              <a:sym typeface="Calibri"/>
            </a:endParaRPr>
          </a:p>
        </p:txBody>
      </p:sp>
      <p:sp>
        <p:nvSpPr>
          <p:cNvPr id="250" name="Google Shape;250;g52fbfb3b6d_2_0"/>
          <p:cNvSpPr txBox="1"/>
          <p:nvPr/>
        </p:nvSpPr>
        <p:spPr>
          <a:xfrm>
            <a:off x="4708068" y="4719875"/>
            <a:ext cx="2574900" cy="461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sng" strike="noStrike" cap="none" dirty="0">
                <a:solidFill>
                  <a:srgbClr val="FF0000"/>
                </a:solidFill>
                <a:latin typeface="Calibri"/>
                <a:ea typeface="Calibri"/>
                <a:cs typeface="Calibri"/>
                <a:sym typeface="Calibri"/>
              </a:rPr>
              <a:t>DREM</a:t>
            </a:r>
            <a:endParaRPr sz="2400" b="1" i="0" u="sng" strike="noStrike" cap="none" dirty="0">
              <a:solidFill>
                <a:srgbClr val="FF0000"/>
              </a:solidFill>
              <a:latin typeface="Calibri"/>
              <a:ea typeface="Calibri"/>
              <a:cs typeface="Calibri"/>
              <a:sym typeface="Calibri"/>
            </a:endParaRPr>
          </a:p>
        </p:txBody>
      </p:sp>
      <p:cxnSp>
        <p:nvCxnSpPr>
          <p:cNvPr id="251" name="Google Shape;251;g52fbfb3b6d_2_0"/>
          <p:cNvCxnSpPr/>
          <p:nvPr/>
        </p:nvCxnSpPr>
        <p:spPr>
          <a:xfrm flipH="1">
            <a:off x="3535742" y="1477822"/>
            <a:ext cx="2206200" cy="1456800"/>
          </a:xfrm>
          <a:prstGeom prst="straightConnector1">
            <a:avLst/>
          </a:prstGeom>
          <a:noFill/>
          <a:ln w="28575" cap="flat" cmpd="sng">
            <a:solidFill>
              <a:srgbClr val="663014"/>
            </a:solidFill>
            <a:prstDash val="solid"/>
            <a:miter lim="800000"/>
            <a:headEnd type="none" w="sm" len="sm"/>
            <a:tailEnd type="stealth" w="med" len="med"/>
          </a:ln>
        </p:spPr>
      </p:cxnSp>
      <p:cxnSp>
        <p:nvCxnSpPr>
          <p:cNvPr id="252" name="Google Shape;252;g52fbfb3b6d_2_0"/>
          <p:cNvCxnSpPr/>
          <p:nvPr/>
        </p:nvCxnSpPr>
        <p:spPr>
          <a:xfrm>
            <a:off x="6709348" y="1465251"/>
            <a:ext cx="1459200" cy="1461900"/>
          </a:xfrm>
          <a:prstGeom prst="straightConnector1">
            <a:avLst/>
          </a:prstGeom>
          <a:noFill/>
          <a:ln w="28575" cap="flat" cmpd="sng">
            <a:solidFill>
              <a:srgbClr val="663014"/>
            </a:solidFill>
            <a:prstDash val="solid"/>
            <a:miter lim="800000"/>
            <a:headEnd type="none" w="sm" len="sm"/>
            <a:tailEnd type="stealth" w="med" len="med"/>
          </a:ln>
        </p:spPr>
      </p:cxnSp>
      <p:cxnSp>
        <p:nvCxnSpPr>
          <p:cNvPr id="253" name="Google Shape;253;g52fbfb3b6d_2_0"/>
          <p:cNvCxnSpPr>
            <a:cxnSpLocks/>
            <a:endCxn id="249" idx="1"/>
          </p:cNvCxnSpPr>
          <p:nvPr/>
        </p:nvCxnSpPr>
        <p:spPr>
          <a:xfrm>
            <a:off x="3650701" y="3109275"/>
            <a:ext cx="4491000" cy="11400"/>
          </a:xfrm>
          <a:prstGeom prst="straightConnector1">
            <a:avLst/>
          </a:prstGeom>
          <a:noFill/>
          <a:ln w="28575" cap="flat" cmpd="sng">
            <a:solidFill>
              <a:srgbClr val="0000FF"/>
            </a:solidFill>
            <a:prstDash val="solid"/>
            <a:miter lim="800000"/>
            <a:headEnd type="none" w="sm" len="sm"/>
            <a:tailEnd type="stealth" w="med" len="med"/>
          </a:ln>
        </p:spPr>
      </p:cxnSp>
      <p:cxnSp>
        <p:nvCxnSpPr>
          <p:cNvPr id="254" name="Google Shape;254;g52fbfb3b6d_2_0"/>
          <p:cNvCxnSpPr/>
          <p:nvPr/>
        </p:nvCxnSpPr>
        <p:spPr>
          <a:xfrm flipH="1">
            <a:off x="6647850" y="3400925"/>
            <a:ext cx="1642200" cy="1468200"/>
          </a:xfrm>
          <a:prstGeom prst="straightConnector1">
            <a:avLst/>
          </a:prstGeom>
          <a:noFill/>
          <a:ln w="28575" cap="flat" cmpd="sng">
            <a:solidFill>
              <a:srgbClr val="008000"/>
            </a:solidFill>
            <a:prstDash val="solid"/>
            <a:miter lim="800000"/>
            <a:headEnd type="none" w="sm" len="sm"/>
            <a:tailEnd type="stealth" w="med" len="med"/>
          </a:ln>
        </p:spPr>
      </p:cxnSp>
      <p:sp>
        <p:nvSpPr>
          <p:cNvPr id="255" name="Google Shape;255;g52fbfb3b6d_2_0"/>
          <p:cNvSpPr/>
          <p:nvPr/>
        </p:nvSpPr>
        <p:spPr>
          <a:xfrm>
            <a:off x="7058862" y="1267375"/>
            <a:ext cx="4883206" cy="1877831"/>
          </a:xfrm>
          <a:custGeom>
            <a:avLst/>
            <a:gdLst/>
            <a:ahLst/>
            <a:cxnLst/>
            <a:rect l="l" t="t" r="r" b="b"/>
            <a:pathLst>
              <a:path w="2587129" h="1814329" extrusionOk="0">
                <a:moveTo>
                  <a:pt x="1328269" y="1814329"/>
                </a:moveTo>
                <a:cubicBezTo>
                  <a:pt x="2048018" y="1521660"/>
                  <a:pt x="2767767" y="1228991"/>
                  <a:pt x="2546389" y="926603"/>
                </a:cubicBezTo>
                <a:cubicBezTo>
                  <a:pt x="2325011" y="624215"/>
                  <a:pt x="0" y="0"/>
                  <a:pt x="0" y="0"/>
                </a:cubicBezTo>
              </a:path>
            </a:pathLst>
          </a:custGeom>
          <a:noFill/>
          <a:ln w="28575" cap="flat" cmpd="sng">
            <a:solidFill>
              <a:srgbClr val="008000"/>
            </a:solidFill>
            <a:prstDash val="solid"/>
            <a:miter lim="800000"/>
            <a:headEnd type="none" w="sm" len="sm"/>
            <a:tailEnd type="triangl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56" name="Google Shape;256;g52fbfb3b6d_2_0"/>
          <p:cNvSpPr txBox="1"/>
          <p:nvPr/>
        </p:nvSpPr>
        <p:spPr>
          <a:xfrm>
            <a:off x="5267618" y="2753492"/>
            <a:ext cx="1698000" cy="338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00FF"/>
                </a:solidFill>
                <a:latin typeface="Noto Sans Symbols"/>
                <a:ea typeface="Noto Sans Symbols"/>
                <a:cs typeface="Noto Sans Symbols"/>
                <a:sym typeface="Noto Sans Symbols"/>
              </a:rPr>
              <a:t>Δ</a:t>
            </a:r>
            <a:r>
              <a:rPr lang="en-US" sz="1600" b="1" i="0" u="none" strike="noStrike" cap="none">
                <a:solidFill>
                  <a:srgbClr val="0000FF"/>
                </a:solidFill>
                <a:latin typeface="Calibri"/>
                <a:ea typeface="Calibri"/>
                <a:cs typeface="Calibri"/>
                <a:sym typeface="Calibri"/>
              </a:rPr>
              <a:t> irrigation water</a:t>
            </a:r>
            <a:endParaRPr sz="1600" b="1" i="0" u="none" strike="noStrike" cap="none">
              <a:solidFill>
                <a:srgbClr val="0000FF"/>
              </a:solidFill>
              <a:latin typeface="Calibri"/>
              <a:ea typeface="Calibri"/>
              <a:cs typeface="Calibri"/>
              <a:sym typeface="Calibri"/>
            </a:endParaRPr>
          </a:p>
        </p:txBody>
      </p:sp>
      <p:sp>
        <p:nvSpPr>
          <p:cNvPr id="257" name="Google Shape;257;g52fbfb3b6d_2_0"/>
          <p:cNvSpPr txBox="1"/>
          <p:nvPr/>
        </p:nvSpPr>
        <p:spPr>
          <a:xfrm>
            <a:off x="9222491" y="1315926"/>
            <a:ext cx="1317900" cy="338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1" i="1" u="none" strike="noStrike" cap="none">
                <a:solidFill>
                  <a:srgbClr val="008000"/>
                </a:solidFill>
                <a:latin typeface="Noto Sans Symbols"/>
                <a:ea typeface="Noto Sans Symbols"/>
                <a:cs typeface="Noto Sans Symbols"/>
                <a:sym typeface="Noto Sans Symbols"/>
              </a:rPr>
              <a:t>Δ</a:t>
            </a:r>
            <a:r>
              <a:rPr lang="en-US" sz="1600" b="1" i="1" u="none" strike="noStrike" cap="none">
                <a:solidFill>
                  <a:srgbClr val="008000"/>
                </a:solidFill>
                <a:latin typeface="Calibri"/>
                <a:ea typeface="Calibri"/>
                <a:cs typeface="Calibri"/>
                <a:sym typeface="Calibri"/>
              </a:rPr>
              <a:t> crop yields</a:t>
            </a:r>
            <a:endParaRPr sz="1600" b="1" i="1" u="none" strike="noStrike" cap="none">
              <a:solidFill>
                <a:srgbClr val="008000"/>
              </a:solidFill>
              <a:latin typeface="Calibri"/>
              <a:ea typeface="Calibri"/>
              <a:cs typeface="Calibri"/>
              <a:sym typeface="Calibri"/>
            </a:endParaRPr>
          </a:p>
        </p:txBody>
      </p:sp>
      <p:sp>
        <p:nvSpPr>
          <p:cNvPr id="258" name="Google Shape;258;g52fbfb3b6d_2_0"/>
          <p:cNvSpPr txBox="1"/>
          <p:nvPr/>
        </p:nvSpPr>
        <p:spPr>
          <a:xfrm>
            <a:off x="2471600" y="3243600"/>
            <a:ext cx="3624300" cy="533100"/>
          </a:xfrm>
          <a:prstGeom prst="rect">
            <a:avLst/>
          </a:prstGeom>
          <a:solidFill>
            <a:srgbClr val="D8E2F3"/>
          </a:solidFill>
          <a:ln w="9525" cap="flat" cmpd="sng">
            <a:solidFill>
              <a:srgbClr val="0000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sng" strike="noStrike" cap="none" dirty="0">
                <a:solidFill>
                  <a:srgbClr val="0000FF"/>
                </a:solidFill>
                <a:latin typeface="Calibri"/>
                <a:ea typeface="Calibri"/>
                <a:cs typeface="Calibri"/>
                <a:sym typeface="Calibri"/>
              </a:rPr>
              <a:t>INPUT</a:t>
            </a:r>
            <a:r>
              <a:rPr lang="en-US" sz="1400" b="0" i="0" u="none" strike="noStrike" cap="none" dirty="0">
                <a:solidFill>
                  <a:srgbClr val="0000FF"/>
                </a:solidFill>
                <a:latin typeface="Calibri"/>
                <a:ea typeface="Calibri"/>
                <a:cs typeface="Calibri"/>
                <a:sym typeface="Calibri"/>
              </a:rPr>
              <a:t>: </a:t>
            </a:r>
            <a:r>
              <a:rPr lang="en-US" sz="1400" b="0" i="1" u="none" strike="noStrike" cap="none" dirty="0">
                <a:solidFill>
                  <a:srgbClr val="0000FF"/>
                </a:solidFill>
                <a:latin typeface="Calibri"/>
                <a:ea typeface="Calibri"/>
                <a:cs typeface="Calibri"/>
                <a:sym typeface="Calibri"/>
              </a:rPr>
              <a:t>weather data</a:t>
            </a:r>
            <a:r>
              <a:rPr lang="en-US" i="1" dirty="0">
                <a:solidFill>
                  <a:srgbClr val="0000FF"/>
                </a:solidFill>
                <a:latin typeface="Calibri"/>
                <a:ea typeface="Calibri"/>
                <a:cs typeface="Calibri"/>
                <a:sym typeface="Calibri"/>
              </a:rPr>
              <a:t>;</a:t>
            </a:r>
            <a:r>
              <a:rPr lang="en-US" sz="1400" b="0" i="1" u="none" strike="noStrike" cap="none" dirty="0">
                <a:solidFill>
                  <a:srgbClr val="0000FF"/>
                </a:solidFill>
                <a:latin typeface="Calibri"/>
                <a:ea typeface="Calibri"/>
                <a:cs typeface="Calibri"/>
                <a:sym typeface="Calibri"/>
              </a:rPr>
              <a:t> </a:t>
            </a:r>
            <a:r>
              <a:rPr lang="en-US" sz="1400" i="1" dirty="0">
                <a:solidFill>
                  <a:srgbClr val="0000FF"/>
                </a:solidFill>
                <a:latin typeface="Calibri"/>
                <a:ea typeface="Calibri"/>
                <a:cs typeface="Calibri"/>
                <a:sym typeface="Calibri"/>
              </a:rPr>
              <a:t>crops; </a:t>
            </a:r>
            <a:r>
              <a:rPr lang="en-US" sz="1400" b="0" i="1" u="none" strike="noStrike" cap="none" dirty="0">
                <a:solidFill>
                  <a:srgbClr val="783F04"/>
                </a:solidFill>
                <a:latin typeface="Calibri"/>
                <a:ea typeface="Calibri"/>
                <a:cs typeface="Calibri"/>
                <a:sym typeface="Calibri"/>
              </a:rPr>
              <a:t>irrigated areas.</a:t>
            </a:r>
            <a:endParaRPr sz="1400" b="0" i="0" u="none" strike="noStrike" cap="none" dirty="0">
              <a:solidFill>
                <a:srgbClr val="783F04"/>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sng" strike="noStrike" cap="none" dirty="0">
                <a:solidFill>
                  <a:srgbClr val="0000FF"/>
                </a:solidFill>
                <a:latin typeface="Calibri"/>
                <a:ea typeface="Calibri"/>
                <a:cs typeface="Calibri"/>
                <a:sym typeface="Calibri"/>
              </a:rPr>
              <a:t>OUTPUT</a:t>
            </a:r>
            <a:r>
              <a:rPr lang="en-US" sz="1400" b="0" i="0" u="none" strike="noStrike" cap="none" dirty="0">
                <a:solidFill>
                  <a:srgbClr val="0000FF"/>
                </a:solidFill>
                <a:latin typeface="Calibri"/>
                <a:ea typeface="Calibri"/>
                <a:cs typeface="Calibri"/>
                <a:sym typeface="Calibri"/>
              </a:rPr>
              <a:t>: </a:t>
            </a:r>
            <a:r>
              <a:rPr lang="en-US" sz="1400" b="0" i="1" u="none" strike="noStrike" cap="none" dirty="0">
                <a:solidFill>
                  <a:srgbClr val="0000FF"/>
                </a:solidFill>
                <a:latin typeface="Calibri"/>
                <a:ea typeface="Calibri"/>
                <a:cs typeface="Calibri"/>
                <a:sym typeface="Calibri"/>
              </a:rPr>
              <a:t>irrigation water deficit by state.</a:t>
            </a:r>
            <a:endParaRPr sz="1400" b="0" i="0" u="none" strike="noStrike" cap="none" dirty="0">
              <a:solidFill>
                <a:srgbClr val="0000FF"/>
              </a:solidFill>
              <a:latin typeface="Calibri"/>
              <a:ea typeface="Calibri"/>
              <a:cs typeface="Calibri"/>
              <a:sym typeface="Calibri"/>
            </a:endParaRPr>
          </a:p>
        </p:txBody>
      </p:sp>
      <p:cxnSp>
        <p:nvCxnSpPr>
          <p:cNvPr id="262" name="Google Shape;262;g52fbfb3b6d_2_0"/>
          <p:cNvCxnSpPr/>
          <p:nvPr/>
        </p:nvCxnSpPr>
        <p:spPr>
          <a:xfrm rot="901775" flipH="1">
            <a:off x="7117408" y="4875803"/>
            <a:ext cx="180474" cy="143505"/>
          </a:xfrm>
          <a:prstGeom prst="straightConnector1">
            <a:avLst/>
          </a:prstGeom>
          <a:noFill/>
          <a:ln w="28575" cap="flat" cmpd="sng">
            <a:solidFill>
              <a:srgbClr val="783F04"/>
            </a:solidFill>
            <a:prstDash val="solid"/>
            <a:round/>
            <a:headEnd type="none" w="sm" len="sm"/>
            <a:tailEnd type="triangle" w="med" len="med"/>
          </a:ln>
        </p:spPr>
      </p:cxnSp>
      <p:sp>
        <p:nvSpPr>
          <p:cNvPr id="263" name="Google Shape;263;g52fbfb3b6d_2_0"/>
          <p:cNvSpPr txBox="1"/>
          <p:nvPr/>
        </p:nvSpPr>
        <p:spPr>
          <a:xfrm>
            <a:off x="8556400" y="3312275"/>
            <a:ext cx="2958900" cy="533100"/>
          </a:xfrm>
          <a:prstGeom prst="rect">
            <a:avLst/>
          </a:prstGeom>
          <a:solidFill>
            <a:srgbClr val="D9EAD3"/>
          </a:solidFill>
          <a:ln w="9525" cap="flat" cmpd="sng">
            <a:solidFill>
              <a:srgbClr val="008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sng" strike="noStrike" cap="none">
                <a:solidFill>
                  <a:srgbClr val="008000"/>
                </a:solidFill>
                <a:latin typeface="Calibri"/>
                <a:ea typeface="Calibri"/>
                <a:cs typeface="Calibri"/>
                <a:sym typeface="Calibri"/>
              </a:rPr>
              <a:t>INPUT</a:t>
            </a:r>
            <a:r>
              <a:rPr lang="en-US" sz="1400" b="0" i="0" u="none" strike="noStrike" cap="none">
                <a:solidFill>
                  <a:srgbClr val="008000"/>
                </a:solidFill>
                <a:latin typeface="Calibri"/>
                <a:ea typeface="Calibri"/>
                <a:cs typeface="Calibri"/>
                <a:sym typeface="Calibri"/>
              </a:rPr>
              <a:t>: </a:t>
            </a:r>
            <a:r>
              <a:rPr lang="en-US" sz="1400" b="0" i="1" u="none" strike="noStrike" cap="none">
                <a:solidFill>
                  <a:srgbClr val="008000"/>
                </a:solidFill>
                <a:latin typeface="Calibri"/>
                <a:ea typeface="Calibri"/>
                <a:cs typeface="Calibri"/>
                <a:sym typeface="Calibri"/>
              </a:rPr>
              <a:t>irrigation water deficit.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sng" strike="noStrike" cap="none">
                <a:solidFill>
                  <a:srgbClr val="008000"/>
                </a:solidFill>
                <a:latin typeface="Calibri"/>
                <a:ea typeface="Calibri"/>
                <a:cs typeface="Calibri"/>
                <a:sym typeface="Calibri"/>
              </a:rPr>
              <a:t>OUTPUT</a:t>
            </a:r>
            <a:r>
              <a:rPr lang="en-US" sz="1400" b="0" i="0" u="none" strike="noStrike" cap="none">
                <a:solidFill>
                  <a:srgbClr val="008000"/>
                </a:solidFill>
                <a:latin typeface="Calibri"/>
                <a:ea typeface="Calibri"/>
                <a:cs typeface="Calibri"/>
                <a:sym typeface="Calibri"/>
              </a:rPr>
              <a:t>: </a:t>
            </a:r>
            <a:r>
              <a:rPr lang="en-US" sz="1400" b="0" i="1" u="none" strike="noStrike" cap="none">
                <a:solidFill>
                  <a:srgbClr val="008000"/>
                </a:solidFill>
                <a:latin typeface="Calibri"/>
                <a:ea typeface="Calibri"/>
                <a:cs typeface="Calibri"/>
                <a:sym typeface="Calibri"/>
              </a:rPr>
              <a:t>deficit irrigation crop yields.</a:t>
            </a:r>
            <a:endParaRPr sz="1400" b="0" i="0" u="none" strike="noStrike" cap="none">
              <a:solidFill>
                <a:srgbClr val="008000"/>
              </a:solidFill>
              <a:latin typeface="Calibri"/>
              <a:ea typeface="Calibri"/>
              <a:cs typeface="Calibri"/>
              <a:sym typeface="Calibri"/>
            </a:endParaRPr>
          </a:p>
        </p:txBody>
      </p:sp>
      <p:sp>
        <p:nvSpPr>
          <p:cNvPr id="264" name="Google Shape;264;g52fbfb3b6d_2_0"/>
          <p:cNvSpPr txBox="1"/>
          <p:nvPr/>
        </p:nvSpPr>
        <p:spPr>
          <a:xfrm>
            <a:off x="10616800" y="3746750"/>
            <a:ext cx="1572900" cy="584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a:solidFill>
                  <a:srgbClr val="008000"/>
                </a:solidFill>
                <a:latin typeface="Calibri"/>
                <a:ea typeface="Calibri"/>
                <a:cs typeface="Calibri"/>
                <a:sym typeface="Calibri"/>
              </a:rPr>
              <a:t>* deficit irrigation yield emulator</a:t>
            </a:r>
            <a:endParaRPr b="1">
              <a:solidFill>
                <a:srgbClr val="008000"/>
              </a:solidFill>
              <a:latin typeface="Calibri"/>
              <a:ea typeface="Calibri"/>
              <a:cs typeface="Calibri"/>
              <a:sym typeface="Calibri"/>
            </a:endParaRPr>
          </a:p>
        </p:txBody>
      </p:sp>
      <p:pic>
        <p:nvPicPr>
          <p:cNvPr id="265" name="Google Shape;265;g52fbfb3b6d_2_0"/>
          <p:cNvPicPr preferRelativeResize="0"/>
          <p:nvPr/>
        </p:nvPicPr>
        <p:blipFill rotWithShape="1">
          <a:blip r:embed="rId4">
            <a:alphaModFix/>
          </a:blip>
          <a:srcRect/>
          <a:stretch/>
        </p:blipFill>
        <p:spPr>
          <a:xfrm>
            <a:off x="7032500" y="1624349"/>
            <a:ext cx="4922201" cy="3230499"/>
          </a:xfrm>
          <a:prstGeom prst="rect">
            <a:avLst/>
          </a:prstGeom>
          <a:noFill/>
          <a:ln w="114300" cap="flat" cmpd="sng">
            <a:solidFill>
              <a:srgbClr val="1155CC"/>
            </a:solidFill>
            <a:prstDash val="solid"/>
            <a:round/>
            <a:headEnd type="none" w="sm" len="sm"/>
            <a:tailEnd type="none" w="sm" len="sm"/>
          </a:ln>
        </p:spPr>
      </p:pic>
      <p:sp>
        <p:nvSpPr>
          <p:cNvPr id="2" name="Google Shape;233;p16">
            <a:extLst>
              <a:ext uri="{FF2B5EF4-FFF2-40B4-BE49-F238E27FC236}">
                <a16:creationId xmlns:a16="http://schemas.microsoft.com/office/drawing/2014/main" id="{5316EC6E-B1B3-DD29-2B78-7DE7969060B3}"/>
              </a:ext>
            </a:extLst>
          </p:cNvPr>
          <p:cNvSpPr txBox="1"/>
          <p:nvPr/>
        </p:nvSpPr>
        <p:spPr>
          <a:xfrm>
            <a:off x="0" y="-29"/>
            <a:ext cx="12192000" cy="932131"/>
          </a:xfrm>
          <a:prstGeom prst="rect">
            <a:avLst/>
          </a:prstGeom>
          <a:solidFill>
            <a:srgbClr val="EDEDED"/>
          </a:solidFill>
          <a:ln w="2857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defPPr>
              <a:defRPr lang="en-US"/>
            </a:defPPr>
            <a:lvl1pPr marR="0" lvl="0" indent="0" algn="ctr">
              <a:lnSpc>
                <a:spcPct val="100000"/>
              </a:lnSpc>
              <a:spcBef>
                <a:spcPts val="0"/>
              </a:spcBef>
              <a:spcAft>
                <a:spcPts val="0"/>
              </a:spcAft>
              <a:buClr>
                <a:srgbClr val="000000"/>
              </a:buClr>
              <a:buSzPts val="2400"/>
              <a:buFont typeface="Arial"/>
              <a:buNone/>
              <a:defRPr sz="3200" b="1">
                <a:solidFill>
                  <a:schemeClr val="dk1"/>
                </a:solidFill>
                <a:latin typeface="Calibri"/>
                <a:ea typeface="Calibri"/>
                <a:cs typeface="Calibri"/>
              </a:defRPr>
            </a:lvl1pPr>
          </a:lstStyle>
          <a:p>
            <a:pPr algn="l"/>
            <a:r>
              <a:rPr lang="en-US" sz="2800" dirty="0">
                <a:sym typeface="Calibri"/>
              </a:rPr>
              <a:t>1. Water Balance Model (WBM) to simulate hydrology and irrigation water quantity</a:t>
            </a:r>
            <a:endParaRPr sz="2800" dirty="0">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pic>
        <p:nvPicPr>
          <p:cNvPr id="3" name="Picture 2">
            <a:extLst>
              <a:ext uri="{FF2B5EF4-FFF2-40B4-BE49-F238E27FC236}">
                <a16:creationId xmlns:a16="http://schemas.microsoft.com/office/drawing/2014/main" id="{6B66F0DD-274E-3A66-2759-A7B81A113E4E}"/>
              </a:ext>
            </a:extLst>
          </p:cNvPr>
          <p:cNvPicPr>
            <a:picLocks noChangeAspect="1"/>
          </p:cNvPicPr>
          <p:nvPr/>
        </p:nvPicPr>
        <p:blipFill>
          <a:blip r:embed="rId3"/>
          <a:stretch>
            <a:fillRect/>
          </a:stretch>
        </p:blipFill>
        <p:spPr>
          <a:xfrm>
            <a:off x="-1" y="6142372"/>
            <a:ext cx="12191999" cy="712172"/>
          </a:xfrm>
          <a:prstGeom prst="rect">
            <a:avLst/>
          </a:prstGeom>
        </p:spPr>
      </p:pic>
      <p:sp>
        <p:nvSpPr>
          <p:cNvPr id="273" name="Google Shape;273;g52fbfb3b6d_2_36"/>
          <p:cNvSpPr/>
          <p:nvPr/>
        </p:nvSpPr>
        <p:spPr>
          <a:xfrm>
            <a:off x="665925" y="1309650"/>
            <a:ext cx="4601691" cy="3573223"/>
          </a:xfrm>
          <a:custGeom>
            <a:avLst/>
            <a:gdLst/>
            <a:ahLst/>
            <a:cxnLst/>
            <a:rect l="l" t="t" r="r" b="b"/>
            <a:pathLst>
              <a:path w="3181469" h="3771212" extrusionOk="0">
                <a:moveTo>
                  <a:pt x="3181469" y="3771212"/>
                </a:moveTo>
                <a:cubicBezTo>
                  <a:pt x="1601044" y="3204234"/>
                  <a:pt x="20620" y="2637256"/>
                  <a:pt x="102" y="2008721"/>
                </a:cubicBezTo>
                <a:cubicBezTo>
                  <a:pt x="-20416" y="1380186"/>
                  <a:pt x="3058361" y="0"/>
                  <a:pt x="3058361" y="0"/>
                </a:cubicBezTo>
                <a:lnTo>
                  <a:pt x="3058361" y="0"/>
                </a:lnTo>
              </a:path>
            </a:pathLst>
          </a:custGeom>
          <a:noFill/>
          <a:ln w="28575" cap="flat" cmpd="sng">
            <a:solidFill>
              <a:srgbClr val="FF0000"/>
            </a:solidFill>
            <a:prstDash val="solid"/>
            <a:miter lim="800000"/>
            <a:headEnd type="none" w="sm" len="sm"/>
            <a:tailEnd type="triangl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74" name="Google Shape;274;g52fbfb3b6d_2_36"/>
          <p:cNvSpPr/>
          <p:nvPr/>
        </p:nvSpPr>
        <p:spPr>
          <a:xfrm rot="10800000">
            <a:off x="6950675" y="1402100"/>
            <a:ext cx="4493825" cy="3573223"/>
          </a:xfrm>
          <a:custGeom>
            <a:avLst/>
            <a:gdLst/>
            <a:ahLst/>
            <a:cxnLst/>
            <a:rect l="l" t="t" r="r" b="b"/>
            <a:pathLst>
              <a:path w="3181469" h="3771212" extrusionOk="0">
                <a:moveTo>
                  <a:pt x="3181469" y="3771212"/>
                </a:moveTo>
                <a:cubicBezTo>
                  <a:pt x="1601044" y="3204234"/>
                  <a:pt x="20620" y="2637256"/>
                  <a:pt x="102" y="2008721"/>
                </a:cubicBezTo>
                <a:cubicBezTo>
                  <a:pt x="-20416" y="1380186"/>
                  <a:pt x="3058361" y="0"/>
                  <a:pt x="3058361" y="0"/>
                </a:cubicBezTo>
                <a:lnTo>
                  <a:pt x="3058361" y="0"/>
                </a:lnTo>
              </a:path>
            </a:pathLst>
          </a:custGeom>
          <a:noFill/>
          <a:ln w="28575" cap="flat" cmpd="sng">
            <a:solidFill>
              <a:srgbClr val="783F0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75" name="Google Shape;275;g52fbfb3b6d_2_36"/>
          <p:cNvSpPr txBox="1">
            <a:spLocks noGrp="1"/>
          </p:cNvSpPr>
          <p:nvPr>
            <p:ph type="sldNum" idx="12"/>
          </p:nvPr>
        </p:nvSpPr>
        <p:spPr>
          <a:xfrm>
            <a:off x="9815177" y="6356357"/>
            <a:ext cx="21420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latin typeface="Calibri"/>
                <a:ea typeface="Calibri"/>
                <a:cs typeface="Calibri"/>
                <a:sym typeface="Calibri"/>
              </a:rPr>
              <a:t>14</a:t>
            </a:fld>
            <a:endParaRPr>
              <a:latin typeface="Calibri"/>
              <a:ea typeface="Calibri"/>
              <a:cs typeface="Calibri"/>
              <a:sym typeface="Calibri"/>
            </a:endParaRPr>
          </a:p>
        </p:txBody>
      </p:sp>
      <p:sp>
        <p:nvSpPr>
          <p:cNvPr id="276" name="Google Shape;276;g52fbfb3b6d_2_36"/>
          <p:cNvSpPr txBox="1"/>
          <p:nvPr/>
        </p:nvSpPr>
        <p:spPr>
          <a:xfrm>
            <a:off x="5159275" y="1038300"/>
            <a:ext cx="2018700"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sng" strike="noStrike" cap="none" dirty="0" err="1">
                <a:solidFill>
                  <a:srgbClr val="833C0B"/>
                </a:solidFill>
                <a:latin typeface="Calibri"/>
                <a:ea typeface="Calibri"/>
                <a:cs typeface="Calibri"/>
                <a:sym typeface="Calibri"/>
              </a:rPr>
              <a:t>GCAMland</a:t>
            </a:r>
            <a:endParaRPr sz="2400" b="1" i="0" u="sng" strike="noStrike" cap="none" dirty="0">
              <a:solidFill>
                <a:srgbClr val="833C0B"/>
              </a:solidFill>
              <a:latin typeface="Calibri"/>
              <a:ea typeface="Calibri"/>
              <a:cs typeface="Calibri"/>
              <a:sym typeface="Calibri"/>
            </a:endParaRPr>
          </a:p>
        </p:txBody>
      </p:sp>
      <p:sp>
        <p:nvSpPr>
          <p:cNvPr id="277" name="Google Shape;277;g52fbfb3b6d_2_36"/>
          <p:cNvSpPr txBox="1"/>
          <p:nvPr/>
        </p:nvSpPr>
        <p:spPr>
          <a:xfrm>
            <a:off x="2512275" y="2812875"/>
            <a:ext cx="1259700"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sng" strike="noStrike" cap="none">
                <a:solidFill>
                  <a:srgbClr val="0000FF"/>
                </a:solidFill>
                <a:latin typeface="Calibri"/>
                <a:ea typeface="Calibri"/>
                <a:cs typeface="Calibri"/>
                <a:sym typeface="Calibri"/>
              </a:rPr>
              <a:t>1: WBM</a:t>
            </a:r>
            <a:endParaRPr sz="2400" b="1" i="0" u="sng" strike="noStrike" cap="none">
              <a:solidFill>
                <a:srgbClr val="0000FF"/>
              </a:solidFill>
              <a:latin typeface="Calibri"/>
              <a:ea typeface="Calibri"/>
              <a:cs typeface="Calibri"/>
              <a:sym typeface="Calibri"/>
            </a:endParaRPr>
          </a:p>
        </p:txBody>
      </p:sp>
      <p:sp>
        <p:nvSpPr>
          <p:cNvPr id="278" name="Google Shape;278;g52fbfb3b6d_2_36"/>
          <p:cNvSpPr txBox="1"/>
          <p:nvPr/>
        </p:nvSpPr>
        <p:spPr>
          <a:xfrm>
            <a:off x="8141701" y="2889825"/>
            <a:ext cx="1572900"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sng" strike="noStrike" cap="none">
                <a:solidFill>
                  <a:srgbClr val="008000"/>
                </a:solidFill>
                <a:latin typeface="Calibri"/>
                <a:ea typeface="Calibri"/>
                <a:cs typeface="Calibri"/>
                <a:sym typeface="Calibri"/>
              </a:rPr>
              <a:t>DNDC*</a:t>
            </a:r>
            <a:endParaRPr sz="2400" b="1" i="0" u="sng" strike="noStrike" cap="none">
              <a:solidFill>
                <a:srgbClr val="008000"/>
              </a:solidFill>
              <a:latin typeface="Calibri"/>
              <a:ea typeface="Calibri"/>
              <a:cs typeface="Calibri"/>
              <a:sym typeface="Calibri"/>
            </a:endParaRPr>
          </a:p>
        </p:txBody>
      </p:sp>
      <p:sp>
        <p:nvSpPr>
          <p:cNvPr id="279" name="Google Shape;279;g52fbfb3b6d_2_36"/>
          <p:cNvSpPr txBox="1"/>
          <p:nvPr/>
        </p:nvSpPr>
        <p:spPr>
          <a:xfrm>
            <a:off x="4603200" y="4731275"/>
            <a:ext cx="2574900" cy="461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sng" strike="noStrike" cap="none">
                <a:solidFill>
                  <a:srgbClr val="FF0000"/>
                </a:solidFill>
                <a:latin typeface="Calibri"/>
                <a:ea typeface="Calibri"/>
                <a:cs typeface="Calibri"/>
                <a:sym typeface="Calibri"/>
              </a:rPr>
              <a:t>3. Regional Economic Model</a:t>
            </a:r>
            <a:endParaRPr sz="2400" b="1" i="0" u="sng" strike="noStrike" cap="none">
              <a:solidFill>
                <a:srgbClr val="FF0000"/>
              </a:solidFill>
              <a:latin typeface="Calibri"/>
              <a:ea typeface="Calibri"/>
              <a:cs typeface="Calibri"/>
              <a:sym typeface="Calibri"/>
            </a:endParaRPr>
          </a:p>
        </p:txBody>
      </p:sp>
      <p:cxnSp>
        <p:nvCxnSpPr>
          <p:cNvPr id="280" name="Google Shape;280;g52fbfb3b6d_2_36"/>
          <p:cNvCxnSpPr/>
          <p:nvPr/>
        </p:nvCxnSpPr>
        <p:spPr>
          <a:xfrm flipH="1">
            <a:off x="3535742" y="1477822"/>
            <a:ext cx="2206200" cy="1456800"/>
          </a:xfrm>
          <a:prstGeom prst="straightConnector1">
            <a:avLst/>
          </a:prstGeom>
          <a:noFill/>
          <a:ln w="28575" cap="flat" cmpd="sng">
            <a:solidFill>
              <a:srgbClr val="663014"/>
            </a:solidFill>
            <a:prstDash val="solid"/>
            <a:miter lim="800000"/>
            <a:headEnd type="none" w="sm" len="sm"/>
            <a:tailEnd type="stealth" w="med" len="med"/>
          </a:ln>
        </p:spPr>
      </p:cxnSp>
      <p:cxnSp>
        <p:nvCxnSpPr>
          <p:cNvPr id="281" name="Google Shape;281;g52fbfb3b6d_2_36"/>
          <p:cNvCxnSpPr/>
          <p:nvPr/>
        </p:nvCxnSpPr>
        <p:spPr>
          <a:xfrm>
            <a:off x="6709348" y="1465251"/>
            <a:ext cx="1459200" cy="1461900"/>
          </a:xfrm>
          <a:prstGeom prst="straightConnector1">
            <a:avLst/>
          </a:prstGeom>
          <a:noFill/>
          <a:ln w="28575" cap="flat" cmpd="sng">
            <a:solidFill>
              <a:srgbClr val="663014"/>
            </a:solidFill>
            <a:prstDash val="solid"/>
            <a:miter lim="800000"/>
            <a:headEnd type="none" w="sm" len="sm"/>
            <a:tailEnd type="stealth" w="med" len="med"/>
          </a:ln>
        </p:spPr>
      </p:cxnSp>
      <p:cxnSp>
        <p:nvCxnSpPr>
          <p:cNvPr id="282" name="Google Shape;282;g52fbfb3b6d_2_36"/>
          <p:cNvCxnSpPr>
            <a:endCxn id="278" idx="1"/>
          </p:cNvCxnSpPr>
          <p:nvPr/>
        </p:nvCxnSpPr>
        <p:spPr>
          <a:xfrm>
            <a:off x="3650701" y="3109275"/>
            <a:ext cx="4491000" cy="11400"/>
          </a:xfrm>
          <a:prstGeom prst="straightConnector1">
            <a:avLst/>
          </a:prstGeom>
          <a:noFill/>
          <a:ln w="28575" cap="flat" cmpd="sng">
            <a:solidFill>
              <a:srgbClr val="0000FF"/>
            </a:solidFill>
            <a:prstDash val="solid"/>
            <a:miter lim="800000"/>
            <a:headEnd type="none" w="sm" len="sm"/>
            <a:tailEnd type="stealth" w="med" len="med"/>
          </a:ln>
        </p:spPr>
      </p:cxnSp>
      <p:cxnSp>
        <p:nvCxnSpPr>
          <p:cNvPr id="283" name="Google Shape;283;g52fbfb3b6d_2_36"/>
          <p:cNvCxnSpPr/>
          <p:nvPr/>
        </p:nvCxnSpPr>
        <p:spPr>
          <a:xfrm flipH="1">
            <a:off x="6647850" y="3400925"/>
            <a:ext cx="1642200" cy="1468200"/>
          </a:xfrm>
          <a:prstGeom prst="straightConnector1">
            <a:avLst/>
          </a:prstGeom>
          <a:noFill/>
          <a:ln w="28575" cap="flat" cmpd="sng">
            <a:solidFill>
              <a:srgbClr val="008000"/>
            </a:solidFill>
            <a:prstDash val="solid"/>
            <a:miter lim="800000"/>
            <a:headEnd type="none" w="sm" len="sm"/>
            <a:tailEnd type="stealth" w="med" len="med"/>
          </a:ln>
        </p:spPr>
      </p:cxnSp>
      <p:sp>
        <p:nvSpPr>
          <p:cNvPr id="284" name="Google Shape;284;g52fbfb3b6d_2_36"/>
          <p:cNvSpPr/>
          <p:nvPr/>
        </p:nvSpPr>
        <p:spPr>
          <a:xfrm>
            <a:off x="6800509" y="1295902"/>
            <a:ext cx="5141559" cy="1849304"/>
          </a:xfrm>
          <a:custGeom>
            <a:avLst/>
            <a:gdLst/>
            <a:ahLst/>
            <a:cxnLst/>
            <a:rect l="l" t="t" r="r" b="b"/>
            <a:pathLst>
              <a:path w="2587129" h="1814329" extrusionOk="0">
                <a:moveTo>
                  <a:pt x="1328269" y="1814329"/>
                </a:moveTo>
                <a:cubicBezTo>
                  <a:pt x="2048018" y="1521660"/>
                  <a:pt x="2767767" y="1228991"/>
                  <a:pt x="2546389" y="926603"/>
                </a:cubicBezTo>
                <a:cubicBezTo>
                  <a:pt x="2325011" y="624215"/>
                  <a:pt x="0" y="0"/>
                  <a:pt x="0" y="0"/>
                </a:cubicBezTo>
              </a:path>
            </a:pathLst>
          </a:custGeom>
          <a:noFill/>
          <a:ln w="28575" cap="flat" cmpd="sng">
            <a:solidFill>
              <a:srgbClr val="008000"/>
            </a:solidFill>
            <a:prstDash val="solid"/>
            <a:miter lim="800000"/>
            <a:headEnd type="none" w="sm" len="sm"/>
            <a:tailEnd type="triangl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85" name="Google Shape;285;g52fbfb3b6d_2_36"/>
          <p:cNvSpPr txBox="1"/>
          <p:nvPr/>
        </p:nvSpPr>
        <p:spPr>
          <a:xfrm>
            <a:off x="6422893" y="3706933"/>
            <a:ext cx="1317900" cy="338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1" i="1" u="none" strike="noStrike" cap="none">
                <a:solidFill>
                  <a:srgbClr val="008000"/>
                </a:solidFill>
                <a:latin typeface="Noto Sans Symbols"/>
                <a:ea typeface="Noto Sans Symbols"/>
                <a:cs typeface="Noto Sans Symbols"/>
                <a:sym typeface="Noto Sans Symbols"/>
              </a:rPr>
              <a:t>Δ</a:t>
            </a:r>
            <a:r>
              <a:rPr lang="en-US" sz="1600" b="1" i="1" u="none" strike="noStrike" cap="none">
                <a:solidFill>
                  <a:srgbClr val="008000"/>
                </a:solidFill>
                <a:latin typeface="Calibri"/>
                <a:ea typeface="Calibri"/>
                <a:cs typeface="Calibri"/>
                <a:sym typeface="Calibri"/>
              </a:rPr>
              <a:t> crop yields</a:t>
            </a:r>
            <a:endParaRPr sz="1600" b="1" i="1" u="none" strike="noStrike" cap="none">
              <a:solidFill>
                <a:srgbClr val="008000"/>
              </a:solidFill>
              <a:latin typeface="Calibri"/>
              <a:ea typeface="Calibri"/>
              <a:cs typeface="Calibri"/>
              <a:sym typeface="Calibri"/>
            </a:endParaRPr>
          </a:p>
        </p:txBody>
      </p:sp>
      <p:sp>
        <p:nvSpPr>
          <p:cNvPr id="286" name="Google Shape;286;g52fbfb3b6d_2_36"/>
          <p:cNvSpPr txBox="1"/>
          <p:nvPr/>
        </p:nvSpPr>
        <p:spPr>
          <a:xfrm>
            <a:off x="5267618" y="2753492"/>
            <a:ext cx="1698000" cy="338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00FF"/>
                </a:solidFill>
                <a:latin typeface="Noto Sans Symbols"/>
                <a:ea typeface="Noto Sans Symbols"/>
                <a:cs typeface="Noto Sans Symbols"/>
                <a:sym typeface="Noto Sans Symbols"/>
              </a:rPr>
              <a:t>Δ</a:t>
            </a:r>
            <a:r>
              <a:rPr lang="en-US" sz="1600" b="1" i="0" u="none" strike="noStrike" cap="none">
                <a:solidFill>
                  <a:srgbClr val="0000FF"/>
                </a:solidFill>
                <a:latin typeface="Calibri"/>
                <a:ea typeface="Calibri"/>
                <a:cs typeface="Calibri"/>
                <a:sym typeface="Calibri"/>
              </a:rPr>
              <a:t> irrigation water</a:t>
            </a:r>
            <a:endParaRPr sz="1600" b="1" i="0" u="none" strike="noStrike" cap="none">
              <a:solidFill>
                <a:srgbClr val="0000FF"/>
              </a:solidFill>
              <a:latin typeface="Calibri"/>
              <a:ea typeface="Calibri"/>
              <a:cs typeface="Calibri"/>
              <a:sym typeface="Calibri"/>
            </a:endParaRPr>
          </a:p>
        </p:txBody>
      </p:sp>
      <p:sp>
        <p:nvSpPr>
          <p:cNvPr id="287" name="Google Shape;287;g52fbfb3b6d_2_36"/>
          <p:cNvSpPr txBox="1"/>
          <p:nvPr/>
        </p:nvSpPr>
        <p:spPr>
          <a:xfrm>
            <a:off x="9222491" y="1315926"/>
            <a:ext cx="1317900" cy="338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1" i="1" u="none" strike="noStrike" cap="none">
                <a:solidFill>
                  <a:srgbClr val="008000"/>
                </a:solidFill>
                <a:latin typeface="Noto Sans Symbols"/>
                <a:ea typeface="Noto Sans Symbols"/>
                <a:cs typeface="Noto Sans Symbols"/>
                <a:sym typeface="Noto Sans Symbols"/>
              </a:rPr>
              <a:t>Δ</a:t>
            </a:r>
            <a:r>
              <a:rPr lang="en-US" sz="1600" b="1" i="1" u="none" strike="noStrike" cap="none">
                <a:solidFill>
                  <a:srgbClr val="008000"/>
                </a:solidFill>
                <a:latin typeface="Calibri"/>
                <a:ea typeface="Calibri"/>
                <a:cs typeface="Calibri"/>
                <a:sym typeface="Calibri"/>
              </a:rPr>
              <a:t> crop yields</a:t>
            </a:r>
            <a:endParaRPr sz="1600" b="1" i="1" u="none" strike="noStrike" cap="none">
              <a:solidFill>
                <a:srgbClr val="008000"/>
              </a:solidFill>
              <a:latin typeface="Calibri"/>
              <a:ea typeface="Calibri"/>
              <a:cs typeface="Calibri"/>
              <a:sym typeface="Calibri"/>
            </a:endParaRPr>
          </a:p>
        </p:txBody>
      </p:sp>
      <p:sp>
        <p:nvSpPr>
          <p:cNvPr id="288" name="Google Shape;288;g52fbfb3b6d_2_36"/>
          <p:cNvSpPr txBox="1"/>
          <p:nvPr/>
        </p:nvSpPr>
        <p:spPr>
          <a:xfrm>
            <a:off x="5780908" y="1830446"/>
            <a:ext cx="1925400" cy="584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1" i="1" u="none" strike="noStrike" cap="none">
                <a:solidFill>
                  <a:srgbClr val="663014"/>
                </a:solidFill>
                <a:latin typeface="Noto Sans Symbols"/>
                <a:ea typeface="Noto Sans Symbols"/>
                <a:cs typeface="Noto Sans Symbols"/>
                <a:sym typeface="Noto Sans Symbols"/>
              </a:rPr>
              <a:t>Δ</a:t>
            </a:r>
            <a:r>
              <a:rPr lang="en-US" sz="1600" b="1" i="1" u="none" strike="noStrike" cap="none">
                <a:solidFill>
                  <a:srgbClr val="663014"/>
                </a:solidFill>
                <a:latin typeface="Calibri"/>
                <a:ea typeface="Calibri"/>
                <a:cs typeface="Calibri"/>
                <a:sym typeface="Calibri"/>
              </a:rPr>
              <a:t> irrigated &amp; </a:t>
            </a:r>
            <a:br>
              <a:rPr lang="en-US" sz="1600" b="1" i="1" u="none" strike="noStrike" cap="none">
                <a:solidFill>
                  <a:srgbClr val="663014"/>
                </a:solidFill>
                <a:latin typeface="Calibri"/>
                <a:ea typeface="Calibri"/>
                <a:cs typeface="Calibri"/>
                <a:sym typeface="Calibri"/>
              </a:rPr>
            </a:br>
            <a:r>
              <a:rPr lang="en-US" sz="1600" b="1" i="1" u="none" strike="noStrike" cap="none">
                <a:solidFill>
                  <a:srgbClr val="663014"/>
                </a:solidFill>
                <a:latin typeface="Calibri"/>
                <a:ea typeface="Calibri"/>
                <a:cs typeface="Calibri"/>
                <a:sym typeface="Calibri"/>
              </a:rPr>
              <a:t>         rainfed crops</a:t>
            </a:r>
            <a:endParaRPr sz="1600" b="1" i="1" u="none" strike="noStrike" cap="none">
              <a:solidFill>
                <a:srgbClr val="663014"/>
              </a:solidFill>
              <a:latin typeface="Calibri"/>
              <a:ea typeface="Calibri"/>
              <a:cs typeface="Calibri"/>
              <a:sym typeface="Calibri"/>
            </a:endParaRPr>
          </a:p>
        </p:txBody>
      </p:sp>
      <p:sp>
        <p:nvSpPr>
          <p:cNvPr id="289" name="Google Shape;289;g52fbfb3b6d_2_36"/>
          <p:cNvSpPr txBox="1"/>
          <p:nvPr/>
        </p:nvSpPr>
        <p:spPr>
          <a:xfrm>
            <a:off x="2942643" y="2087664"/>
            <a:ext cx="1572900" cy="584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1" i="1" u="none" strike="noStrike" cap="none">
                <a:solidFill>
                  <a:srgbClr val="663014"/>
                </a:solidFill>
                <a:latin typeface="Noto Sans Symbols"/>
                <a:ea typeface="Noto Sans Symbols"/>
                <a:cs typeface="Noto Sans Symbols"/>
                <a:sym typeface="Noto Sans Symbols"/>
              </a:rPr>
              <a:t>Δ</a:t>
            </a:r>
            <a:r>
              <a:rPr lang="en-US" sz="1600" b="1" i="1" u="none" strike="noStrike" cap="none">
                <a:solidFill>
                  <a:srgbClr val="663014"/>
                </a:solidFill>
                <a:latin typeface="Calibri"/>
                <a:ea typeface="Calibri"/>
                <a:cs typeface="Calibri"/>
                <a:sym typeface="Calibri"/>
              </a:rPr>
              <a:t> irrigated crop </a:t>
            </a:r>
            <a:br>
              <a:rPr lang="en-US" sz="1600" b="1" i="1" u="none" strike="noStrike" cap="none">
                <a:solidFill>
                  <a:srgbClr val="663014"/>
                </a:solidFill>
                <a:latin typeface="Calibri"/>
                <a:ea typeface="Calibri"/>
                <a:cs typeface="Calibri"/>
                <a:sym typeface="Calibri"/>
              </a:rPr>
            </a:br>
            <a:r>
              <a:rPr lang="en-US" sz="1600" b="1" i="1" u="none" strike="noStrike" cap="none">
                <a:solidFill>
                  <a:srgbClr val="663014"/>
                </a:solidFill>
                <a:latin typeface="Calibri"/>
                <a:ea typeface="Calibri"/>
                <a:cs typeface="Calibri"/>
                <a:sym typeface="Calibri"/>
              </a:rPr>
              <a:t>           areas</a:t>
            </a:r>
            <a:endParaRPr sz="1600" b="1" i="1" u="none" strike="noStrike" cap="none">
              <a:solidFill>
                <a:srgbClr val="663014"/>
              </a:solidFill>
              <a:latin typeface="Calibri"/>
              <a:ea typeface="Calibri"/>
              <a:cs typeface="Calibri"/>
              <a:sym typeface="Calibri"/>
            </a:endParaRPr>
          </a:p>
        </p:txBody>
      </p:sp>
      <p:sp>
        <p:nvSpPr>
          <p:cNvPr id="290" name="Google Shape;290;g52fbfb3b6d_2_36"/>
          <p:cNvSpPr txBox="1"/>
          <p:nvPr/>
        </p:nvSpPr>
        <p:spPr>
          <a:xfrm>
            <a:off x="2471600" y="3243600"/>
            <a:ext cx="3624300" cy="533100"/>
          </a:xfrm>
          <a:prstGeom prst="rect">
            <a:avLst/>
          </a:prstGeom>
          <a:solidFill>
            <a:srgbClr val="D8E2F3"/>
          </a:solidFill>
          <a:ln w="9525" cap="flat" cmpd="sng">
            <a:solidFill>
              <a:srgbClr val="0000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sng" strike="noStrike" cap="none">
                <a:solidFill>
                  <a:srgbClr val="0000FF"/>
                </a:solidFill>
                <a:latin typeface="Calibri"/>
                <a:ea typeface="Calibri"/>
                <a:cs typeface="Calibri"/>
                <a:sym typeface="Calibri"/>
              </a:rPr>
              <a:t>INPUT</a:t>
            </a:r>
            <a:r>
              <a:rPr lang="en-US" sz="1400" b="0" i="0" u="none" strike="noStrike" cap="none">
                <a:solidFill>
                  <a:srgbClr val="0000FF"/>
                </a:solidFill>
                <a:latin typeface="Calibri"/>
                <a:ea typeface="Calibri"/>
                <a:cs typeface="Calibri"/>
                <a:sym typeface="Calibri"/>
              </a:rPr>
              <a:t>: </a:t>
            </a:r>
            <a:r>
              <a:rPr lang="en-US" sz="1400" b="1" i="1" u="none" strike="noStrike" cap="none">
                <a:solidFill>
                  <a:srgbClr val="0000FF"/>
                </a:solidFill>
                <a:latin typeface="Calibri"/>
                <a:ea typeface="Calibri"/>
                <a:cs typeface="Calibri"/>
                <a:sym typeface="Calibri"/>
              </a:rPr>
              <a:t>scenario</a:t>
            </a:r>
            <a:r>
              <a:rPr lang="en-US" b="1" i="1">
                <a:solidFill>
                  <a:srgbClr val="0000FF"/>
                </a:solidFill>
                <a:latin typeface="Calibri"/>
                <a:ea typeface="Calibri"/>
                <a:cs typeface="Calibri"/>
                <a:sym typeface="Calibri"/>
              </a:rPr>
              <a:t>;</a:t>
            </a:r>
            <a:r>
              <a:rPr lang="en-US" sz="1400" b="1" i="1" u="none" strike="noStrike" cap="none">
                <a:solidFill>
                  <a:srgbClr val="0000FF"/>
                </a:solidFill>
                <a:latin typeface="Calibri"/>
                <a:ea typeface="Calibri"/>
                <a:cs typeface="Calibri"/>
                <a:sym typeface="Calibri"/>
              </a:rPr>
              <a:t> </a:t>
            </a:r>
            <a:r>
              <a:rPr lang="en-US" sz="1400" b="0" i="1" u="none" strike="noStrike" cap="none">
                <a:solidFill>
                  <a:srgbClr val="0000FF"/>
                </a:solidFill>
                <a:latin typeface="Calibri"/>
                <a:ea typeface="Calibri"/>
                <a:cs typeface="Calibri"/>
                <a:sym typeface="Calibri"/>
              </a:rPr>
              <a:t>weather data</a:t>
            </a:r>
            <a:r>
              <a:rPr lang="en-US" i="1">
                <a:solidFill>
                  <a:srgbClr val="0000FF"/>
                </a:solidFill>
                <a:latin typeface="Calibri"/>
                <a:ea typeface="Calibri"/>
                <a:cs typeface="Calibri"/>
                <a:sym typeface="Calibri"/>
              </a:rPr>
              <a:t>;</a:t>
            </a:r>
            <a:r>
              <a:rPr lang="en-US" sz="1400" b="0" i="1" u="none" strike="noStrike" cap="none">
                <a:solidFill>
                  <a:srgbClr val="0000FF"/>
                </a:solidFill>
                <a:latin typeface="Calibri"/>
                <a:ea typeface="Calibri"/>
                <a:cs typeface="Calibri"/>
                <a:sym typeface="Calibri"/>
              </a:rPr>
              <a:t> irrigated areas.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sng" strike="noStrike" cap="none">
                <a:solidFill>
                  <a:srgbClr val="0000FF"/>
                </a:solidFill>
                <a:latin typeface="Calibri"/>
                <a:ea typeface="Calibri"/>
                <a:cs typeface="Calibri"/>
                <a:sym typeface="Calibri"/>
              </a:rPr>
              <a:t>OUTPUT</a:t>
            </a:r>
            <a:r>
              <a:rPr lang="en-US" sz="1400" b="0" i="0" u="none" strike="noStrike" cap="none">
                <a:solidFill>
                  <a:srgbClr val="0000FF"/>
                </a:solidFill>
                <a:latin typeface="Calibri"/>
                <a:ea typeface="Calibri"/>
                <a:cs typeface="Calibri"/>
                <a:sym typeface="Calibri"/>
              </a:rPr>
              <a:t>: </a:t>
            </a:r>
            <a:r>
              <a:rPr lang="en-US" sz="1400" b="0" i="1" u="none" strike="noStrike" cap="none">
                <a:solidFill>
                  <a:srgbClr val="0000FF"/>
                </a:solidFill>
                <a:latin typeface="Calibri"/>
                <a:ea typeface="Calibri"/>
                <a:cs typeface="Calibri"/>
                <a:sym typeface="Calibri"/>
              </a:rPr>
              <a:t>irrigation water deficit by state.</a:t>
            </a:r>
            <a:endParaRPr sz="1400" b="0" i="0" u="none" strike="noStrike" cap="none">
              <a:solidFill>
                <a:srgbClr val="0000FF"/>
              </a:solidFill>
              <a:latin typeface="Calibri"/>
              <a:ea typeface="Calibri"/>
              <a:cs typeface="Calibri"/>
              <a:sym typeface="Calibri"/>
            </a:endParaRPr>
          </a:p>
        </p:txBody>
      </p:sp>
      <p:sp>
        <p:nvSpPr>
          <p:cNvPr id="292" name="Google Shape;292;g52fbfb3b6d_2_36"/>
          <p:cNvSpPr txBox="1"/>
          <p:nvPr/>
        </p:nvSpPr>
        <p:spPr>
          <a:xfrm>
            <a:off x="1709052" y="1696854"/>
            <a:ext cx="1327800" cy="338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1" i="1" u="none" strike="noStrike" cap="none">
                <a:solidFill>
                  <a:srgbClr val="FF0000"/>
                </a:solidFill>
                <a:latin typeface="Noto Sans Symbols"/>
                <a:ea typeface="Noto Sans Symbols"/>
                <a:cs typeface="Noto Sans Symbols"/>
                <a:sym typeface="Noto Sans Symbols"/>
              </a:rPr>
              <a:t>Δ</a:t>
            </a:r>
            <a:r>
              <a:rPr lang="en-US" sz="1600" b="1" i="1" u="none" strike="noStrike" cap="none">
                <a:solidFill>
                  <a:srgbClr val="FF0000"/>
                </a:solidFill>
                <a:latin typeface="Calibri"/>
                <a:ea typeface="Calibri"/>
                <a:cs typeface="Calibri"/>
                <a:sym typeface="Calibri"/>
              </a:rPr>
              <a:t> crop prices</a:t>
            </a:r>
            <a:endParaRPr sz="1600" b="1" i="1" u="none" strike="noStrike" cap="none">
              <a:solidFill>
                <a:srgbClr val="FF0000"/>
              </a:solidFill>
              <a:latin typeface="Calibri"/>
              <a:ea typeface="Calibri"/>
              <a:cs typeface="Calibri"/>
              <a:sym typeface="Calibri"/>
            </a:endParaRPr>
          </a:p>
        </p:txBody>
      </p:sp>
      <p:cxnSp>
        <p:nvCxnSpPr>
          <p:cNvPr id="298" name="Google Shape;298;g52fbfb3b6d_2_36"/>
          <p:cNvCxnSpPr/>
          <p:nvPr/>
        </p:nvCxnSpPr>
        <p:spPr>
          <a:xfrm rot="901775" flipH="1">
            <a:off x="7117408" y="4875803"/>
            <a:ext cx="180474" cy="143505"/>
          </a:xfrm>
          <a:prstGeom prst="straightConnector1">
            <a:avLst/>
          </a:prstGeom>
          <a:noFill/>
          <a:ln w="28575" cap="flat" cmpd="sng">
            <a:solidFill>
              <a:srgbClr val="783F04"/>
            </a:solidFill>
            <a:prstDash val="solid"/>
            <a:round/>
            <a:headEnd type="none" w="sm" len="sm"/>
            <a:tailEnd type="triangle" w="med" len="med"/>
          </a:ln>
        </p:spPr>
      </p:cxnSp>
      <p:sp>
        <p:nvSpPr>
          <p:cNvPr id="299" name="Google Shape;299;g52fbfb3b6d_2_36"/>
          <p:cNvSpPr txBox="1"/>
          <p:nvPr/>
        </p:nvSpPr>
        <p:spPr>
          <a:xfrm>
            <a:off x="8556400" y="3312275"/>
            <a:ext cx="2958900" cy="533100"/>
          </a:xfrm>
          <a:prstGeom prst="rect">
            <a:avLst/>
          </a:prstGeom>
          <a:solidFill>
            <a:srgbClr val="D9EAD3"/>
          </a:solidFill>
          <a:ln w="9525" cap="flat" cmpd="sng">
            <a:solidFill>
              <a:srgbClr val="008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sng" strike="noStrike" cap="none">
                <a:solidFill>
                  <a:srgbClr val="008000"/>
                </a:solidFill>
                <a:latin typeface="Calibri"/>
                <a:ea typeface="Calibri"/>
                <a:cs typeface="Calibri"/>
                <a:sym typeface="Calibri"/>
              </a:rPr>
              <a:t>INPUT</a:t>
            </a:r>
            <a:r>
              <a:rPr lang="en-US" sz="1400" b="0" i="0" u="none" strike="noStrike" cap="none">
                <a:solidFill>
                  <a:srgbClr val="008000"/>
                </a:solidFill>
                <a:latin typeface="Calibri"/>
                <a:ea typeface="Calibri"/>
                <a:cs typeface="Calibri"/>
                <a:sym typeface="Calibri"/>
              </a:rPr>
              <a:t>: </a:t>
            </a:r>
            <a:r>
              <a:rPr lang="en-US" sz="1400" b="0" i="1" u="none" strike="noStrike" cap="none">
                <a:solidFill>
                  <a:srgbClr val="0000FF"/>
                </a:solidFill>
                <a:latin typeface="Calibri"/>
                <a:ea typeface="Calibri"/>
                <a:cs typeface="Calibri"/>
                <a:sym typeface="Calibri"/>
              </a:rPr>
              <a:t>irrigation water deficit.</a:t>
            </a:r>
            <a:endParaRPr sz="1400" b="0" i="0" u="none" strike="noStrike" cap="none">
              <a:solidFill>
                <a:srgbClr val="0000F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sng" strike="noStrike" cap="none">
                <a:solidFill>
                  <a:srgbClr val="008000"/>
                </a:solidFill>
                <a:latin typeface="Calibri"/>
                <a:ea typeface="Calibri"/>
                <a:cs typeface="Calibri"/>
                <a:sym typeface="Calibri"/>
              </a:rPr>
              <a:t>OUTPUT</a:t>
            </a:r>
            <a:r>
              <a:rPr lang="en-US" sz="1400" b="0" i="0" u="none" strike="noStrike" cap="none">
                <a:solidFill>
                  <a:srgbClr val="008000"/>
                </a:solidFill>
                <a:latin typeface="Calibri"/>
                <a:ea typeface="Calibri"/>
                <a:cs typeface="Calibri"/>
                <a:sym typeface="Calibri"/>
              </a:rPr>
              <a:t>: </a:t>
            </a:r>
            <a:r>
              <a:rPr lang="en-US" sz="1400" b="0" i="1" u="none" strike="noStrike" cap="none">
                <a:solidFill>
                  <a:srgbClr val="008000"/>
                </a:solidFill>
                <a:latin typeface="Calibri"/>
                <a:ea typeface="Calibri"/>
                <a:cs typeface="Calibri"/>
                <a:sym typeface="Calibri"/>
              </a:rPr>
              <a:t>deficit irrigation crop yields.</a:t>
            </a:r>
            <a:endParaRPr sz="1400" b="0" i="0" u="none" strike="noStrike" cap="none">
              <a:solidFill>
                <a:srgbClr val="008000"/>
              </a:solidFill>
              <a:latin typeface="Calibri"/>
              <a:ea typeface="Calibri"/>
              <a:cs typeface="Calibri"/>
              <a:sym typeface="Calibri"/>
            </a:endParaRPr>
          </a:p>
        </p:txBody>
      </p:sp>
      <p:sp>
        <p:nvSpPr>
          <p:cNvPr id="300" name="Google Shape;300;g52fbfb3b6d_2_36"/>
          <p:cNvSpPr/>
          <p:nvPr/>
        </p:nvSpPr>
        <p:spPr>
          <a:xfrm>
            <a:off x="2467247" y="2267492"/>
            <a:ext cx="5200153" cy="3573223"/>
          </a:xfrm>
          <a:prstGeom prst="rect">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02" name="Google Shape;302;g52fbfb3b6d_2_36"/>
          <p:cNvPicPr preferRelativeResize="0"/>
          <p:nvPr/>
        </p:nvPicPr>
        <p:blipFill rotWithShape="1">
          <a:blip r:embed="rId4">
            <a:alphaModFix/>
          </a:blip>
          <a:srcRect/>
          <a:stretch/>
        </p:blipFill>
        <p:spPr>
          <a:xfrm>
            <a:off x="2592134" y="2421028"/>
            <a:ext cx="4945953" cy="3262921"/>
          </a:xfrm>
          <a:prstGeom prst="rect">
            <a:avLst/>
          </a:prstGeom>
          <a:noFill/>
          <a:ln>
            <a:noFill/>
          </a:ln>
        </p:spPr>
      </p:pic>
      <p:cxnSp>
        <p:nvCxnSpPr>
          <p:cNvPr id="304" name="Google Shape;304;g52fbfb3b6d_2_36"/>
          <p:cNvCxnSpPr>
            <a:cxnSpLocks/>
          </p:cNvCxnSpPr>
          <p:nvPr/>
        </p:nvCxnSpPr>
        <p:spPr>
          <a:xfrm>
            <a:off x="5574693" y="3556710"/>
            <a:ext cx="1519047" cy="1187255"/>
          </a:xfrm>
          <a:prstGeom prst="straightConnector1">
            <a:avLst/>
          </a:prstGeom>
          <a:noFill/>
          <a:ln w="12700" cap="flat" cmpd="sng">
            <a:solidFill>
              <a:srgbClr val="FF0000"/>
            </a:solidFill>
            <a:prstDash val="dash"/>
            <a:miter lim="800000"/>
            <a:headEnd type="none" w="sm" len="sm"/>
            <a:tailEnd type="none" w="sm" len="sm"/>
          </a:ln>
        </p:spPr>
      </p:cxnSp>
      <p:sp>
        <p:nvSpPr>
          <p:cNvPr id="310" name="Google Shape;310;g52fbfb3b6d_2_36"/>
          <p:cNvSpPr txBox="1"/>
          <p:nvPr/>
        </p:nvSpPr>
        <p:spPr>
          <a:xfrm>
            <a:off x="4786637" y="2328292"/>
            <a:ext cx="2824134" cy="45614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000" b="1" i="0" u="none" strike="noStrike" cap="none" dirty="0">
                <a:solidFill>
                  <a:schemeClr val="dk1"/>
                </a:solidFill>
                <a:latin typeface="Libre Franklin"/>
                <a:ea typeface="Libre Franklin"/>
                <a:cs typeface="Libre Franklin"/>
                <a:sym typeface="Libre Franklin"/>
              </a:rPr>
              <a:t>Arizona - corn</a:t>
            </a:r>
            <a:endParaRPr sz="2000" b="0" i="0" u="none" strike="noStrike" cap="none" dirty="0">
              <a:solidFill>
                <a:srgbClr val="000000"/>
              </a:solidFill>
              <a:latin typeface="Arial"/>
              <a:ea typeface="Arial"/>
              <a:cs typeface="Arial"/>
              <a:sym typeface="Arial"/>
            </a:endParaRPr>
          </a:p>
        </p:txBody>
      </p:sp>
      <p:sp>
        <p:nvSpPr>
          <p:cNvPr id="2" name="Google Shape;233;p16">
            <a:extLst>
              <a:ext uri="{FF2B5EF4-FFF2-40B4-BE49-F238E27FC236}">
                <a16:creationId xmlns:a16="http://schemas.microsoft.com/office/drawing/2014/main" id="{91F0FFA6-7DC3-D7AD-9E79-3370C26E047E}"/>
              </a:ext>
            </a:extLst>
          </p:cNvPr>
          <p:cNvSpPr txBox="1"/>
          <p:nvPr/>
        </p:nvSpPr>
        <p:spPr>
          <a:xfrm>
            <a:off x="0" y="-29"/>
            <a:ext cx="12192000" cy="932131"/>
          </a:xfrm>
          <a:prstGeom prst="rect">
            <a:avLst/>
          </a:prstGeom>
          <a:solidFill>
            <a:srgbClr val="EDEDED"/>
          </a:solidFill>
          <a:ln w="2857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defPPr>
              <a:defRPr lang="en-US"/>
            </a:defPPr>
            <a:lvl1pPr marR="0" lvl="0" indent="0" algn="ctr">
              <a:lnSpc>
                <a:spcPct val="100000"/>
              </a:lnSpc>
              <a:spcBef>
                <a:spcPts val="0"/>
              </a:spcBef>
              <a:spcAft>
                <a:spcPts val="0"/>
              </a:spcAft>
              <a:buClr>
                <a:srgbClr val="000000"/>
              </a:buClr>
              <a:buSzPts val="2400"/>
              <a:buFont typeface="Arial"/>
              <a:buNone/>
              <a:defRPr sz="3200" b="1">
                <a:solidFill>
                  <a:schemeClr val="dk1"/>
                </a:solidFill>
                <a:latin typeface="Calibri"/>
                <a:ea typeface="Calibri"/>
                <a:cs typeface="Calibri"/>
              </a:defRPr>
            </a:lvl1pPr>
          </a:lstStyle>
          <a:p>
            <a:pPr algn="l"/>
            <a:r>
              <a:rPr lang="en-US" sz="2800" dirty="0">
                <a:sym typeface="Calibri"/>
              </a:rPr>
              <a:t>2. DNDC-emulator to predict yield deficit corresponding to irrigation water shortage</a:t>
            </a:r>
            <a:endParaRPr sz="2800" dirty="0">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pic>
        <p:nvPicPr>
          <p:cNvPr id="3" name="Picture 2">
            <a:extLst>
              <a:ext uri="{FF2B5EF4-FFF2-40B4-BE49-F238E27FC236}">
                <a16:creationId xmlns:a16="http://schemas.microsoft.com/office/drawing/2014/main" id="{1439F567-7A99-7584-D553-75AD2DB464F0}"/>
              </a:ext>
            </a:extLst>
          </p:cNvPr>
          <p:cNvPicPr>
            <a:picLocks noChangeAspect="1"/>
          </p:cNvPicPr>
          <p:nvPr/>
        </p:nvPicPr>
        <p:blipFill>
          <a:blip r:embed="rId3"/>
          <a:stretch>
            <a:fillRect/>
          </a:stretch>
        </p:blipFill>
        <p:spPr>
          <a:xfrm>
            <a:off x="-1" y="6142372"/>
            <a:ext cx="12191999" cy="712172"/>
          </a:xfrm>
          <a:prstGeom prst="rect">
            <a:avLst/>
          </a:prstGeom>
        </p:spPr>
      </p:pic>
      <p:sp>
        <p:nvSpPr>
          <p:cNvPr id="2" name="Google Shape;233;p16">
            <a:extLst>
              <a:ext uri="{FF2B5EF4-FFF2-40B4-BE49-F238E27FC236}">
                <a16:creationId xmlns:a16="http://schemas.microsoft.com/office/drawing/2014/main" id="{30F44F5B-5778-5101-B48F-69ADF9A3F2FA}"/>
              </a:ext>
            </a:extLst>
          </p:cNvPr>
          <p:cNvSpPr txBox="1"/>
          <p:nvPr/>
        </p:nvSpPr>
        <p:spPr>
          <a:xfrm>
            <a:off x="0" y="-29"/>
            <a:ext cx="12192000" cy="932131"/>
          </a:xfrm>
          <a:prstGeom prst="rect">
            <a:avLst/>
          </a:prstGeom>
          <a:solidFill>
            <a:srgbClr val="EDEDED"/>
          </a:solidFill>
          <a:ln w="2857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defPPr>
              <a:defRPr lang="en-US"/>
            </a:defPPr>
            <a:lvl1pPr marR="0" lvl="0" indent="0" algn="ctr">
              <a:lnSpc>
                <a:spcPct val="100000"/>
              </a:lnSpc>
              <a:spcBef>
                <a:spcPts val="0"/>
              </a:spcBef>
              <a:spcAft>
                <a:spcPts val="0"/>
              </a:spcAft>
              <a:buClr>
                <a:srgbClr val="000000"/>
              </a:buClr>
              <a:buSzPts val="2400"/>
              <a:buFont typeface="Arial"/>
              <a:buNone/>
              <a:defRPr sz="3200" b="1">
                <a:solidFill>
                  <a:schemeClr val="dk1"/>
                </a:solidFill>
                <a:latin typeface="Calibri"/>
                <a:ea typeface="Calibri"/>
                <a:cs typeface="Calibri"/>
              </a:defRPr>
            </a:lvl1pPr>
          </a:lstStyle>
          <a:p>
            <a:pPr algn="l"/>
            <a:r>
              <a:rPr lang="en-US" sz="2800" dirty="0">
                <a:sym typeface="Calibri"/>
              </a:rPr>
              <a:t>3. Regional Economic Model to estimate crop prices and demands </a:t>
            </a:r>
            <a:endParaRPr sz="2800" dirty="0">
              <a:sym typeface="Calibri"/>
            </a:endParaRPr>
          </a:p>
        </p:txBody>
      </p:sp>
      <p:sp>
        <p:nvSpPr>
          <p:cNvPr id="318" name="Google Shape;318;g52fbfb3b6d_2_72"/>
          <p:cNvSpPr/>
          <p:nvPr/>
        </p:nvSpPr>
        <p:spPr>
          <a:xfrm>
            <a:off x="665925" y="1309650"/>
            <a:ext cx="4493825" cy="3573223"/>
          </a:xfrm>
          <a:custGeom>
            <a:avLst/>
            <a:gdLst/>
            <a:ahLst/>
            <a:cxnLst/>
            <a:rect l="l" t="t" r="r" b="b"/>
            <a:pathLst>
              <a:path w="3181469" h="3771212" extrusionOk="0">
                <a:moveTo>
                  <a:pt x="3181469" y="3771212"/>
                </a:moveTo>
                <a:cubicBezTo>
                  <a:pt x="1601044" y="3204234"/>
                  <a:pt x="20620" y="2637256"/>
                  <a:pt x="102" y="2008721"/>
                </a:cubicBezTo>
                <a:cubicBezTo>
                  <a:pt x="-20416" y="1380186"/>
                  <a:pt x="3058361" y="0"/>
                  <a:pt x="3058361" y="0"/>
                </a:cubicBezTo>
                <a:lnTo>
                  <a:pt x="3058361" y="0"/>
                </a:lnTo>
              </a:path>
            </a:pathLst>
          </a:cu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19" name="Google Shape;319;g52fbfb3b6d_2_72"/>
          <p:cNvSpPr/>
          <p:nvPr/>
        </p:nvSpPr>
        <p:spPr>
          <a:xfrm rot="10800000">
            <a:off x="6950675" y="1402100"/>
            <a:ext cx="4493825" cy="3573223"/>
          </a:xfrm>
          <a:custGeom>
            <a:avLst/>
            <a:gdLst/>
            <a:ahLst/>
            <a:cxnLst/>
            <a:rect l="l" t="t" r="r" b="b"/>
            <a:pathLst>
              <a:path w="3181469" h="3771212" extrusionOk="0">
                <a:moveTo>
                  <a:pt x="3181469" y="3771212"/>
                </a:moveTo>
                <a:cubicBezTo>
                  <a:pt x="1601044" y="3204234"/>
                  <a:pt x="20620" y="2637256"/>
                  <a:pt x="102" y="2008721"/>
                </a:cubicBezTo>
                <a:cubicBezTo>
                  <a:pt x="-20416" y="1380186"/>
                  <a:pt x="3058361" y="0"/>
                  <a:pt x="3058361" y="0"/>
                </a:cubicBezTo>
                <a:lnTo>
                  <a:pt x="3058361" y="0"/>
                </a:lnTo>
              </a:path>
            </a:pathLst>
          </a:custGeom>
          <a:noFill/>
          <a:ln w="28575" cap="flat" cmpd="sng">
            <a:solidFill>
              <a:srgbClr val="783F04"/>
            </a:solidFill>
            <a:prstDash val="solid"/>
            <a:miter lim="800000"/>
            <a:headEnd type="none" w="sm" len="sm"/>
            <a:tailEnd type="triangl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20" name="Google Shape;320;g52fbfb3b6d_2_72"/>
          <p:cNvSpPr txBox="1">
            <a:spLocks noGrp="1"/>
          </p:cNvSpPr>
          <p:nvPr>
            <p:ph type="sldNum" idx="12"/>
          </p:nvPr>
        </p:nvSpPr>
        <p:spPr>
          <a:xfrm>
            <a:off x="9815177" y="6356357"/>
            <a:ext cx="21420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latin typeface="Calibri"/>
                <a:ea typeface="Calibri"/>
                <a:cs typeface="Calibri"/>
                <a:sym typeface="Calibri"/>
              </a:rPr>
              <a:t>15</a:t>
            </a:fld>
            <a:endParaRPr dirty="0">
              <a:latin typeface="Calibri"/>
              <a:ea typeface="Calibri"/>
              <a:cs typeface="Calibri"/>
              <a:sym typeface="Calibri"/>
            </a:endParaRPr>
          </a:p>
        </p:txBody>
      </p:sp>
      <p:sp>
        <p:nvSpPr>
          <p:cNvPr id="321" name="Google Shape;321;g52fbfb3b6d_2_72"/>
          <p:cNvSpPr txBox="1"/>
          <p:nvPr/>
        </p:nvSpPr>
        <p:spPr>
          <a:xfrm>
            <a:off x="7583013" y="2044820"/>
            <a:ext cx="1613024" cy="39412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sng" strike="noStrike" cap="none">
                <a:solidFill>
                  <a:srgbClr val="833C0B"/>
                </a:solidFill>
                <a:latin typeface="Calibri"/>
                <a:ea typeface="Calibri"/>
                <a:cs typeface="Calibri"/>
                <a:sym typeface="Calibri"/>
              </a:rPr>
              <a:t>4: GCAMland</a:t>
            </a:r>
            <a:endParaRPr sz="2400" b="1" i="0" u="sng" strike="noStrike" cap="none">
              <a:solidFill>
                <a:srgbClr val="833C0B"/>
              </a:solidFill>
              <a:latin typeface="Calibri"/>
              <a:ea typeface="Calibri"/>
              <a:cs typeface="Calibri"/>
              <a:sym typeface="Calibri"/>
            </a:endParaRPr>
          </a:p>
        </p:txBody>
      </p:sp>
      <p:sp>
        <p:nvSpPr>
          <p:cNvPr id="322" name="Google Shape;322;g52fbfb3b6d_2_72"/>
          <p:cNvSpPr txBox="1"/>
          <p:nvPr/>
        </p:nvSpPr>
        <p:spPr>
          <a:xfrm>
            <a:off x="2512275" y="2812875"/>
            <a:ext cx="1259700"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sng" strike="noStrike" cap="none">
                <a:solidFill>
                  <a:srgbClr val="0000FF"/>
                </a:solidFill>
                <a:latin typeface="Calibri"/>
                <a:ea typeface="Calibri"/>
                <a:cs typeface="Calibri"/>
                <a:sym typeface="Calibri"/>
              </a:rPr>
              <a:t>WBM</a:t>
            </a:r>
            <a:endParaRPr sz="2400" b="1" i="0" u="sng" strike="noStrike" cap="none">
              <a:solidFill>
                <a:srgbClr val="0000FF"/>
              </a:solidFill>
              <a:latin typeface="Calibri"/>
              <a:ea typeface="Calibri"/>
              <a:cs typeface="Calibri"/>
              <a:sym typeface="Calibri"/>
            </a:endParaRPr>
          </a:p>
        </p:txBody>
      </p:sp>
      <p:sp>
        <p:nvSpPr>
          <p:cNvPr id="323" name="Google Shape;323;g52fbfb3b6d_2_72"/>
          <p:cNvSpPr txBox="1"/>
          <p:nvPr/>
        </p:nvSpPr>
        <p:spPr>
          <a:xfrm>
            <a:off x="8141701" y="2889825"/>
            <a:ext cx="1572900"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sng" strike="noStrike" cap="none">
                <a:solidFill>
                  <a:srgbClr val="008000"/>
                </a:solidFill>
                <a:latin typeface="Calibri"/>
                <a:ea typeface="Calibri"/>
                <a:cs typeface="Calibri"/>
                <a:sym typeface="Calibri"/>
              </a:rPr>
              <a:t>2: DNDC*</a:t>
            </a:r>
            <a:endParaRPr sz="2400" b="1" i="0" u="sng" strike="noStrike" cap="none">
              <a:solidFill>
                <a:srgbClr val="008000"/>
              </a:solidFill>
              <a:latin typeface="Calibri"/>
              <a:ea typeface="Calibri"/>
              <a:cs typeface="Calibri"/>
              <a:sym typeface="Calibri"/>
            </a:endParaRPr>
          </a:p>
        </p:txBody>
      </p:sp>
      <p:sp>
        <p:nvSpPr>
          <p:cNvPr id="324" name="Google Shape;324;g52fbfb3b6d_2_72"/>
          <p:cNvSpPr txBox="1"/>
          <p:nvPr/>
        </p:nvSpPr>
        <p:spPr>
          <a:xfrm>
            <a:off x="4767763" y="4734277"/>
            <a:ext cx="2574900" cy="461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sng" strike="noStrike" cap="none" dirty="0">
                <a:solidFill>
                  <a:srgbClr val="FF0000"/>
                </a:solidFill>
                <a:latin typeface="Calibri"/>
                <a:ea typeface="Calibri"/>
                <a:cs typeface="Calibri"/>
                <a:sym typeface="Calibri"/>
              </a:rPr>
              <a:t>DREM</a:t>
            </a:r>
            <a:endParaRPr sz="2400" b="1" i="0" u="sng" strike="noStrike" cap="none" dirty="0">
              <a:solidFill>
                <a:srgbClr val="FF0000"/>
              </a:solidFill>
              <a:latin typeface="Calibri"/>
              <a:ea typeface="Calibri"/>
              <a:cs typeface="Calibri"/>
              <a:sym typeface="Calibri"/>
            </a:endParaRPr>
          </a:p>
        </p:txBody>
      </p:sp>
      <p:cxnSp>
        <p:nvCxnSpPr>
          <p:cNvPr id="325" name="Google Shape;325;g52fbfb3b6d_2_72"/>
          <p:cNvCxnSpPr>
            <a:cxnSpLocks/>
          </p:cNvCxnSpPr>
          <p:nvPr/>
        </p:nvCxnSpPr>
        <p:spPr>
          <a:xfrm flipH="1">
            <a:off x="3535742" y="1477822"/>
            <a:ext cx="2206200" cy="1456800"/>
          </a:xfrm>
          <a:prstGeom prst="straightConnector1">
            <a:avLst/>
          </a:prstGeom>
          <a:noFill/>
          <a:ln w="28575" cap="flat" cmpd="sng">
            <a:solidFill>
              <a:srgbClr val="663014"/>
            </a:solidFill>
            <a:prstDash val="solid"/>
            <a:miter lim="800000"/>
            <a:headEnd type="none" w="sm" len="sm"/>
            <a:tailEnd type="stealth" w="med" len="med"/>
          </a:ln>
        </p:spPr>
      </p:cxnSp>
      <p:cxnSp>
        <p:nvCxnSpPr>
          <p:cNvPr id="326" name="Google Shape;326;g52fbfb3b6d_2_72"/>
          <p:cNvCxnSpPr>
            <a:cxnSpLocks/>
          </p:cNvCxnSpPr>
          <p:nvPr/>
        </p:nvCxnSpPr>
        <p:spPr>
          <a:xfrm>
            <a:off x="8727410" y="2471771"/>
            <a:ext cx="1459200" cy="1461900"/>
          </a:xfrm>
          <a:prstGeom prst="straightConnector1">
            <a:avLst/>
          </a:prstGeom>
          <a:noFill/>
          <a:ln w="28575" cap="flat" cmpd="sng">
            <a:solidFill>
              <a:srgbClr val="663014"/>
            </a:solidFill>
            <a:prstDash val="solid"/>
            <a:miter lim="800000"/>
            <a:headEnd type="none" w="sm" len="sm"/>
            <a:tailEnd type="stealth" w="med" len="med"/>
          </a:ln>
        </p:spPr>
      </p:cxnSp>
      <p:cxnSp>
        <p:nvCxnSpPr>
          <p:cNvPr id="327" name="Google Shape;327;g52fbfb3b6d_2_72"/>
          <p:cNvCxnSpPr>
            <a:cxnSpLocks/>
            <a:endCxn id="323" idx="1"/>
          </p:cNvCxnSpPr>
          <p:nvPr/>
        </p:nvCxnSpPr>
        <p:spPr>
          <a:xfrm>
            <a:off x="3650701" y="3109275"/>
            <a:ext cx="4491000" cy="11400"/>
          </a:xfrm>
          <a:prstGeom prst="straightConnector1">
            <a:avLst/>
          </a:prstGeom>
          <a:noFill/>
          <a:ln w="28575" cap="flat" cmpd="sng">
            <a:solidFill>
              <a:srgbClr val="0000FF"/>
            </a:solidFill>
            <a:prstDash val="solid"/>
            <a:miter lim="800000"/>
            <a:headEnd type="none" w="sm" len="sm"/>
            <a:tailEnd type="stealth" w="med" len="med"/>
          </a:ln>
        </p:spPr>
      </p:cxnSp>
      <p:cxnSp>
        <p:nvCxnSpPr>
          <p:cNvPr id="328" name="Google Shape;328;g52fbfb3b6d_2_72"/>
          <p:cNvCxnSpPr>
            <a:cxnSpLocks/>
          </p:cNvCxnSpPr>
          <p:nvPr/>
        </p:nvCxnSpPr>
        <p:spPr>
          <a:xfrm flipH="1">
            <a:off x="6647850" y="3400925"/>
            <a:ext cx="1642200" cy="1468200"/>
          </a:xfrm>
          <a:prstGeom prst="straightConnector1">
            <a:avLst/>
          </a:prstGeom>
          <a:noFill/>
          <a:ln w="28575" cap="flat" cmpd="sng">
            <a:solidFill>
              <a:srgbClr val="008000"/>
            </a:solidFill>
            <a:prstDash val="solid"/>
            <a:miter lim="800000"/>
            <a:headEnd type="none" w="sm" len="sm"/>
            <a:tailEnd type="stealth" w="med" len="med"/>
          </a:ln>
        </p:spPr>
      </p:cxnSp>
      <p:sp>
        <p:nvSpPr>
          <p:cNvPr id="329" name="Google Shape;329;g52fbfb3b6d_2_72"/>
          <p:cNvSpPr/>
          <p:nvPr/>
        </p:nvSpPr>
        <p:spPr>
          <a:xfrm>
            <a:off x="7058862" y="1267375"/>
            <a:ext cx="4883206" cy="1877831"/>
          </a:xfrm>
          <a:custGeom>
            <a:avLst/>
            <a:gdLst/>
            <a:ahLst/>
            <a:cxnLst/>
            <a:rect l="l" t="t" r="r" b="b"/>
            <a:pathLst>
              <a:path w="2587129" h="1814329" extrusionOk="0">
                <a:moveTo>
                  <a:pt x="1328269" y="1814329"/>
                </a:moveTo>
                <a:cubicBezTo>
                  <a:pt x="2048018" y="1521660"/>
                  <a:pt x="2767767" y="1228991"/>
                  <a:pt x="2546389" y="926603"/>
                </a:cubicBezTo>
                <a:cubicBezTo>
                  <a:pt x="2325011" y="624215"/>
                  <a:pt x="0" y="0"/>
                  <a:pt x="0" y="0"/>
                </a:cubicBezTo>
              </a:path>
            </a:pathLst>
          </a:custGeom>
          <a:noFill/>
          <a:ln w="28575" cap="flat" cmpd="sng">
            <a:solidFill>
              <a:srgbClr val="008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30" name="Google Shape;330;g52fbfb3b6d_2_72"/>
          <p:cNvSpPr txBox="1"/>
          <p:nvPr/>
        </p:nvSpPr>
        <p:spPr>
          <a:xfrm>
            <a:off x="8705799" y="4713453"/>
            <a:ext cx="1053056" cy="28913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1" i="1" u="none" strike="noStrike" cap="none">
                <a:solidFill>
                  <a:srgbClr val="008000"/>
                </a:solidFill>
                <a:latin typeface="Noto Sans Symbols"/>
                <a:ea typeface="Noto Sans Symbols"/>
                <a:cs typeface="Noto Sans Symbols"/>
                <a:sym typeface="Noto Sans Symbols"/>
              </a:rPr>
              <a:t>Δ</a:t>
            </a:r>
            <a:r>
              <a:rPr lang="en-US" sz="1600" b="1" i="1" u="none" strike="noStrike" cap="none">
                <a:solidFill>
                  <a:srgbClr val="008000"/>
                </a:solidFill>
                <a:latin typeface="Calibri"/>
                <a:ea typeface="Calibri"/>
                <a:cs typeface="Calibri"/>
                <a:sym typeface="Calibri"/>
              </a:rPr>
              <a:t> crop yields</a:t>
            </a:r>
            <a:endParaRPr sz="1600" b="1" i="1" u="none" strike="noStrike" cap="none">
              <a:solidFill>
                <a:srgbClr val="008000"/>
              </a:solidFill>
              <a:latin typeface="Calibri"/>
              <a:ea typeface="Calibri"/>
              <a:cs typeface="Calibri"/>
              <a:sym typeface="Calibri"/>
            </a:endParaRPr>
          </a:p>
        </p:txBody>
      </p:sp>
      <p:sp>
        <p:nvSpPr>
          <p:cNvPr id="331" name="Google Shape;331;g52fbfb3b6d_2_72"/>
          <p:cNvSpPr txBox="1"/>
          <p:nvPr/>
        </p:nvSpPr>
        <p:spPr>
          <a:xfrm>
            <a:off x="7626908" y="3760012"/>
            <a:ext cx="1356772" cy="28913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00FF"/>
                </a:solidFill>
                <a:latin typeface="Noto Sans Symbols"/>
                <a:ea typeface="Noto Sans Symbols"/>
                <a:cs typeface="Noto Sans Symbols"/>
                <a:sym typeface="Noto Sans Symbols"/>
              </a:rPr>
              <a:t>Δ</a:t>
            </a:r>
            <a:r>
              <a:rPr lang="en-US" sz="1600" b="1" i="0" u="none" strike="noStrike" cap="none">
                <a:solidFill>
                  <a:srgbClr val="0000FF"/>
                </a:solidFill>
                <a:latin typeface="Calibri"/>
                <a:ea typeface="Calibri"/>
                <a:cs typeface="Calibri"/>
                <a:sym typeface="Calibri"/>
              </a:rPr>
              <a:t> irrigation water</a:t>
            </a:r>
            <a:endParaRPr sz="1600" b="1" i="0" u="none" strike="noStrike" cap="none">
              <a:solidFill>
                <a:srgbClr val="0000FF"/>
              </a:solidFill>
              <a:latin typeface="Calibri"/>
              <a:ea typeface="Calibri"/>
              <a:cs typeface="Calibri"/>
              <a:sym typeface="Calibri"/>
            </a:endParaRPr>
          </a:p>
        </p:txBody>
      </p:sp>
      <p:sp>
        <p:nvSpPr>
          <p:cNvPr id="332" name="Google Shape;332;g52fbfb3b6d_2_72"/>
          <p:cNvSpPr txBox="1"/>
          <p:nvPr/>
        </p:nvSpPr>
        <p:spPr>
          <a:xfrm>
            <a:off x="9222491" y="1315926"/>
            <a:ext cx="1317900" cy="338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1" i="1" u="none" strike="noStrike" cap="none">
                <a:solidFill>
                  <a:srgbClr val="008000"/>
                </a:solidFill>
                <a:latin typeface="Noto Sans Symbols"/>
                <a:ea typeface="Noto Sans Symbols"/>
                <a:cs typeface="Noto Sans Symbols"/>
                <a:sym typeface="Noto Sans Symbols"/>
              </a:rPr>
              <a:t>Δ</a:t>
            </a:r>
            <a:r>
              <a:rPr lang="en-US" sz="1600" b="1" i="1" u="none" strike="noStrike" cap="none">
                <a:solidFill>
                  <a:srgbClr val="008000"/>
                </a:solidFill>
                <a:latin typeface="Calibri"/>
                <a:ea typeface="Calibri"/>
                <a:cs typeface="Calibri"/>
                <a:sym typeface="Calibri"/>
              </a:rPr>
              <a:t> crop yields</a:t>
            </a:r>
            <a:endParaRPr sz="1600" b="1" i="1" u="none" strike="noStrike" cap="none">
              <a:solidFill>
                <a:srgbClr val="008000"/>
              </a:solidFill>
              <a:latin typeface="Calibri"/>
              <a:ea typeface="Calibri"/>
              <a:cs typeface="Calibri"/>
              <a:sym typeface="Calibri"/>
            </a:endParaRPr>
          </a:p>
        </p:txBody>
      </p:sp>
      <p:sp>
        <p:nvSpPr>
          <p:cNvPr id="333" name="Google Shape;333;g52fbfb3b6d_2_72"/>
          <p:cNvSpPr txBox="1"/>
          <p:nvPr/>
        </p:nvSpPr>
        <p:spPr>
          <a:xfrm>
            <a:off x="8185896" y="2836966"/>
            <a:ext cx="1538474" cy="49912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1" i="1" u="none" strike="noStrike" cap="none">
                <a:solidFill>
                  <a:srgbClr val="663014"/>
                </a:solidFill>
                <a:latin typeface="Noto Sans Symbols"/>
                <a:ea typeface="Noto Sans Symbols"/>
                <a:cs typeface="Noto Sans Symbols"/>
                <a:sym typeface="Noto Sans Symbols"/>
              </a:rPr>
              <a:t>Δ</a:t>
            </a:r>
            <a:r>
              <a:rPr lang="en-US" sz="1600" b="1" i="1" u="none" strike="noStrike" cap="none">
                <a:solidFill>
                  <a:srgbClr val="663014"/>
                </a:solidFill>
                <a:latin typeface="Calibri"/>
                <a:ea typeface="Calibri"/>
                <a:cs typeface="Calibri"/>
                <a:sym typeface="Calibri"/>
              </a:rPr>
              <a:t> irrigated &amp; </a:t>
            </a:r>
            <a:br>
              <a:rPr lang="en-US" sz="1600" b="1" i="1" u="none" strike="noStrike" cap="none">
                <a:solidFill>
                  <a:srgbClr val="663014"/>
                </a:solidFill>
                <a:latin typeface="Calibri"/>
                <a:ea typeface="Calibri"/>
                <a:cs typeface="Calibri"/>
                <a:sym typeface="Calibri"/>
              </a:rPr>
            </a:br>
            <a:r>
              <a:rPr lang="en-US" sz="1600" b="1" i="1" u="none" strike="noStrike" cap="none">
                <a:solidFill>
                  <a:srgbClr val="663014"/>
                </a:solidFill>
                <a:latin typeface="Calibri"/>
                <a:ea typeface="Calibri"/>
                <a:cs typeface="Calibri"/>
                <a:sym typeface="Calibri"/>
              </a:rPr>
              <a:t>         rainfed crops</a:t>
            </a:r>
            <a:endParaRPr sz="1600" b="1" i="1" u="none" strike="noStrike" cap="none">
              <a:solidFill>
                <a:srgbClr val="663014"/>
              </a:solidFill>
              <a:latin typeface="Calibri"/>
              <a:ea typeface="Calibri"/>
              <a:cs typeface="Calibri"/>
              <a:sym typeface="Calibri"/>
            </a:endParaRPr>
          </a:p>
        </p:txBody>
      </p:sp>
      <p:sp>
        <p:nvSpPr>
          <p:cNvPr id="334" name="Google Shape;334;g52fbfb3b6d_2_72"/>
          <p:cNvSpPr txBox="1"/>
          <p:nvPr/>
        </p:nvSpPr>
        <p:spPr>
          <a:xfrm>
            <a:off x="2942643" y="2087664"/>
            <a:ext cx="1572900" cy="584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1" i="1" u="none" strike="noStrike" cap="none">
                <a:solidFill>
                  <a:srgbClr val="663014"/>
                </a:solidFill>
                <a:latin typeface="Noto Sans Symbols"/>
                <a:ea typeface="Noto Sans Symbols"/>
                <a:cs typeface="Noto Sans Symbols"/>
                <a:sym typeface="Noto Sans Symbols"/>
              </a:rPr>
              <a:t>Δ</a:t>
            </a:r>
            <a:r>
              <a:rPr lang="en-US" sz="1600" b="1" i="1" u="none" strike="noStrike" cap="none">
                <a:solidFill>
                  <a:srgbClr val="663014"/>
                </a:solidFill>
                <a:latin typeface="Calibri"/>
                <a:ea typeface="Calibri"/>
                <a:cs typeface="Calibri"/>
                <a:sym typeface="Calibri"/>
              </a:rPr>
              <a:t> irrigated crop </a:t>
            </a:r>
            <a:br>
              <a:rPr lang="en-US" sz="1600" b="1" i="1" u="none" strike="noStrike" cap="none">
                <a:solidFill>
                  <a:srgbClr val="663014"/>
                </a:solidFill>
                <a:latin typeface="Calibri"/>
                <a:ea typeface="Calibri"/>
                <a:cs typeface="Calibri"/>
                <a:sym typeface="Calibri"/>
              </a:rPr>
            </a:br>
            <a:r>
              <a:rPr lang="en-US" sz="1600" b="1" i="1" u="none" strike="noStrike" cap="none">
                <a:solidFill>
                  <a:srgbClr val="663014"/>
                </a:solidFill>
                <a:latin typeface="Calibri"/>
                <a:ea typeface="Calibri"/>
                <a:cs typeface="Calibri"/>
                <a:sym typeface="Calibri"/>
              </a:rPr>
              <a:t>           areas</a:t>
            </a:r>
            <a:endParaRPr sz="1600" b="1" i="1" u="none" strike="noStrike" cap="none">
              <a:solidFill>
                <a:srgbClr val="663014"/>
              </a:solidFill>
              <a:latin typeface="Calibri"/>
              <a:ea typeface="Calibri"/>
              <a:cs typeface="Calibri"/>
              <a:sym typeface="Calibri"/>
            </a:endParaRPr>
          </a:p>
        </p:txBody>
      </p:sp>
      <p:sp>
        <p:nvSpPr>
          <p:cNvPr id="335" name="Google Shape;335;g52fbfb3b6d_2_72"/>
          <p:cNvSpPr txBox="1"/>
          <p:nvPr/>
        </p:nvSpPr>
        <p:spPr>
          <a:xfrm>
            <a:off x="6791538" y="5308148"/>
            <a:ext cx="4267027" cy="533100"/>
          </a:xfrm>
          <a:prstGeom prst="rect">
            <a:avLst/>
          </a:prstGeom>
          <a:solidFill>
            <a:srgbClr val="FBE4D4"/>
          </a:solidFill>
          <a:ln w="9525" cap="flat" cmpd="sng">
            <a:solidFill>
              <a:srgbClr val="FF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sng" strike="noStrike" cap="none" dirty="0">
                <a:solidFill>
                  <a:srgbClr val="FF0000"/>
                </a:solidFill>
                <a:latin typeface="Calibri"/>
                <a:ea typeface="Calibri"/>
                <a:cs typeface="Calibri"/>
                <a:sym typeface="Calibri"/>
              </a:rPr>
              <a:t>INPUT</a:t>
            </a:r>
            <a:r>
              <a:rPr lang="en-US" sz="1400" b="0" i="0" u="none" strike="noStrike" cap="none" dirty="0">
                <a:solidFill>
                  <a:srgbClr val="FF0000"/>
                </a:solidFill>
                <a:latin typeface="Calibri"/>
                <a:ea typeface="Calibri"/>
                <a:cs typeface="Calibri"/>
                <a:sym typeface="Calibri"/>
              </a:rPr>
              <a:t>: </a:t>
            </a:r>
            <a:r>
              <a:rPr lang="en-US" sz="1400" b="0" i="1" u="none" strike="noStrike" cap="none" dirty="0">
                <a:solidFill>
                  <a:srgbClr val="008000"/>
                </a:solidFill>
                <a:latin typeface="Calibri"/>
                <a:ea typeface="Calibri"/>
                <a:cs typeface="Calibri"/>
                <a:sym typeface="Calibri"/>
              </a:rPr>
              <a:t>crop </a:t>
            </a:r>
            <a:r>
              <a:rPr lang="en-US" sz="1400" i="1" dirty="0">
                <a:solidFill>
                  <a:srgbClr val="008000"/>
                </a:solidFill>
                <a:latin typeface="Calibri"/>
                <a:cs typeface="Calibri"/>
                <a:sym typeface="Calibri"/>
              </a:rPr>
              <a:t>yields; </a:t>
            </a:r>
            <a:r>
              <a:rPr lang="en-US" sz="1400" b="0" i="1" u="none" strike="noStrike" cap="none" dirty="0" err="1">
                <a:solidFill>
                  <a:srgbClr val="833C0B"/>
                </a:solidFill>
                <a:latin typeface="Calibri" panose="020F0502020204030204" pitchFamily="34" charset="0"/>
                <a:ea typeface="Calibri"/>
                <a:cs typeface="Calibri" panose="020F0502020204030204" pitchFamily="34" charset="0"/>
                <a:sym typeface="Calibri"/>
              </a:rPr>
              <a:t>ra</a:t>
            </a:r>
            <a:r>
              <a:rPr lang="en-US" sz="1400" i="1" dirty="0" err="1">
                <a:solidFill>
                  <a:srgbClr val="833C0B"/>
                </a:solidFill>
                <a:latin typeface="Calibri" panose="020F0502020204030204" pitchFamily="34" charset="0"/>
                <a:ea typeface="Calibri"/>
                <a:cs typeface="Calibri" panose="020F0502020204030204" pitchFamily="34" charset="0"/>
                <a:sym typeface="Calibri"/>
              </a:rPr>
              <a:t>infed:irrigated</a:t>
            </a:r>
            <a:r>
              <a:rPr lang="en-US" sz="1400" i="1" dirty="0">
                <a:solidFill>
                  <a:srgbClr val="833C0B"/>
                </a:solidFill>
                <a:latin typeface="Calibri" panose="020F0502020204030204" pitchFamily="34" charset="0"/>
                <a:ea typeface="Calibri"/>
                <a:cs typeface="Calibri" panose="020F0502020204030204" pitchFamily="34" charset="0"/>
                <a:sym typeface="Calibri"/>
              </a:rPr>
              <a:t> crop areas</a:t>
            </a:r>
            <a:endParaRPr sz="1400" b="0" i="0" u="none" strike="noStrike" cap="none" dirty="0">
              <a:solidFill>
                <a:srgbClr val="000000"/>
              </a:solidFill>
              <a:latin typeface="Calibri" panose="020F0502020204030204" pitchFamily="34" charset="0"/>
              <a:ea typeface="Arial"/>
              <a:cs typeface="Calibri" panose="020F0502020204030204" pitchFamily="34" charset="0"/>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sng" strike="noStrike" cap="none" dirty="0">
                <a:solidFill>
                  <a:srgbClr val="FF0000"/>
                </a:solidFill>
                <a:latin typeface="Calibri"/>
                <a:ea typeface="Calibri"/>
                <a:cs typeface="Calibri"/>
                <a:sym typeface="Calibri"/>
              </a:rPr>
              <a:t>OUTPUT</a:t>
            </a:r>
            <a:r>
              <a:rPr lang="en-US" sz="1400" b="0" i="0" u="none" strike="noStrike" cap="none" dirty="0">
                <a:solidFill>
                  <a:srgbClr val="FF0000"/>
                </a:solidFill>
                <a:latin typeface="Calibri"/>
                <a:ea typeface="Calibri"/>
                <a:cs typeface="Calibri"/>
                <a:sym typeface="Calibri"/>
              </a:rPr>
              <a:t>: </a:t>
            </a:r>
            <a:r>
              <a:rPr lang="en-US" sz="1400" b="0" i="1" u="none" strike="noStrike" cap="none" dirty="0">
                <a:solidFill>
                  <a:srgbClr val="FF0000"/>
                </a:solidFill>
                <a:latin typeface="Calibri"/>
                <a:ea typeface="Calibri"/>
                <a:cs typeface="Calibri"/>
                <a:sym typeface="Calibri"/>
              </a:rPr>
              <a:t>crop prices, demand for crops.</a:t>
            </a:r>
            <a:endParaRPr sz="1400" b="0" i="0" u="none" strike="noStrike" cap="none" dirty="0">
              <a:solidFill>
                <a:srgbClr val="FF0000"/>
              </a:solidFill>
              <a:latin typeface="Calibri"/>
              <a:ea typeface="Calibri"/>
              <a:cs typeface="Calibri"/>
              <a:sym typeface="Calibri"/>
            </a:endParaRPr>
          </a:p>
        </p:txBody>
      </p:sp>
      <p:sp>
        <p:nvSpPr>
          <p:cNvPr id="336" name="Google Shape;336;g52fbfb3b6d_2_72"/>
          <p:cNvSpPr txBox="1"/>
          <p:nvPr/>
        </p:nvSpPr>
        <p:spPr>
          <a:xfrm>
            <a:off x="1709052" y="1696854"/>
            <a:ext cx="1327800" cy="338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1" i="1" u="none" strike="noStrike" cap="none">
                <a:solidFill>
                  <a:srgbClr val="FF0000"/>
                </a:solidFill>
                <a:latin typeface="Noto Sans Symbols"/>
                <a:ea typeface="Noto Sans Symbols"/>
                <a:cs typeface="Noto Sans Symbols"/>
                <a:sym typeface="Noto Sans Symbols"/>
              </a:rPr>
              <a:t>Δ</a:t>
            </a:r>
            <a:r>
              <a:rPr lang="en-US" sz="1600" b="1" i="1" u="none" strike="noStrike" cap="none">
                <a:solidFill>
                  <a:srgbClr val="FF0000"/>
                </a:solidFill>
                <a:latin typeface="Calibri"/>
                <a:ea typeface="Calibri"/>
                <a:cs typeface="Calibri"/>
                <a:sym typeface="Calibri"/>
              </a:rPr>
              <a:t> crop prices</a:t>
            </a:r>
            <a:endParaRPr sz="1600" b="1" i="1" u="none" strike="noStrike" cap="none">
              <a:solidFill>
                <a:srgbClr val="FF0000"/>
              </a:solidFill>
              <a:latin typeface="Calibri"/>
              <a:ea typeface="Calibri"/>
              <a:cs typeface="Calibri"/>
              <a:sym typeface="Calibri"/>
            </a:endParaRPr>
          </a:p>
        </p:txBody>
      </p:sp>
      <p:cxnSp>
        <p:nvCxnSpPr>
          <p:cNvPr id="338" name="Google Shape;338;g52fbfb3b6d_2_72"/>
          <p:cNvCxnSpPr>
            <a:cxnSpLocks/>
          </p:cNvCxnSpPr>
          <p:nvPr/>
        </p:nvCxnSpPr>
        <p:spPr>
          <a:xfrm flipV="1">
            <a:off x="6967436" y="2236800"/>
            <a:ext cx="211514" cy="91795"/>
          </a:xfrm>
          <a:prstGeom prst="straightConnector1">
            <a:avLst/>
          </a:prstGeom>
          <a:noFill/>
          <a:ln w="28575" cap="flat" cmpd="sng">
            <a:solidFill>
              <a:srgbClr val="FF0000"/>
            </a:solidFill>
            <a:prstDash val="solid"/>
            <a:round/>
            <a:headEnd type="none" w="sm" len="sm"/>
            <a:tailEnd type="triangle" w="med" len="med"/>
          </a:ln>
        </p:spPr>
      </p:cxnSp>
      <p:cxnSp>
        <p:nvCxnSpPr>
          <p:cNvPr id="339" name="Google Shape;339;g52fbfb3b6d_2_72"/>
          <p:cNvCxnSpPr>
            <a:cxnSpLocks/>
          </p:cNvCxnSpPr>
          <p:nvPr/>
        </p:nvCxnSpPr>
        <p:spPr>
          <a:xfrm flipH="1" flipV="1">
            <a:off x="8935630" y="2264793"/>
            <a:ext cx="365400" cy="40500"/>
          </a:xfrm>
          <a:prstGeom prst="straightConnector1">
            <a:avLst/>
          </a:prstGeom>
          <a:noFill/>
          <a:ln w="28575" cap="flat" cmpd="sng">
            <a:solidFill>
              <a:srgbClr val="008000"/>
            </a:solidFill>
            <a:prstDash val="solid"/>
            <a:round/>
            <a:headEnd type="none" w="sm" len="sm"/>
            <a:tailEnd type="triangle" w="med" len="med"/>
          </a:ln>
        </p:spPr>
      </p:cxnSp>
      <p:pic>
        <p:nvPicPr>
          <p:cNvPr id="344" name="Google Shape;344;g52fbfb3b6d_2_72"/>
          <p:cNvPicPr preferRelativeResize="0"/>
          <p:nvPr/>
        </p:nvPicPr>
        <p:blipFill>
          <a:blip r:embed="rId4">
            <a:alphaModFix/>
          </a:blip>
          <a:stretch>
            <a:fillRect/>
          </a:stretch>
        </p:blipFill>
        <p:spPr>
          <a:xfrm>
            <a:off x="6641792" y="1445445"/>
            <a:ext cx="4566520" cy="3658942"/>
          </a:xfrm>
          <a:prstGeom prst="rect">
            <a:avLst/>
          </a:prstGeom>
          <a:noFill/>
          <a:ln w="114300" cap="flat" cmpd="sng">
            <a:solidFill>
              <a:srgbClr val="FF9900"/>
            </a:solidFill>
            <a:prstDash val="solid"/>
            <a:round/>
            <a:headEnd type="none" w="sm" len="sm"/>
            <a:tailEnd type="none" w="sm" len="sm"/>
          </a:ln>
        </p:spPr>
      </p:pic>
      <p:sp>
        <p:nvSpPr>
          <p:cNvPr id="12" name="Google Shape;276;g52fbfb3b6d_2_36">
            <a:extLst>
              <a:ext uri="{FF2B5EF4-FFF2-40B4-BE49-F238E27FC236}">
                <a16:creationId xmlns:a16="http://schemas.microsoft.com/office/drawing/2014/main" id="{80FD6DB3-CFAD-A3EB-AEAF-ED4DB4BB05C9}"/>
              </a:ext>
            </a:extLst>
          </p:cNvPr>
          <p:cNvSpPr txBox="1"/>
          <p:nvPr/>
        </p:nvSpPr>
        <p:spPr>
          <a:xfrm>
            <a:off x="5231482" y="1011656"/>
            <a:ext cx="2018700"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sng" strike="noStrike" cap="none" dirty="0" err="1">
                <a:solidFill>
                  <a:srgbClr val="833C0B"/>
                </a:solidFill>
                <a:latin typeface="Calibri"/>
                <a:ea typeface="Calibri"/>
                <a:cs typeface="Calibri"/>
                <a:sym typeface="Calibri"/>
              </a:rPr>
              <a:t>GCAMland</a:t>
            </a:r>
            <a:endParaRPr sz="2400" b="1" i="0" u="sng" strike="noStrike" cap="none" dirty="0">
              <a:solidFill>
                <a:srgbClr val="833C0B"/>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pic>
        <p:nvPicPr>
          <p:cNvPr id="3" name="Picture 2">
            <a:extLst>
              <a:ext uri="{FF2B5EF4-FFF2-40B4-BE49-F238E27FC236}">
                <a16:creationId xmlns:a16="http://schemas.microsoft.com/office/drawing/2014/main" id="{5A03D7C4-4988-41A3-AF19-4E7923B00051}"/>
              </a:ext>
            </a:extLst>
          </p:cNvPr>
          <p:cNvPicPr>
            <a:picLocks noChangeAspect="1"/>
          </p:cNvPicPr>
          <p:nvPr/>
        </p:nvPicPr>
        <p:blipFill>
          <a:blip r:embed="rId3"/>
          <a:stretch>
            <a:fillRect/>
          </a:stretch>
        </p:blipFill>
        <p:spPr>
          <a:xfrm>
            <a:off x="-1" y="6142372"/>
            <a:ext cx="12191999" cy="712172"/>
          </a:xfrm>
          <a:prstGeom prst="rect">
            <a:avLst/>
          </a:prstGeom>
        </p:spPr>
      </p:pic>
      <p:sp>
        <p:nvSpPr>
          <p:cNvPr id="2" name="Google Shape;233;p16">
            <a:extLst>
              <a:ext uri="{FF2B5EF4-FFF2-40B4-BE49-F238E27FC236}">
                <a16:creationId xmlns:a16="http://schemas.microsoft.com/office/drawing/2014/main" id="{119F0F13-4DCD-AFB9-AB18-5A7C7F11A98E}"/>
              </a:ext>
            </a:extLst>
          </p:cNvPr>
          <p:cNvSpPr txBox="1"/>
          <p:nvPr/>
        </p:nvSpPr>
        <p:spPr>
          <a:xfrm>
            <a:off x="0" y="-29"/>
            <a:ext cx="12192000" cy="932131"/>
          </a:xfrm>
          <a:prstGeom prst="rect">
            <a:avLst/>
          </a:prstGeom>
          <a:solidFill>
            <a:srgbClr val="EDEDED"/>
          </a:solidFill>
          <a:ln w="2857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defPPr>
              <a:defRPr lang="en-US"/>
            </a:defPPr>
            <a:lvl1pPr marR="0" lvl="0" indent="0" algn="ctr">
              <a:lnSpc>
                <a:spcPct val="100000"/>
              </a:lnSpc>
              <a:spcBef>
                <a:spcPts val="0"/>
              </a:spcBef>
              <a:spcAft>
                <a:spcPts val="0"/>
              </a:spcAft>
              <a:buClr>
                <a:srgbClr val="000000"/>
              </a:buClr>
              <a:buSzPts val="2400"/>
              <a:buFont typeface="Arial"/>
              <a:buNone/>
              <a:defRPr sz="3200" b="1">
                <a:solidFill>
                  <a:schemeClr val="dk1"/>
                </a:solidFill>
                <a:latin typeface="Calibri"/>
                <a:ea typeface="Calibri"/>
                <a:cs typeface="Calibri"/>
              </a:defRPr>
            </a:lvl1pPr>
          </a:lstStyle>
          <a:p>
            <a:pPr algn="l"/>
            <a:r>
              <a:rPr lang="en-US" sz="2800" dirty="0">
                <a:sym typeface="Calibri"/>
              </a:rPr>
              <a:t>4. </a:t>
            </a:r>
            <a:r>
              <a:rPr lang="en-US" sz="2800" dirty="0" err="1">
                <a:sym typeface="Calibri"/>
              </a:rPr>
              <a:t>GCAMland</a:t>
            </a:r>
            <a:r>
              <a:rPr lang="en-US" sz="2800" dirty="0">
                <a:sym typeface="Calibri"/>
              </a:rPr>
              <a:t> to model land allocation changes in response to shifts in crop prices and yields</a:t>
            </a:r>
            <a:endParaRPr sz="2800" dirty="0">
              <a:sym typeface="Calibri"/>
            </a:endParaRPr>
          </a:p>
        </p:txBody>
      </p:sp>
      <p:sp>
        <p:nvSpPr>
          <p:cNvPr id="349" name="Google Shape;349;g52fbfb3b6d_2_108"/>
          <p:cNvSpPr/>
          <p:nvPr/>
        </p:nvSpPr>
        <p:spPr>
          <a:xfrm>
            <a:off x="665925" y="1309650"/>
            <a:ext cx="4493825" cy="3573223"/>
          </a:xfrm>
          <a:custGeom>
            <a:avLst/>
            <a:gdLst/>
            <a:ahLst/>
            <a:cxnLst/>
            <a:rect l="l" t="t" r="r" b="b"/>
            <a:pathLst>
              <a:path w="3181469" h="3771212" extrusionOk="0">
                <a:moveTo>
                  <a:pt x="3181469" y="3771212"/>
                </a:moveTo>
                <a:cubicBezTo>
                  <a:pt x="1601044" y="3204234"/>
                  <a:pt x="20620" y="2637256"/>
                  <a:pt x="102" y="2008721"/>
                </a:cubicBezTo>
                <a:cubicBezTo>
                  <a:pt x="-20416" y="1380186"/>
                  <a:pt x="3058361" y="0"/>
                  <a:pt x="3058361" y="0"/>
                </a:cubicBezTo>
                <a:lnTo>
                  <a:pt x="3058361" y="0"/>
                </a:lnTo>
              </a:path>
            </a:pathLst>
          </a:cu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50" name="Google Shape;350;g52fbfb3b6d_2_108"/>
          <p:cNvSpPr/>
          <p:nvPr/>
        </p:nvSpPr>
        <p:spPr>
          <a:xfrm rot="10800000">
            <a:off x="6950675" y="1402100"/>
            <a:ext cx="4493825" cy="3573223"/>
          </a:xfrm>
          <a:custGeom>
            <a:avLst/>
            <a:gdLst/>
            <a:ahLst/>
            <a:cxnLst/>
            <a:rect l="l" t="t" r="r" b="b"/>
            <a:pathLst>
              <a:path w="3181469" h="3771212" extrusionOk="0">
                <a:moveTo>
                  <a:pt x="3181469" y="3771212"/>
                </a:moveTo>
                <a:cubicBezTo>
                  <a:pt x="1601044" y="3204234"/>
                  <a:pt x="20620" y="2637256"/>
                  <a:pt x="102" y="2008721"/>
                </a:cubicBezTo>
                <a:cubicBezTo>
                  <a:pt x="-20416" y="1380186"/>
                  <a:pt x="3058361" y="0"/>
                  <a:pt x="3058361" y="0"/>
                </a:cubicBezTo>
                <a:lnTo>
                  <a:pt x="3058361" y="0"/>
                </a:lnTo>
              </a:path>
            </a:pathLst>
          </a:custGeom>
          <a:noFill/>
          <a:ln w="28575" cap="flat" cmpd="sng">
            <a:solidFill>
              <a:srgbClr val="783F0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51" name="Google Shape;351;g52fbfb3b6d_2_108"/>
          <p:cNvSpPr txBox="1">
            <a:spLocks noGrp="1"/>
          </p:cNvSpPr>
          <p:nvPr>
            <p:ph type="sldNum" idx="12"/>
          </p:nvPr>
        </p:nvSpPr>
        <p:spPr>
          <a:xfrm>
            <a:off x="9815177" y="6356357"/>
            <a:ext cx="21420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latin typeface="Calibri"/>
                <a:ea typeface="Calibri"/>
                <a:cs typeface="Calibri"/>
                <a:sym typeface="Calibri"/>
              </a:rPr>
              <a:t>16</a:t>
            </a:fld>
            <a:endParaRPr>
              <a:latin typeface="Calibri"/>
              <a:ea typeface="Calibri"/>
              <a:cs typeface="Calibri"/>
              <a:sym typeface="Calibri"/>
            </a:endParaRPr>
          </a:p>
        </p:txBody>
      </p:sp>
      <p:sp>
        <p:nvSpPr>
          <p:cNvPr id="352" name="Google Shape;352;g52fbfb3b6d_2_108"/>
          <p:cNvSpPr txBox="1"/>
          <p:nvPr/>
        </p:nvSpPr>
        <p:spPr>
          <a:xfrm>
            <a:off x="5159275" y="1038300"/>
            <a:ext cx="2018700"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sng" strike="noStrike" cap="none">
                <a:solidFill>
                  <a:srgbClr val="833C0B"/>
                </a:solidFill>
                <a:latin typeface="Calibri"/>
                <a:ea typeface="Calibri"/>
                <a:cs typeface="Calibri"/>
                <a:sym typeface="Calibri"/>
              </a:rPr>
              <a:t>GCAMland</a:t>
            </a:r>
            <a:endParaRPr sz="2400" b="1" i="0" u="sng" strike="noStrike" cap="none">
              <a:solidFill>
                <a:srgbClr val="833C0B"/>
              </a:solidFill>
              <a:latin typeface="Calibri"/>
              <a:ea typeface="Calibri"/>
              <a:cs typeface="Calibri"/>
              <a:sym typeface="Calibri"/>
            </a:endParaRPr>
          </a:p>
        </p:txBody>
      </p:sp>
      <p:sp>
        <p:nvSpPr>
          <p:cNvPr id="353" name="Google Shape;353;g52fbfb3b6d_2_108"/>
          <p:cNvSpPr txBox="1"/>
          <p:nvPr/>
        </p:nvSpPr>
        <p:spPr>
          <a:xfrm>
            <a:off x="2512275" y="2812875"/>
            <a:ext cx="1259700"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sng" strike="noStrike" cap="none">
                <a:solidFill>
                  <a:srgbClr val="0000FF"/>
                </a:solidFill>
                <a:latin typeface="Calibri"/>
                <a:ea typeface="Calibri"/>
                <a:cs typeface="Calibri"/>
                <a:sym typeface="Calibri"/>
              </a:rPr>
              <a:t>1: WBM</a:t>
            </a:r>
            <a:endParaRPr sz="2400" b="1" i="0" u="sng" strike="noStrike" cap="none">
              <a:solidFill>
                <a:srgbClr val="0000FF"/>
              </a:solidFill>
              <a:latin typeface="Calibri"/>
              <a:ea typeface="Calibri"/>
              <a:cs typeface="Calibri"/>
              <a:sym typeface="Calibri"/>
            </a:endParaRPr>
          </a:p>
        </p:txBody>
      </p:sp>
      <p:sp>
        <p:nvSpPr>
          <p:cNvPr id="354" name="Google Shape;354;g52fbfb3b6d_2_108"/>
          <p:cNvSpPr txBox="1"/>
          <p:nvPr/>
        </p:nvSpPr>
        <p:spPr>
          <a:xfrm>
            <a:off x="8141701" y="2889825"/>
            <a:ext cx="1572900"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sng" strike="noStrike" cap="none">
                <a:solidFill>
                  <a:srgbClr val="008000"/>
                </a:solidFill>
                <a:latin typeface="Calibri"/>
                <a:ea typeface="Calibri"/>
                <a:cs typeface="Calibri"/>
                <a:sym typeface="Calibri"/>
              </a:rPr>
              <a:t>DNDC*</a:t>
            </a:r>
            <a:endParaRPr sz="2400" b="1" i="0" u="sng" strike="noStrike" cap="none">
              <a:solidFill>
                <a:srgbClr val="008000"/>
              </a:solidFill>
              <a:latin typeface="Calibri"/>
              <a:ea typeface="Calibri"/>
              <a:cs typeface="Calibri"/>
              <a:sym typeface="Calibri"/>
            </a:endParaRPr>
          </a:p>
        </p:txBody>
      </p:sp>
      <p:sp>
        <p:nvSpPr>
          <p:cNvPr id="355" name="Google Shape;355;g52fbfb3b6d_2_108"/>
          <p:cNvSpPr txBox="1"/>
          <p:nvPr/>
        </p:nvSpPr>
        <p:spPr>
          <a:xfrm>
            <a:off x="4603200" y="4731275"/>
            <a:ext cx="2574900" cy="461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sng" strike="noStrike" cap="none">
                <a:solidFill>
                  <a:srgbClr val="FF0000"/>
                </a:solidFill>
                <a:latin typeface="Calibri"/>
                <a:ea typeface="Calibri"/>
                <a:cs typeface="Calibri"/>
                <a:sym typeface="Calibri"/>
              </a:rPr>
              <a:t>3. Regional Economic Model</a:t>
            </a:r>
            <a:endParaRPr sz="2400" b="1" i="0" u="sng" strike="noStrike" cap="none">
              <a:solidFill>
                <a:srgbClr val="FF0000"/>
              </a:solidFill>
              <a:latin typeface="Calibri"/>
              <a:ea typeface="Calibri"/>
              <a:cs typeface="Calibri"/>
              <a:sym typeface="Calibri"/>
            </a:endParaRPr>
          </a:p>
        </p:txBody>
      </p:sp>
      <p:cxnSp>
        <p:nvCxnSpPr>
          <p:cNvPr id="356" name="Google Shape;356;g52fbfb3b6d_2_108"/>
          <p:cNvCxnSpPr/>
          <p:nvPr/>
        </p:nvCxnSpPr>
        <p:spPr>
          <a:xfrm flipH="1">
            <a:off x="3535742" y="1477822"/>
            <a:ext cx="2206200" cy="1456800"/>
          </a:xfrm>
          <a:prstGeom prst="straightConnector1">
            <a:avLst/>
          </a:prstGeom>
          <a:noFill/>
          <a:ln w="28575" cap="flat" cmpd="sng">
            <a:solidFill>
              <a:srgbClr val="663014"/>
            </a:solidFill>
            <a:prstDash val="solid"/>
            <a:miter lim="800000"/>
            <a:headEnd type="none" w="sm" len="sm"/>
            <a:tailEnd type="stealth" w="med" len="med"/>
          </a:ln>
        </p:spPr>
      </p:cxnSp>
      <p:cxnSp>
        <p:nvCxnSpPr>
          <p:cNvPr id="357" name="Google Shape;357;g52fbfb3b6d_2_108"/>
          <p:cNvCxnSpPr/>
          <p:nvPr/>
        </p:nvCxnSpPr>
        <p:spPr>
          <a:xfrm>
            <a:off x="6709348" y="1465251"/>
            <a:ext cx="1459200" cy="1461900"/>
          </a:xfrm>
          <a:prstGeom prst="straightConnector1">
            <a:avLst/>
          </a:prstGeom>
          <a:noFill/>
          <a:ln w="28575" cap="flat" cmpd="sng">
            <a:solidFill>
              <a:srgbClr val="663014"/>
            </a:solidFill>
            <a:prstDash val="solid"/>
            <a:miter lim="800000"/>
            <a:headEnd type="none" w="sm" len="sm"/>
            <a:tailEnd type="stealth" w="med" len="med"/>
          </a:ln>
        </p:spPr>
      </p:cxnSp>
      <p:cxnSp>
        <p:nvCxnSpPr>
          <p:cNvPr id="358" name="Google Shape;358;g52fbfb3b6d_2_108"/>
          <p:cNvCxnSpPr>
            <a:endCxn id="354" idx="1"/>
          </p:cNvCxnSpPr>
          <p:nvPr/>
        </p:nvCxnSpPr>
        <p:spPr>
          <a:xfrm>
            <a:off x="3650701" y="3109275"/>
            <a:ext cx="4491000" cy="11400"/>
          </a:xfrm>
          <a:prstGeom prst="straightConnector1">
            <a:avLst/>
          </a:prstGeom>
          <a:noFill/>
          <a:ln w="28575" cap="flat" cmpd="sng">
            <a:solidFill>
              <a:srgbClr val="0000FF"/>
            </a:solidFill>
            <a:prstDash val="solid"/>
            <a:miter lim="800000"/>
            <a:headEnd type="none" w="sm" len="sm"/>
            <a:tailEnd type="stealth" w="med" len="med"/>
          </a:ln>
        </p:spPr>
      </p:cxnSp>
      <p:cxnSp>
        <p:nvCxnSpPr>
          <p:cNvPr id="359" name="Google Shape;359;g52fbfb3b6d_2_108"/>
          <p:cNvCxnSpPr/>
          <p:nvPr/>
        </p:nvCxnSpPr>
        <p:spPr>
          <a:xfrm flipH="1">
            <a:off x="6647850" y="3400925"/>
            <a:ext cx="1642200" cy="1468200"/>
          </a:xfrm>
          <a:prstGeom prst="straightConnector1">
            <a:avLst/>
          </a:prstGeom>
          <a:noFill/>
          <a:ln w="28575" cap="flat" cmpd="sng">
            <a:solidFill>
              <a:srgbClr val="008000"/>
            </a:solidFill>
            <a:prstDash val="solid"/>
            <a:miter lim="800000"/>
            <a:headEnd type="none" w="sm" len="sm"/>
            <a:tailEnd type="stealth" w="med" len="med"/>
          </a:ln>
        </p:spPr>
      </p:cxnSp>
      <p:sp>
        <p:nvSpPr>
          <p:cNvPr id="360" name="Google Shape;360;g52fbfb3b6d_2_108"/>
          <p:cNvSpPr/>
          <p:nvPr/>
        </p:nvSpPr>
        <p:spPr>
          <a:xfrm>
            <a:off x="7058862" y="1267375"/>
            <a:ext cx="4883206" cy="1877831"/>
          </a:xfrm>
          <a:custGeom>
            <a:avLst/>
            <a:gdLst/>
            <a:ahLst/>
            <a:cxnLst/>
            <a:rect l="l" t="t" r="r" b="b"/>
            <a:pathLst>
              <a:path w="2587129" h="1814329" extrusionOk="0">
                <a:moveTo>
                  <a:pt x="1328269" y="1814329"/>
                </a:moveTo>
                <a:cubicBezTo>
                  <a:pt x="2048018" y="1521660"/>
                  <a:pt x="2767767" y="1228991"/>
                  <a:pt x="2546389" y="926603"/>
                </a:cubicBezTo>
                <a:cubicBezTo>
                  <a:pt x="2325011" y="624215"/>
                  <a:pt x="0" y="0"/>
                  <a:pt x="0" y="0"/>
                </a:cubicBezTo>
              </a:path>
            </a:pathLst>
          </a:custGeom>
          <a:noFill/>
          <a:ln w="28575" cap="flat" cmpd="sng">
            <a:solidFill>
              <a:srgbClr val="008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61" name="Google Shape;361;g52fbfb3b6d_2_108"/>
          <p:cNvSpPr txBox="1"/>
          <p:nvPr/>
        </p:nvSpPr>
        <p:spPr>
          <a:xfrm>
            <a:off x="6422893" y="3706933"/>
            <a:ext cx="1317900" cy="338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1" i="1" u="none" strike="noStrike" cap="none">
                <a:solidFill>
                  <a:srgbClr val="008000"/>
                </a:solidFill>
                <a:latin typeface="Noto Sans Symbols"/>
                <a:ea typeface="Noto Sans Symbols"/>
                <a:cs typeface="Noto Sans Symbols"/>
                <a:sym typeface="Noto Sans Symbols"/>
              </a:rPr>
              <a:t>Δ</a:t>
            </a:r>
            <a:r>
              <a:rPr lang="en-US" sz="1600" b="1" i="1" u="none" strike="noStrike" cap="none">
                <a:solidFill>
                  <a:srgbClr val="008000"/>
                </a:solidFill>
                <a:latin typeface="Calibri"/>
                <a:ea typeface="Calibri"/>
                <a:cs typeface="Calibri"/>
                <a:sym typeface="Calibri"/>
              </a:rPr>
              <a:t> crop yields</a:t>
            </a:r>
            <a:endParaRPr sz="1600" b="1" i="1" u="none" strike="noStrike" cap="none">
              <a:solidFill>
                <a:srgbClr val="008000"/>
              </a:solidFill>
              <a:latin typeface="Calibri"/>
              <a:ea typeface="Calibri"/>
              <a:cs typeface="Calibri"/>
              <a:sym typeface="Calibri"/>
            </a:endParaRPr>
          </a:p>
        </p:txBody>
      </p:sp>
      <p:sp>
        <p:nvSpPr>
          <p:cNvPr id="362" name="Google Shape;362;g52fbfb3b6d_2_108"/>
          <p:cNvSpPr txBox="1"/>
          <p:nvPr/>
        </p:nvSpPr>
        <p:spPr>
          <a:xfrm>
            <a:off x="5267618" y="2753492"/>
            <a:ext cx="1698000" cy="338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00FF"/>
                </a:solidFill>
                <a:latin typeface="Noto Sans Symbols"/>
                <a:ea typeface="Noto Sans Symbols"/>
                <a:cs typeface="Noto Sans Symbols"/>
                <a:sym typeface="Noto Sans Symbols"/>
              </a:rPr>
              <a:t>Δ</a:t>
            </a:r>
            <a:r>
              <a:rPr lang="en-US" sz="1600" b="1" i="0" u="none" strike="noStrike" cap="none">
                <a:solidFill>
                  <a:srgbClr val="0000FF"/>
                </a:solidFill>
                <a:latin typeface="Calibri"/>
                <a:ea typeface="Calibri"/>
                <a:cs typeface="Calibri"/>
                <a:sym typeface="Calibri"/>
              </a:rPr>
              <a:t> irrigation water</a:t>
            </a:r>
            <a:endParaRPr sz="1600" b="1" i="0" u="none" strike="noStrike" cap="none">
              <a:solidFill>
                <a:srgbClr val="0000FF"/>
              </a:solidFill>
              <a:latin typeface="Calibri"/>
              <a:ea typeface="Calibri"/>
              <a:cs typeface="Calibri"/>
              <a:sym typeface="Calibri"/>
            </a:endParaRPr>
          </a:p>
        </p:txBody>
      </p:sp>
      <p:sp>
        <p:nvSpPr>
          <p:cNvPr id="363" name="Google Shape;363;g52fbfb3b6d_2_108"/>
          <p:cNvSpPr txBox="1"/>
          <p:nvPr/>
        </p:nvSpPr>
        <p:spPr>
          <a:xfrm>
            <a:off x="9222491" y="1315926"/>
            <a:ext cx="1317900" cy="338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1" i="1" u="none" strike="noStrike" cap="none">
                <a:solidFill>
                  <a:srgbClr val="008000"/>
                </a:solidFill>
                <a:latin typeface="Noto Sans Symbols"/>
                <a:ea typeface="Noto Sans Symbols"/>
                <a:cs typeface="Noto Sans Symbols"/>
                <a:sym typeface="Noto Sans Symbols"/>
              </a:rPr>
              <a:t>Δ</a:t>
            </a:r>
            <a:r>
              <a:rPr lang="en-US" sz="1600" b="1" i="1" u="none" strike="noStrike" cap="none">
                <a:solidFill>
                  <a:srgbClr val="008000"/>
                </a:solidFill>
                <a:latin typeface="Calibri"/>
                <a:ea typeface="Calibri"/>
                <a:cs typeface="Calibri"/>
                <a:sym typeface="Calibri"/>
              </a:rPr>
              <a:t> crop yields</a:t>
            </a:r>
            <a:endParaRPr sz="1600" b="1" i="1" u="none" strike="noStrike" cap="none">
              <a:solidFill>
                <a:srgbClr val="008000"/>
              </a:solidFill>
              <a:latin typeface="Calibri"/>
              <a:ea typeface="Calibri"/>
              <a:cs typeface="Calibri"/>
              <a:sym typeface="Calibri"/>
            </a:endParaRPr>
          </a:p>
        </p:txBody>
      </p:sp>
      <p:sp>
        <p:nvSpPr>
          <p:cNvPr id="364" name="Google Shape;364;g52fbfb3b6d_2_108"/>
          <p:cNvSpPr txBox="1"/>
          <p:nvPr/>
        </p:nvSpPr>
        <p:spPr>
          <a:xfrm>
            <a:off x="5780908" y="1830446"/>
            <a:ext cx="1925400" cy="584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1" i="1" u="none" strike="noStrike" cap="none">
                <a:solidFill>
                  <a:srgbClr val="663014"/>
                </a:solidFill>
                <a:latin typeface="Noto Sans Symbols"/>
                <a:ea typeface="Noto Sans Symbols"/>
                <a:cs typeface="Noto Sans Symbols"/>
                <a:sym typeface="Noto Sans Symbols"/>
              </a:rPr>
              <a:t>Δ</a:t>
            </a:r>
            <a:r>
              <a:rPr lang="en-US" sz="1600" b="1" i="1" u="none" strike="noStrike" cap="none">
                <a:solidFill>
                  <a:srgbClr val="663014"/>
                </a:solidFill>
                <a:latin typeface="Calibri"/>
                <a:ea typeface="Calibri"/>
                <a:cs typeface="Calibri"/>
                <a:sym typeface="Calibri"/>
              </a:rPr>
              <a:t> irrigated &amp; </a:t>
            </a:r>
            <a:br>
              <a:rPr lang="en-US" sz="1600" b="1" i="1" u="none" strike="noStrike" cap="none">
                <a:solidFill>
                  <a:srgbClr val="663014"/>
                </a:solidFill>
                <a:latin typeface="Calibri"/>
                <a:ea typeface="Calibri"/>
                <a:cs typeface="Calibri"/>
                <a:sym typeface="Calibri"/>
              </a:rPr>
            </a:br>
            <a:r>
              <a:rPr lang="en-US" sz="1600" b="1" i="1" u="none" strike="noStrike" cap="none">
                <a:solidFill>
                  <a:srgbClr val="663014"/>
                </a:solidFill>
                <a:latin typeface="Calibri"/>
                <a:ea typeface="Calibri"/>
                <a:cs typeface="Calibri"/>
                <a:sym typeface="Calibri"/>
              </a:rPr>
              <a:t>         rainfed crops</a:t>
            </a:r>
            <a:endParaRPr sz="1600" b="1" i="1" u="none" strike="noStrike" cap="none">
              <a:solidFill>
                <a:srgbClr val="663014"/>
              </a:solidFill>
              <a:latin typeface="Calibri"/>
              <a:ea typeface="Calibri"/>
              <a:cs typeface="Calibri"/>
              <a:sym typeface="Calibri"/>
            </a:endParaRPr>
          </a:p>
        </p:txBody>
      </p:sp>
      <p:sp>
        <p:nvSpPr>
          <p:cNvPr id="365" name="Google Shape;365;g52fbfb3b6d_2_108"/>
          <p:cNvSpPr txBox="1"/>
          <p:nvPr/>
        </p:nvSpPr>
        <p:spPr>
          <a:xfrm>
            <a:off x="2942643" y="2087664"/>
            <a:ext cx="1572900" cy="584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1" i="1" u="none" strike="noStrike" cap="none">
                <a:solidFill>
                  <a:srgbClr val="663014"/>
                </a:solidFill>
                <a:latin typeface="Noto Sans Symbols"/>
                <a:ea typeface="Noto Sans Symbols"/>
                <a:cs typeface="Noto Sans Symbols"/>
                <a:sym typeface="Noto Sans Symbols"/>
              </a:rPr>
              <a:t>Δ</a:t>
            </a:r>
            <a:r>
              <a:rPr lang="en-US" sz="1600" b="1" i="1" u="none" strike="noStrike" cap="none">
                <a:solidFill>
                  <a:srgbClr val="663014"/>
                </a:solidFill>
                <a:latin typeface="Calibri"/>
                <a:ea typeface="Calibri"/>
                <a:cs typeface="Calibri"/>
                <a:sym typeface="Calibri"/>
              </a:rPr>
              <a:t> irrigated crop </a:t>
            </a:r>
            <a:br>
              <a:rPr lang="en-US" sz="1600" b="1" i="1" u="none" strike="noStrike" cap="none">
                <a:solidFill>
                  <a:srgbClr val="663014"/>
                </a:solidFill>
                <a:latin typeface="Calibri"/>
                <a:ea typeface="Calibri"/>
                <a:cs typeface="Calibri"/>
                <a:sym typeface="Calibri"/>
              </a:rPr>
            </a:br>
            <a:r>
              <a:rPr lang="en-US" sz="1600" b="1" i="1" u="none" strike="noStrike" cap="none">
                <a:solidFill>
                  <a:srgbClr val="663014"/>
                </a:solidFill>
                <a:latin typeface="Calibri"/>
                <a:ea typeface="Calibri"/>
                <a:cs typeface="Calibri"/>
                <a:sym typeface="Calibri"/>
              </a:rPr>
              <a:t>           areas</a:t>
            </a:r>
            <a:endParaRPr sz="1600" b="1" i="1" u="none" strike="noStrike" cap="none">
              <a:solidFill>
                <a:srgbClr val="663014"/>
              </a:solidFill>
              <a:latin typeface="Calibri"/>
              <a:ea typeface="Calibri"/>
              <a:cs typeface="Calibri"/>
              <a:sym typeface="Calibri"/>
            </a:endParaRPr>
          </a:p>
        </p:txBody>
      </p:sp>
      <p:sp>
        <p:nvSpPr>
          <p:cNvPr id="366" name="Google Shape;366;g52fbfb3b6d_2_108"/>
          <p:cNvSpPr txBox="1"/>
          <p:nvPr/>
        </p:nvSpPr>
        <p:spPr>
          <a:xfrm>
            <a:off x="874608" y="949403"/>
            <a:ext cx="4060500" cy="533100"/>
          </a:xfrm>
          <a:prstGeom prst="rect">
            <a:avLst/>
          </a:prstGeom>
          <a:solidFill>
            <a:srgbClr val="FFF2CC"/>
          </a:solidFill>
          <a:ln w="9525" cap="flat" cmpd="sng">
            <a:solidFill>
              <a:srgbClr val="385623"/>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sng" strike="noStrike" cap="none" dirty="0">
                <a:solidFill>
                  <a:srgbClr val="984807"/>
                </a:solidFill>
                <a:latin typeface="Calibri"/>
                <a:ea typeface="Calibri"/>
                <a:cs typeface="Calibri"/>
                <a:sym typeface="Calibri"/>
              </a:rPr>
              <a:t>INPUT</a:t>
            </a:r>
            <a:r>
              <a:rPr lang="en-US" sz="1400" b="0" i="0" u="none" strike="noStrike" cap="none" dirty="0">
                <a:solidFill>
                  <a:srgbClr val="984807"/>
                </a:solidFill>
                <a:latin typeface="Calibri"/>
                <a:ea typeface="Calibri"/>
                <a:cs typeface="Calibri"/>
                <a:sym typeface="Calibri"/>
              </a:rPr>
              <a:t>: </a:t>
            </a:r>
            <a:r>
              <a:rPr lang="en-US" sz="1400" b="0" i="1" u="none" strike="noStrike" cap="none" dirty="0">
                <a:solidFill>
                  <a:srgbClr val="008000"/>
                </a:solidFill>
                <a:latin typeface="Calibri"/>
                <a:ea typeface="Calibri"/>
                <a:cs typeface="Calibri"/>
                <a:sym typeface="Calibri"/>
              </a:rPr>
              <a:t>crop yields;</a:t>
            </a:r>
            <a:r>
              <a:rPr lang="en-US" i="1" dirty="0">
                <a:solidFill>
                  <a:srgbClr val="984807"/>
                </a:solidFill>
                <a:latin typeface="Calibri"/>
                <a:ea typeface="Calibri"/>
                <a:cs typeface="Calibri"/>
                <a:sym typeface="Calibri"/>
              </a:rPr>
              <a:t> </a:t>
            </a:r>
            <a:r>
              <a:rPr lang="en-US" sz="1400" b="0" i="1" u="none" strike="noStrike" cap="none" dirty="0">
                <a:solidFill>
                  <a:srgbClr val="FF0000"/>
                </a:solidFill>
                <a:latin typeface="Calibri"/>
                <a:ea typeface="Calibri"/>
                <a:cs typeface="Calibri"/>
                <a:sym typeface="Calibri"/>
              </a:rPr>
              <a:t>crop prices</a:t>
            </a:r>
            <a:r>
              <a:rPr lang="en-US" sz="1400" b="0" i="1" u="none" strike="noStrike" cap="none" dirty="0">
                <a:solidFill>
                  <a:srgbClr val="984807"/>
                </a:solidFill>
                <a:latin typeface="Calibri"/>
                <a:ea typeface="Calibri"/>
                <a:cs typeface="Calibri"/>
                <a:sym typeface="Calibri"/>
              </a:rPr>
              <a:t>.</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sng" strike="noStrike" cap="none" dirty="0">
                <a:solidFill>
                  <a:srgbClr val="984807"/>
                </a:solidFill>
                <a:latin typeface="Calibri"/>
                <a:ea typeface="Calibri"/>
                <a:cs typeface="Calibri"/>
                <a:sym typeface="Calibri"/>
              </a:rPr>
              <a:t>OUTPUT</a:t>
            </a:r>
            <a:r>
              <a:rPr lang="en-US" sz="1400" b="0" i="0" u="none" strike="noStrike" cap="none" dirty="0">
                <a:solidFill>
                  <a:srgbClr val="984807"/>
                </a:solidFill>
                <a:latin typeface="Calibri"/>
                <a:ea typeface="Calibri"/>
                <a:cs typeface="Calibri"/>
                <a:sym typeface="Calibri"/>
              </a:rPr>
              <a:t>: </a:t>
            </a:r>
            <a:r>
              <a:rPr lang="en-US" sz="1400" b="0" i="1" u="none" strike="noStrike" cap="none" dirty="0">
                <a:solidFill>
                  <a:srgbClr val="984807"/>
                </a:solidFill>
                <a:latin typeface="Calibri"/>
                <a:ea typeface="Calibri"/>
                <a:cs typeface="Calibri"/>
                <a:sym typeface="Calibri"/>
              </a:rPr>
              <a:t>irrigated and rainfed</a:t>
            </a:r>
            <a:r>
              <a:rPr lang="en-US" sz="1400" b="0" i="0" u="none" strike="noStrike" cap="none" dirty="0">
                <a:solidFill>
                  <a:srgbClr val="984807"/>
                </a:solidFill>
                <a:latin typeface="Calibri"/>
                <a:ea typeface="Calibri"/>
                <a:cs typeface="Calibri"/>
                <a:sym typeface="Calibri"/>
              </a:rPr>
              <a:t> </a:t>
            </a:r>
            <a:r>
              <a:rPr lang="en-US" sz="1400" b="0" i="1" u="none" strike="noStrike" cap="none" dirty="0">
                <a:solidFill>
                  <a:srgbClr val="984807"/>
                </a:solidFill>
                <a:latin typeface="Calibri"/>
                <a:ea typeface="Calibri"/>
                <a:cs typeface="Calibri"/>
                <a:sym typeface="Calibri"/>
              </a:rPr>
              <a:t>crop land reallocation.</a:t>
            </a:r>
            <a:endParaRPr sz="1400" b="0" i="0" u="none" strike="noStrike" cap="none" dirty="0">
              <a:solidFill>
                <a:srgbClr val="984807"/>
              </a:solidFill>
              <a:latin typeface="Calibri"/>
              <a:ea typeface="Calibri"/>
              <a:cs typeface="Calibri"/>
              <a:sym typeface="Calibri"/>
            </a:endParaRPr>
          </a:p>
        </p:txBody>
      </p:sp>
      <p:sp>
        <p:nvSpPr>
          <p:cNvPr id="367" name="Google Shape;367;g52fbfb3b6d_2_108"/>
          <p:cNvSpPr txBox="1"/>
          <p:nvPr/>
        </p:nvSpPr>
        <p:spPr>
          <a:xfrm>
            <a:off x="2471600" y="3243600"/>
            <a:ext cx="3624300" cy="533100"/>
          </a:xfrm>
          <a:prstGeom prst="rect">
            <a:avLst/>
          </a:prstGeom>
          <a:solidFill>
            <a:srgbClr val="D8E2F3"/>
          </a:solidFill>
          <a:ln w="9525" cap="flat" cmpd="sng">
            <a:solidFill>
              <a:srgbClr val="0000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sng" strike="noStrike" cap="none">
                <a:solidFill>
                  <a:srgbClr val="0000FF"/>
                </a:solidFill>
                <a:latin typeface="Calibri"/>
                <a:ea typeface="Calibri"/>
                <a:cs typeface="Calibri"/>
                <a:sym typeface="Calibri"/>
              </a:rPr>
              <a:t>INPUT</a:t>
            </a:r>
            <a:r>
              <a:rPr lang="en-US" sz="1400" b="0" i="0" u="none" strike="noStrike" cap="none">
                <a:solidFill>
                  <a:srgbClr val="0000FF"/>
                </a:solidFill>
                <a:latin typeface="Calibri"/>
                <a:ea typeface="Calibri"/>
                <a:cs typeface="Calibri"/>
                <a:sym typeface="Calibri"/>
              </a:rPr>
              <a:t>: </a:t>
            </a:r>
            <a:r>
              <a:rPr lang="en-US" sz="1400" b="1" i="1" u="none" strike="noStrike" cap="none">
                <a:solidFill>
                  <a:srgbClr val="0000FF"/>
                </a:solidFill>
                <a:latin typeface="Calibri"/>
                <a:ea typeface="Calibri"/>
                <a:cs typeface="Calibri"/>
                <a:sym typeface="Calibri"/>
              </a:rPr>
              <a:t>scenario</a:t>
            </a:r>
            <a:r>
              <a:rPr lang="en-US" b="1" i="1">
                <a:solidFill>
                  <a:srgbClr val="0000FF"/>
                </a:solidFill>
                <a:latin typeface="Calibri"/>
                <a:ea typeface="Calibri"/>
                <a:cs typeface="Calibri"/>
                <a:sym typeface="Calibri"/>
              </a:rPr>
              <a:t>;</a:t>
            </a:r>
            <a:r>
              <a:rPr lang="en-US" sz="1400" b="1" i="1" u="none" strike="noStrike" cap="none">
                <a:solidFill>
                  <a:srgbClr val="0000FF"/>
                </a:solidFill>
                <a:latin typeface="Calibri"/>
                <a:ea typeface="Calibri"/>
                <a:cs typeface="Calibri"/>
                <a:sym typeface="Calibri"/>
              </a:rPr>
              <a:t> </a:t>
            </a:r>
            <a:r>
              <a:rPr lang="en-US" sz="1400" b="0" i="1" u="none" strike="noStrike" cap="none">
                <a:solidFill>
                  <a:srgbClr val="0000FF"/>
                </a:solidFill>
                <a:latin typeface="Calibri"/>
                <a:ea typeface="Calibri"/>
                <a:cs typeface="Calibri"/>
                <a:sym typeface="Calibri"/>
              </a:rPr>
              <a:t>weather data</a:t>
            </a:r>
            <a:r>
              <a:rPr lang="en-US" i="1">
                <a:solidFill>
                  <a:srgbClr val="0000FF"/>
                </a:solidFill>
                <a:latin typeface="Calibri"/>
                <a:ea typeface="Calibri"/>
                <a:cs typeface="Calibri"/>
                <a:sym typeface="Calibri"/>
              </a:rPr>
              <a:t>;</a:t>
            </a:r>
            <a:r>
              <a:rPr lang="en-US" sz="1400" b="0" i="1" u="none" strike="noStrike" cap="none">
                <a:solidFill>
                  <a:srgbClr val="0000FF"/>
                </a:solidFill>
                <a:latin typeface="Calibri"/>
                <a:ea typeface="Calibri"/>
                <a:cs typeface="Calibri"/>
                <a:sym typeface="Calibri"/>
              </a:rPr>
              <a:t> irrigated areas.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sng" strike="noStrike" cap="none">
                <a:solidFill>
                  <a:srgbClr val="0000FF"/>
                </a:solidFill>
                <a:latin typeface="Calibri"/>
                <a:ea typeface="Calibri"/>
                <a:cs typeface="Calibri"/>
                <a:sym typeface="Calibri"/>
              </a:rPr>
              <a:t>OUTPUT</a:t>
            </a:r>
            <a:r>
              <a:rPr lang="en-US" sz="1400" b="0" i="0" u="none" strike="noStrike" cap="none">
                <a:solidFill>
                  <a:srgbClr val="0000FF"/>
                </a:solidFill>
                <a:latin typeface="Calibri"/>
                <a:ea typeface="Calibri"/>
                <a:cs typeface="Calibri"/>
                <a:sym typeface="Calibri"/>
              </a:rPr>
              <a:t>: </a:t>
            </a:r>
            <a:r>
              <a:rPr lang="en-US" sz="1400" b="0" i="1" u="none" strike="noStrike" cap="none">
                <a:solidFill>
                  <a:srgbClr val="0000FF"/>
                </a:solidFill>
                <a:latin typeface="Calibri"/>
                <a:ea typeface="Calibri"/>
                <a:cs typeface="Calibri"/>
                <a:sym typeface="Calibri"/>
              </a:rPr>
              <a:t>irrigation water deficit by state.</a:t>
            </a:r>
            <a:endParaRPr sz="1400" b="0" i="0" u="none" strike="noStrike" cap="none">
              <a:solidFill>
                <a:srgbClr val="0000FF"/>
              </a:solidFill>
              <a:latin typeface="Calibri"/>
              <a:ea typeface="Calibri"/>
              <a:cs typeface="Calibri"/>
              <a:sym typeface="Calibri"/>
            </a:endParaRPr>
          </a:p>
        </p:txBody>
      </p:sp>
      <p:sp>
        <p:nvSpPr>
          <p:cNvPr id="368" name="Google Shape;368;g52fbfb3b6d_2_108"/>
          <p:cNvSpPr txBox="1"/>
          <p:nvPr/>
        </p:nvSpPr>
        <p:spPr>
          <a:xfrm>
            <a:off x="1113050" y="4887400"/>
            <a:ext cx="3684600" cy="533100"/>
          </a:xfrm>
          <a:prstGeom prst="rect">
            <a:avLst/>
          </a:prstGeom>
          <a:solidFill>
            <a:srgbClr val="FBE4D4"/>
          </a:solidFill>
          <a:ln w="9525" cap="flat" cmpd="sng">
            <a:solidFill>
              <a:srgbClr val="FF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sng" strike="noStrike" cap="none">
                <a:solidFill>
                  <a:srgbClr val="FF0000"/>
                </a:solidFill>
                <a:latin typeface="Calibri"/>
                <a:ea typeface="Calibri"/>
                <a:cs typeface="Calibri"/>
                <a:sym typeface="Calibri"/>
              </a:rPr>
              <a:t>INPUT</a:t>
            </a:r>
            <a:r>
              <a:rPr lang="en-US" sz="1400" b="0" i="0" u="none" strike="noStrike" cap="none">
                <a:solidFill>
                  <a:srgbClr val="FF0000"/>
                </a:solidFill>
                <a:latin typeface="Calibri"/>
                <a:ea typeface="Calibri"/>
                <a:cs typeface="Calibri"/>
                <a:sym typeface="Calibri"/>
              </a:rPr>
              <a:t>: </a:t>
            </a:r>
            <a:r>
              <a:rPr lang="en-US" sz="1400" b="0" i="1" u="none" strike="noStrike" cap="none">
                <a:solidFill>
                  <a:srgbClr val="FF0000"/>
                </a:solidFill>
                <a:latin typeface="Calibri"/>
                <a:ea typeface="Calibri"/>
                <a:cs typeface="Calibri"/>
                <a:sym typeface="Calibri"/>
              </a:rPr>
              <a:t>crop yields</a:t>
            </a:r>
            <a:r>
              <a:rPr lang="en-US" i="1">
                <a:solidFill>
                  <a:srgbClr val="FF0000"/>
                </a:solidFill>
                <a:latin typeface="Calibri"/>
                <a:ea typeface="Calibri"/>
                <a:cs typeface="Calibri"/>
                <a:sym typeface="Calibri"/>
              </a:rPr>
              <a:t>;</a:t>
            </a:r>
            <a:r>
              <a:rPr lang="en-US" sz="1400" b="0" i="1" u="none" strike="noStrike" cap="none">
                <a:solidFill>
                  <a:srgbClr val="FF0000"/>
                </a:solidFill>
                <a:latin typeface="Calibri"/>
                <a:ea typeface="Calibri"/>
                <a:cs typeface="Calibri"/>
                <a:sym typeface="Calibri"/>
              </a:rPr>
              <a:t> ra</a:t>
            </a:r>
            <a:r>
              <a:rPr lang="en-US" i="1">
                <a:solidFill>
                  <a:srgbClr val="FF0000"/>
                </a:solidFill>
                <a:latin typeface="Calibri"/>
                <a:ea typeface="Calibri"/>
                <a:cs typeface="Calibri"/>
                <a:sym typeface="Calibri"/>
              </a:rPr>
              <a:t>infed:irrigated crop areas</a:t>
            </a:r>
            <a:r>
              <a:rPr lang="en-US" sz="1400" b="0" i="1" u="none" strike="noStrike" cap="none">
                <a:solidFill>
                  <a:srgbClr val="FF0000"/>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sng" strike="noStrike" cap="none">
                <a:solidFill>
                  <a:srgbClr val="FF0000"/>
                </a:solidFill>
                <a:latin typeface="Calibri"/>
                <a:ea typeface="Calibri"/>
                <a:cs typeface="Calibri"/>
                <a:sym typeface="Calibri"/>
              </a:rPr>
              <a:t>OUTPUT</a:t>
            </a:r>
            <a:r>
              <a:rPr lang="en-US" sz="1400" b="0" i="0" u="none" strike="noStrike" cap="none">
                <a:solidFill>
                  <a:srgbClr val="FF0000"/>
                </a:solidFill>
                <a:latin typeface="Calibri"/>
                <a:ea typeface="Calibri"/>
                <a:cs typeface="Calibri"/>
                <a:sym typeface="Calibri"/>
              </a:rPr>
              <a:t>: </a:t>
            </a:r>
            <a:r>
              <a:rPr lang="en-US" sz="1400" b="0" i="1" u="none" strike="noStrike" cap="none">
                <a:solidFill>
                  <a:srgbClr val="FF0000"/>
                </a:solidFill>
                <a:latin typeface="Calibri"/>
                <a:ea typeface="Calibri"/>
                <a:cs typeface="Calibri"/>
                <a:sym typeface="Calibri"/>
              </a:rPr>
              <a:t>crop prices, demand for crops.</a:t>
            </a:r>
            <a:endParaRPr sz="1400" b="0" i="0" u="none" strike="noStrike" cap="none">
              <a:solidFill>
                <a:srgbClr val="FF0000"/>
              </a:solidFill>
              <a:latin typeface="Calibri"/>
              <a:ea typeface="Calibri"/>
              <a:cs typeface="Calibri"/>
              <a:sym typeface="Calibri"/>
            </a:endParaRPr>
          </a:p>
        </p:txBody>
      </p:sp>
      <p:sp>
        <p:nvSpPr>
          <p:cNvPr id="369" name="Google Shape;369;g52fbfb3b6d_2_108"/>
          <p:cNvSpPr txBox="1"/>
          <p:nvPr/>
        </p:nvSpPr>
        <p:spPr>
          <a:xfrm>
            <a:off x="1709052" y="1696854"/>
            <a:ext cx="1327800" cy="338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1" i="1" u="none" strike="noStrike" cap="none">
                <a:solidFill>
                  <a:srgbClr val="FF0000"/>
                </a:solidFill>
                <a:latin typeface="Noto Sans Symbols"/>
                <a:ea typeface="Noto Sans Symbols"/>
                <a:cs typeface="Noto Sans Symbols"/>
                <a:sym typeface="Noto Sans Symbols"/>
              </a:rPr>
              <a:t>Δ</a:t>
            </a:r>
            <a:r>
              <a:rPr lang="en-US" sz="1600" b="1" i="1" u="none" strike="noStrike" cap="none">
                <a:solidFill>
                  <a:srgbClr val="FF0000"/>
                </a:solidFill>
                <a:latin typeface="Calibri"/>
                <a:ea typeface="Calibri"/>
                <a:cs typeface="Calibri"/>
                <a:sym typeface="Calibri"/>
              </a:rPr>
              <a:t> crop prices</a:t>
            </a:r>
            <a:endParaRPr sz="1600" b="1" i="1" u="none" strike="noStrike" cap="none">
              <a:solidFill>
                <a:srgbClr val="FF0000"/>
              </a:solidFill>
              <a:latin typeface="Calibri"/>
              <a:ea typeface="Calibri"/>
              <a:cs typeface="Calibri"/>
              <a:sym typeface="Calibri"/>
            </a:endParaRPr>
          </a:p>
        </p:txBody>
      </p:sp>
      <p:cxnSp>
        <p:nvCxnSpPr>
          <p:cNvPr id="371" name="Google Shape;371;g52fbfb3b6d_2_108"/>
          <p:cNvCxnSpPr>
            <a:stCxn id="372" idx="3"/>
            <a:endCxn id="353" idx="1"/>
          </p:cNvCxnSpPr>
          <p:nvPr/>
        </p:nvCxnSpPr>
        <p:spPr>
          <a:xfrm>
            <a:off x="1252575" y="2466225"/>
            <a:ext cx="1259700" cy="577500"/>
          </a:xfrm>
          <a:prstGeom prst="straightConnector1">
            <a:avLst/>
          </a:prstGeom>
          <a:noFill/>
          <a:ln w="12700" cap="flat" cmpd="sng">
            <a:solidFill>
              <a:srgbClr val="000000"/>
            </a:solidFill>
            <a:prstDash val="dash"/>
            <a:miter lim="800000"/>
            <a:headEnd type="none" w="sm" len="sm"/>
            <a:tailEnd type="stealth" w="med" len="med"/>
          </a:ln>
        </p:spPr>
      </p:cxnSp>
      <p:cxnSp>
        <p:nvCxnSpPr>
          <p:cNvPr id="373" name="Google Shape;373;g52fbfb3b6d_2_108"/>
          <p:cNvCxnSpPr/>
          <p:nvPr/>
        </p:nvCxnSpPr>
        <p:spPr>
          <a:xfrm rot="-9898225" flipH="1">
            <a:off x="4964894" y="1204424"/>
            <a:ext cx="180474" cy="143505"/>
          </a:xfrm>
          <a:prstGeom prst="straightConnector1">
            <a:avLst/>
          </a:prstGeom>
          <a:noFill/>
          <a:ln w="28575" cap="flat" cmpd="sng">
            <a:solidFill>
              <a:srgbClr val="FF0000"/>
            </a:solidFill>
            <a:prstDash val="solid"/>
            <a:round/>
            <a:headEnd type="none" w="sm" len="sm"/>
            <a:tailEnd type="triangle" w="med" len="med"/>
          </a:ln>
        </p:spPr>
      </p:cxnSp>
      <p:cxnSp>
        <p:nvCxnSpPr>
          <p:cNvPr id="374" name="Google Shape;374;g52fbfb3b6d_2_108"/>
          <p:cNvCxnSpPr/>
          <p:nvPr/>
        </p:nvCxnSpPr>
        <p:spPr>
          <a:xfrm rot="10800000">
            <a:off x="6917568" y="1258273"/>
            <a:ext cx="365400" cy="40500"/>
          </a:xfrm>
          <a:prstGeom prst="straightConnector1">
            <a:avLst/>
          </a:prstGeom>
          <a:noFill/>
          <a:ln w="28575" cap="flat" cmpd="sng">
            <a:solidFill>
              <a:srgbClr val="008000"/>
            </a:solidFill>
            <a:prstDash val="solid"/>
            <a:round/>
            <a:headEnd type="none" w="sm" len="sm"/>
            <a:tailEnd type="triangle" w="med" len="med"/>
          </a:ln>
        </p:spPr>
      </p:cxnSp>
      <p:cxnSp>
        <p:nvCxnSpPr>
          <p:cNvPr id="375" name="Google Shape;375;g52fbfb3b6d_2_108"/>
          <p:cNvCxnSpPr/>
          <p:nvPr/>
        </p:nvCxnSpPr>
        <p:spPr>
          <a:xfrm rot="901775" flipH="1">
            <a:off x="7117408" y="4875803"/>
            <a:ext cx="180474" cy="143505"/>
          </a:xfrm>
          <a:prstGeom prst="straightConnector1">
            <a:avLst/>
          </a:prstGeom>
          <a:noFill/>
          <a:ln w="28575" cap="flat" cmpd="sng">
            <a:solidFill>
              <a:srgbClr val="783F04"/>
            </a:solidFill>
            <a:prstDash val="solid"/>
            <a:round/>
            <a:headEnd type="none" w="sm" len="sm"/>
            <a:tailEnd type="triangle" w="med" len="med"/>
          </a:ln>
        </p:spPr>
      </p:cxnSp>
      <p:sp>
        <p:nvSpPr>
          <p:cNvPr id="376" name="Google Shape;376;g52fbfb3b6d_2_108"/>
          <p:cNvSpPr txBox="1"/>
          <p:nvPr/>
        </p:nvSpPr>
        <p:spPr>
          <a:xfrm>
            <a:off x="7889774" y="4637775"/>
            <a:ext cx="2206200" cy="584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1" i="1" u="none" strike="noStrike" cap="none">
                <a:solidFill>
                  <a:srgbClr val="663014"/>
                </a:solidFill>
                <a:latin typeface="Noto Sans Symbols"/>
                <a:ea typeface="Noto Sans Symbols"/>
                <a:cs typeface="Noto Sans Symbols"/>
                <a:sym typeface="Noto Sans Symbols"/>
              </a:rPr>
              <a:t>Δ</a:t>
            </a:r>
            <a:r>
              <a:rPr lang="en-US" sz="1600" b="1" i="1" u="none" strike="noStrike" cap="none">
                <a:solidFill>
                  <a:srgbClr val="663014"/>
                </a:solidFill>
                <a:latin typeface="Calibri"/>
                <a:ea typeface="Calibri"/>
                <a:cs typeface="Calibri"/>
                <a:sym typeface="Calibri"/>
              </a:rPr>
              <a:t> irrigated &amp; </a:t>
            </a:r>
            <a:br>
              <a:rPr lang="en-US" sz="1600" b="1" i="1" u="none" strike="noStrike" cap="none">
                <a:solidFill>
                  <a:srgbClr val="663014"/>
                </a:solidFill>
                <a:latin typeface="Calibri"/>
                <a:ea typeface="Calibri"/>
                <a:cs typeface="Calibri"/>
                <a:sym typeface="Calibri"/>
              </a:rPr>
            </a:br>
            <a:r>
              <a:rPr lang="en-US" sz="1600" b="1" i="1" u="none" strike="noStrike" cap="none">
                <a:solidFill>
                  <a:srgbClr val="663014"/>
                </a:solidFill>
                <a:latin typeface="Calibri"/>
                <a:ea typeface="Calibri"/>
                <a:cs typeface="Calibri"/>
                <a:sym typeface="Calibri"/>
              </a:rPr>
              <a:t>         rainfed crop areas</a:t>
            </a:r>
            <a:endParaRPr sz="1600" b="1" i="1" u="none" strike="noStrike" cap="none">
              <a:solidFill>
                <a:srgbClr val="663014"/>
              </a:solidFill>
              <a:latin typeface="Calibri"/>
              <a:ea typeface="Calibri"/>
              <a:cs typeface="Calibri"/>
              <a:sym typeface="Calibri"/>
            </a:endParaRPr>
          </a:p>
        </p:txBody>
      </p:sp>
      <p:pic>
        <p:nvPicPr>
          <p:cNvPr id="377" name="Google Shape;377;g52fbfb3b6d_2_108"/>
          <p:cNvPicPr preferRelativeResize="0"/>
          <p:nvPr/>
        </p:nvPicPr>
        <p:blipFill rotWithShape="1">
          <a:blip r:embed="rId4">
            <a:alphaModFix/>
          </a:blip>
          <a:srcRect l="1913" r="2903" b="8700"/>
          <a:stretch/>
        </p:blipFill>
        <p:spPr>
          <a:xfrm>
            <a:off x="1037650" y="1703789"/>
            <a:ext cx="6710600" cy="3829276"/>
          </a:xfrm>
          <a:prstGeom prst="rect">
            <a:avLst/>
          </a:prstGeom>
          <a:noFill/>
          <a:ln w="152400" cap="flat" cmpd="sng">
            <a:solidFill>
              <a:srgbClr val="B45F06"/>
            </a:solidFill>
            <a:prstDash val="solid"/>
            <a:round/>
            <a:headEnd type="none" w="sm" len="sm"/>
            <a:tailEnd type="none" w="sm" len="sm"/>
          </a:ln>
        </p:spPr>
      </p:pic>
      <p:sp>
        <p:nvSpPr>
          <p:cNvPr id="381" name="Google Shape;381;g52fbfb3b6d_2_108"/>
          <p:cNvSpPr txBox="1"/>
          <p:nvPr/>
        </p:nvSpPr>
        <p:spPr>
          <a:xfrm>
            <a:off x="4835923" y="5084037"/>
            <a:ext cx="2865000" cy="533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000" i="1" dirty="0">
                <a:latin typeface="Calibri"/>
                <a:ea typeface="Calibri"/>
                <a:cs typeface="Calibri"/>
                <a:sym typeface="Calibri"/>
              </a:rPr>
              <a:t>• aggregated to 6 crop sectors.</a:t>
            </a:r>
            <a:endParaRPr sz="1000" i="1"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en-US" sz="1000" i="1" dirty="0">
                <a:latin typeface="Calibri"/>
                <a:ea typeface="Calibri"/>
                <a:cs typeface="Calibri"/>
                <a:sym typeface="Calibri"/>
              </a:rPr>
              <a:t>• </a:t>
            </a:r>
            <a:r>
              <a:rPr lang="en-US" sz="1000" b="0" i="1" u="none" strike="noStrike" cap="none" dirty="0">
                <a:solidFill>
                  <a:srgbClr val="000000"/>
                </a:solidFill>
                <a:latin typeface="Calibri"/>
                <a:ea typeface="Calibri"/>
                <a:cs typeface="Calibri"/>
                <a:sym typeface="Calibri"/>
              </a:rPr>
              <a:t>partitioned into </a:t>
            </a:r>
            <a:r>
              <a:rPr lang="en-US" sz="1000" b="0" i="1" strike="noStrike" cap="none" dirty="0">
                <a:solidFill>
                  <a:srgbClr val="000000"/>
                </a:solidFill>
                <a:latin typeface="Calibri"/>
                <a:ea typeface="Calibri"/>
                <a:cs typeface="Calibri"/>
                <a:sym typeface="Calibri"/>
              </a:rPr>
              <a:t>irrigated</a:t>
            </a:r>
            <a:r>
              <a:rPr lang="en-US" sz="1000" b="0" i="1" u="none" strike="noStrike" cap="none" dirty="0">
                <a:solidFill>
                  <a:srgbClr val="000000"/>
                </a:solidFill>
                <a:latin typeface="Calibri"/>
                <a:ea typeface="Calibri"/>
                <a:cs typeface="Calibri"/>
                <a:sym typeface="Calibri"/>
              </a:rPr>
              <a:t> and </a:t>
            </a:r>
            <a:r>
              <a:rPr lang="en-US" sz="1000" b="0" i="1" strike="noStrike" cap="none" dirty="0">
                <a:solidFill>
                  <a:srgbClr val="000000"/>
                </a:solidFill>
                <a:latin typeface="Calibri"/>
                <a:ea typeface="Calibri"/>
                <a:cs typeface="Calibri"/>
                <a:sym typeface="Calibri"/>
              </a:rPr>
              <a:t>rainfed</a:t>
            </a:r>
            <a:r>
              <a:rPr lang="en-US" sz="1000" b="0" i="1" u="none" strike="noStrike" cap="none" dirty="0">
                <a:solidFill>
                  <a:srgbClr val="000000"/>
                </a:solidFill>
                <a:latin typeface="Calibri"/>
                <a:ea typeface="Calibri"/>
                <a:cs typeface="Calibri"/>
                <a:sym typeface="Calibri"/>
              </a:rPr>
              <a:t>.</a:t>
            </a:r>
            <a:endParaRPr sz="1000" b="0" i="1" u="none" strike="noStrike" cap="none" dirty="0">
              <a:solidFill>
                <a:srgbClr val="000000"/>
              </a:solidFill>
              <a:latin typeface="Calibri"/>
              <a:ea typeface="Calibri"/>
              <a:cs typeface="Calibri"/>
              <a:sym typeface="Calibri"/>
            </a:endParaRPr>
          </a:p>
        </p:txBody>
      </p:sp>
      <p:cxnSp>
        <p:nvCxnSpPr>
          <p:cNvPr id="382" name="Google Shape;382;g52fbfb3b6d_2_108"/>
          <p:cNvCxnSpPr>
            <a:stCxn id="383" idx="1"/>
          </p:cNvCxnSpPr>
          <p:nvPr/>
        </p:nvCxnSpPr>
        <p:spPr>
          <a:xfrm rot="10800000">
            <a:off x="4321632" y="5183850"/>
            <a:ext cx="486000" cy="122400"/>
          </a:xfrm>
          <a:prstGeom prst="straightConnector1">
            <a:avLst/>
          </a:prstGeom>
          <a:noFill/>
          <a:ln w="9525" cap="flat" cmpd="sng">
            <a:solidFill>
              <a:schemeClr val="dk2"/>
            </a:solidFill>
            <a:prstDash val="dash"/>
            <a:round/>
            <a:headEnd type="none" w="med" len="med"/>
            <a:tailEnd type="none" w="med" len="med"/>
          </a:ln>
        </p:spPr>
      </p:cxnSp>
      <p:sp>
        <p:nvSpPr>
          <p:cNvPr id="383" name="Google Shape;383;g52fbfb3b6d_2_108"/>
          <p:cNvSpPr/>
          <p:nvPr/>
        </p:nvSpPr>
        <p:spPr>
          <a:xfrm rot="10800000">
            <a:off x="4807632" y="5118600"/>
            <a:ext cx="154200" cy="375300"/>
          </a:xfrm>
          <a:prstGeom prst="rightBrace">
            <a:avLst>
              <a:gd name="adj1" fmla="val 50000"/>
              <a:gd name="adj2"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100" b="1"/>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3" name="Google Shape;413;g52fbfb3b6d_2_176"/>
          <p:cNvSpPr txBox="1">
            <a:spLocks noGrp="1"/>
          </p:cNvSpPr>
          <p:nvPr>
            <p:ph type="sldNum" idx="12"/>
          </p:nvPr>
        </p:nvSpPr>
        <p:spPr>
          <a:xfrm>
            <a:off x="9815177" y="6356357"/>
            <a:ext cx="21420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latin typeface="Calibri"/>
                <a:ea typeface="Calibri"/>
                <a:cs typeface="Calibri"/>
                <a:sym typeface="Calibri"/>
              </a:rPr>
              <a:t>17</a:t>
            </a:fld>
            <a:endParaRPr>
              <a:latin typeface="Calibri"/>
              <a:ea typeface="Calibri"/>
              <a:cs typeface="Calibri"/>
              <a:sym typeface="Calibri"/>
            </a:endParaRPr>
          </a:p>
        </p:txBody>
      </p:sp>
      <p:sp>
        <p:nvSpPr>
          <p:cNvPr id="2" name="Google Shape;233;p16">
            <a:extLst>
              <a:ext uri="{FF2B5EF4-FFF2-40B4-BE49-F238E27FC236}">
                <a16:creationId xmlns:a16="http://schemas.microsoft.com/office/drawing/2014/main" id="{63F440C5-5E0C-7544-6637-6DFB3B4A6363}"/>
              </a:ext>
            </a:extLst>
          </p:cNvPr>
          <p:cNvSpPr txBox="1"/>
          <p:nvPr/>
        </p:nvSpPr>
        <p:spPr>
          <a:xfrm>
            <a:off x="0" y="-29"/>
            <a:ext cx="12192000" cy="932131"/>
          </a:xfrm>
          <a:prstGeom prst="rect">
            <a:avLst/>
          </a:prstGeom>
          <a:solidFill>
            <a:srgbClr val="EDEDED"/>
          </a:solidFill>
          <a:ln w="2857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defPPr>
              <a:defRPr lang="en-US"/>
            </a:defPPr>
            <a:lvl1pPr marR="0" lvl="0" indent="0" algn="ctr">
              <a:lnSpc>
                <a:spcPct val="100000"/>
              </a:lnSpc>
              <a:spcBef>
                <a:spcPts val="0"/>
              </a:spcBef>
              <a:spcAft>
                <a:spcPts val="0"/>
              </a:spcAft>
              <a:buClr>
                <a:srgbClr val="000000"/>
              </a:buClr>
              <a:buSzPts val="2400"/>
              <a:buFont typeface="Arial"/>
              <a:buNone/>
              <a:defRPr sz="3200" b="1">
                <a:solidFill>
                  <a:schemeClr val="dk1"/>
                </a:solidFill>
                <a:latin typeface="Calibri"/>
                <a:ea typeface="Calibri"/>
                <a:cs typeface="Calibri"/>
              </a:defRPr>
            </a:lvl1pPr>
          </a:lstStyle>
          <a:p>
            <a:pPr marL="9525" marR="0" lvl="0" indent="-9525" algn="l" rtl="0">
              <a:lnSpc>
                <a:spcPct val="100000"/>
              </a:lnSpc>
              <a:spcBef>
                <a:spcPts val="0"/>
              </a:spcBef>
              <a:spcAft>
                <a:spcPts val="0"/>
              </a:spcAft>
              <a:buClr>
                <a:srgbClr val="000000"/>
              </a:buClr>
              <a:buSzPts val="2800"/>
              <a:buFont typeface="Arial"/>
              <a:buNone/>
            </a:pPr>
            <a:r>
              <a:rPr lang="en-US" sz="2800" dirty="0">
                <a:sym typeface="Calibri"/>
              </a:rPr>
              <a:t>Through this study, we tested if the coupled model system will converge after a substantial water deficit shock</a:t>
            </a:r>
          </a:p>
        </p:txBody>
      </p:sp>
      <p:pic>
        <p:nvPicPr>
          <p:cNvPr id="6" name="Picture 5">
            <a:extLst>
              <a:ext uri="{FF2B5EF4-FFF2-40B4-BE49-F238E27FC236}">
                <a16:creationId xmlns:a16="http://schemas.microsoft.com/office/drawing/2014/main" id="{87B957F0-F26F-3EF8-5C3A-A7768D442E2C}"/>
              </a:ext>
            </a:extLst>
          </p:cNvPr>
          <p:cNvPicPr>
            <a:picLocks noChangeAspect="1"/>
          </p:cNvPicPr>
          <p:nvPr/>
        </p:nvPicPr>
        <p:blipFill rotWithShape="1">
          <a:blip r:embed="rId3"/>
          <a:srcRect t="693" r="1141" b="-1"/>
          <a:stretch/>
        </p:blipFill>
        <p:spPr>
          <a:xfrm>
            <a:off x="1210559" y="1093509"/>
            <a:ext cx="9168352" cy="5627948"/>
          </a:xfrm>
          <a:prstGeom prst="rect">
            <a:avLst/>
          </a:prstGeom>
        </p:spPr>
      </p:pic>
      <p:sp>
        <p:nvSpPr>
          <p:cNvPr id="7" name="Rectangle 6">
            <a:extLst>
              <a:ext uri="{FF2B5EF4-FFF2-40B4-BE49-F238E27FC236}">
                <a16:creationId xmlns:a16="http://schemas.microsoft.com/office/drawing/2014/main" id="{CF5B402E-C19C-EF2B-854D-216E413F6DD3}"/>
              </a:ext>
            </a:extLst>
          </p:cNvPr>
          <p:cNvSpPr/>
          <p:nvPr/>
        </p:nvSpPr>
        <p:spPr>
          <a:xfrm>
            <a:off x="5703216" y="1093509"/>
            <a:ext cx="2611225" cy="3469064"/>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9129ACEE-1B02-EBD1-AB6C-9C4D9E7C1C1B}"/>
              </a:ext>
            </a:extLst>
          </p:cNvPr>
          <p:cNvSpPr txBox="1"/>
          <p:nvPr/>
        </p:nvSpPr>
        <p:spPr>
          <a:xfrm>
            <a:off x="3896036" y="2507530"/>
            <a:ext cx="1774909" cy="369332"/>
          </a:xfrm>
          <a:prstGeom prst="rect">
            <a:avLst/>
          </a:prstGeom>
          <a:noFill/>
        </p:spPr>
        <p:txBody>
          <a:bodyPr wrap="none" rtlCol="0">
            <a:spAutoFit/>
          </a:bodyPr>
          <a:lstStyle/>
          <a:p>
            <a:r>
              <a:rPr lang="en-US" dirty="0">
                <a:solidFill>
                  <a:srgbClr val="C00000"/>
                </a:solidFill>
              </a:rPr>
              <a:t>Warm-up phase</a:t>
            </a:r>
          </a:p>
        </p:txBody>
      </p:sp>
      <p:sp>
        <p:nvSpPr>
          <p:cNvPr id="9" name="Rectangle 8">
            <a:extLst>
              <a:ext uri="{FF2B5EF4-FFF2-40B4-BE49-F238E27FC236}">
                <a16:creationId xmlns:a16="http://schemas.microsoft.com/office/drawing/2014/main" id="{9AC6A925-BCC5-2801-00A0-B0E0CA1A1E4F}"/>
              </a:ext>
            </a:extLst>
          </p:cNvPr>
          <p:cNvSpPr/>
          <p:nvPr/>
        </p:nvSpPr>
        <p:spPr>
          <a:xfrm>
            <a:off x="2045617" y="4562572"/>
            <a:ext cx="7607430" cy="1904215"/>
          </a:xfrm>
          <a:prstGeom prst="rect">
            <a:avLst/>
          </a:prstGeom>
          <a:noFill/>
          <a:ln w="57150">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FDFE67C-3FCD-9EDD-57C4-B42CE2E6E697}"/>
              </a:ext>
            </a:extLst>
          </p:cNvPr>
          <p:cNvSpPr txBox="1"/>
          <p:nvPr/>
        </p:nvSpPr>
        <p:spPr>
          <a:xfrm>
            <a:off x="167574" y="5180030"/>
            <a:ext cx="1645515" cy="369332"/>
          </a:xfrm>
          <a:prstGeom prst="rect">
            <a:avLst/>
          </a:prstGeom>
          <a:noFill/>
        </p:spPr>
        <p:txBody>
          <a:bodyPr wrap="none" rtlCol="0">
            <a:spAutoFit/>
          </a:bodyPr>
          <a:lstStyle/>
          <a:p>
            <a:r>
              <a:rPr lang="en-US" dirty="0">
                <a:solidFill>
                  <a:schemeClr val="accent3">
                    <a:lumMod val="75000"/>
                  </a:schemeClr>
                </a:solidFill>
              </a:rPr>
              <a:t>Iterative phase</a:t>
            </a:r>
          </a:p>
        </p:txBody>
      </p:sp>
    </p:spTree>
    <p:extLst>
      <p:ext uri="{BB962C8B-B14F-4D97-AF65-F5344CB8AC3E}">
        <p14:creationId xmlns:p14="http://schemas.microsoft.com/office/powerpoint/2010/main" val="16297698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12"/>
          <p:cNvSpPr txBox="1">
            <a:spLocks noGrp="1"/>
          </p:cNvSpPr>
          <p:nvPr>
            <p:ph type="sldNum" idx="12"/>
          </p:nvPr>
        </p:nvSpPr>
        <p:spPr>
          <a:xfrm>
            <a:off x="9815177" y="6356357"/>
            <a:ext cx="2142067"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18</a:t>
            </a:fld>
            <a:endParaRPr/>
          </a:p>
        </p:txBody>
      </p:sp>
      <p:sp>
        <p:nvSpPr>
          <p:cNvPr id="389" name="Google Shape;389;p12"/>
          <p:cNvSpPr txBox="1"/>
          <p:nvPr/>
        </p:nvSpPr>
        <p:spPr>
          <a:xfrm>
            <a:off x="48900" y="0"/>
            <a:ext cx="7518296" cy="6555600"/>
          </a:xfrm>
          <a:prstGeom prst="rect">
            <a:avLst/>
          </a:prstGeom>
          <a:noFill/>
          <a:ln>
            <a:noFill/>
          </a:ln>
        </p:spPr>
        <p:txBody>
          <a:bodyPr spcFirstLastPara="1" wrap="square" lIns="91425" tIns="45700" rIns="91425" bIns="45700" anchor="t" anchorCtr="0">
            <a:spAutoFit/>
          </a:bodyPr>
          <a:lstStyle/>
          <a:p>
            <a:pPr marL="452438" marR="0" lvl="0" indent="-452438" algn="l" rtl="0">
              <a:lnSpc>
                <a:spcPct val="100000"/>
              </a:lnSpc>
              <a:spcBef>
                <a:spcPts val="0"/>
              </a:spcBef>
              <a:spcAft>
                <a:spcPts val="0"/>
              </a:spcAft>
              <a:buClr>
                <a:srgbClr val="000000"/>
              </a:buClr>
              <a:buSzPts val="2800"/>
              <a:buFont typeface="Arial"/>
              <a:buNone/>
            </a:pPr>
            <a:endParaRPr lang="en-US" sz="2000" b="1" i="1" dirty="0">
              <a:solidFill>
                <a:schemeClr val="dk1"/>
              </a:solidFill>
              <a:latin typeface="Calibri"/>
              <a:ea typeface="Calibri"/>
              <a:cs typeface="Calibri"/>
              <a:sym typeface="Calibri"/>
            </a:endParaRPr>
          </a:p>
          <a:p>
            <a:pPr marL="452438" marR="0" lvl="0" indent="-452438" algn="l" rtl="0">
              <a:lnSpc>
                <a:spcPct val="100000"/>
              </a:lnSpc>
              <a:spcBef>
                <a:spcPts val="0"/>
              </a:spcBef>
              <a:spcAft>
                <a:spcPts val="0"/>
              </a:spcAft>
              <a:buClr>
                <a:srgbClr val="000000"/>
              </a:buClr>
              <a:buSzPts val="2800"/>
              <a:buFont typeface="Arial"/>
              <a:buNone/>
            </a:pPr>
            <a:endParaRPr lang="en-US" sz="2000" b="1" i="1" dirty="0">
              <a:solidFill>
                <a:schemeClr val="dk1"/>
              </a:solidFill>
              <a:latin typeface="Calibri"/>
              <a:ea typeface="Calibri"/>
              <a:cs typeface="Calibri"/>
              <a:sym typeface="Calibri"/>
            </a:endParaRPr>
          </a:p>
          <a:p>
            <a:pPr marL="452438" marR="0" lvl="0" indent="-452438" algn="l" rtl="0">
              <a:lnSpc>
                <a:spcPct val="100000"/>
              </a:lnSpc>
              <a:spcBef>
                <a:spcPts val="0"/>
              </a:spcBef>
              <a:spcAft>
                <a:spcPts val="0"/>
              </a:spcAft>
              <a:buClr>
                <a:srgbClr val="000000"/>
              </a:buClr>
              <a:buSzPts val="2800"/>
              <a:buFont typeface="Arial"/>
              <a:buNone/>
            </a:pPr>
            <a:endParaRPr sz="2000" b="1" i="1" dirty="0">
              <a:solidFill>
                <a:schemeClr val="dk1"/>
              </a:solidFill>
              <a:latin typeface="Calibri"/>
              <a:ea typeface="Calibri"/>
              <a:cs typeface="Calibri"/>
              <a:sym typeface="Calibri"/>
            </a:endParaRPr>
          </a:p>
          <a:p>
            <a:pPr marL="452437" marR="0" lvl="0" indent="-452437" algn="l" rtl="0">
              <a:lnSpc>
                <a:spcPct val="100000"/>
              </a:lnSpc>
              <a:spcBef>
                <a:spcPts val="0"/>
              </a:spcBef>
              <a:spcAft>
                <a:spcPts val="0"/>
              </a:spcAft>
              <a:buClr>
                <a:srgbClr val="000000"/>
              </a:buClr>
              <a:buSzPts val="2800"/>
              <a:buFont typeface="Arial" panose="020B0604020202020204" pitchFamily="34" charset="0"/>
              <a:buChar char="•"/>
            </a:pPr>
            <a:r>
              <a:rPr lang="en-US" sz="2000" b="1" i="1" u="none" strike="noStrike" cap="none" dirty="0">
                <a:solidFill>
                  <a:schemeClr val="tx2">
                    <a:lumMod val="75000"/>
                    <a:lumOff val="25000"/>
                  </a:schemeClr>
                </a:solidFill>
                <a:latin typeface="Calibri"/>
                <a:ea typeface="Calibri"/>
                <a:cs typeface="Calibri"/>
                <a:sym typeface="Calibri"/>
              </a:rPr>
              <a:t>Spatial </a:t>
            </a:r>
          </a:p>
          <a:p>
            <a:pPr marL="1366837" lvl="2" indent="-452437">
              <a:buClr>
                <a:srgbClr val="000000"/>
              </a:buClr>
              <a:buSzPts val="2800"/>
              <a:buFont typeface="Arial" panose="020B0604020202020204" pitchFamily="34" charset="0"/>
              <a:buChar char="•"/>
            </a:pPr>
            <a:r>
              <a:rPr lang="en-US" sz="2000" i="1" u="sng" dirty="0" err="1">
                <a:solidFill>
                  <a:schemeClr val="dk1"/>
                </a:solidFill>
                <a:latin typeface="Calibri"/>
                <a:ea typeface="Calibri"/>
                <a:cs typeface="Calibri"/>
                <a:sym typeface="Calibri"/>
              </a:rPr>
              <a:t>GCAMland</a:t>
            </a:r>
            <a:r>
              <a:rPr lang="en-US" sz="2000" i="1" dirty="0">
                <a:solidFill>
                  <a:schemeClr val="dk1"/>
                </a:solidFill>
                <a:latin typeface="Calibri"/>
                <a:ea typeface="Calibri"/>
                <a:cs typeface="Calibri"/>
                <a:sym typeface="Calibri"/>
              </a:rPr>
              <a:t>:</a:t>
            </a:r>
            <a:r>
              <a:rPr lang="en-US" sz="2000" dirty="0">
                <a:solidFill>
                  <a:schemeClr val="dk1"/>
                </a:solidFill>
                <a:latin typeface="Calibri"/>
                <a:ea typeface="Calibri"/>
                <a:cs typeface="Calibri"/>
                <a:sym typeface="Calibri"/>
              </a:rPr>
              <a:t> Regional/river basin</a:t>
            </a:r>
          </a:p>
          <a:p>
            <a:pPr marL="1366837" lvl="2" indent="-452437">
              <a:buClr>
                <a:srgbClr val="000000"/>
              </a:buClr>
              <a:buSzPts val="2800"/>
              <a:buFont typeface="Arial" panose="020B0604020202020204" pitchFamily="34" charset="0"/>
              <a:buChar char="•"/>
            </a:pPr>
            <a:r>
              <a:rPr lang="en-US" sz="2000" i="1" u="sng" dirty="0">
                <a:solidFill>
                  <a:schemeClr val="dk1"/>
                </a:solidFill>
                <a:latin typeface="Calibri"/>
                <a:ea typeface="Calibri"/>
                <a:cs typeface="Calibri"/>
                <a:sym typeface="Calibri"/>
              </a:rPr>
              <a:t>DREM</a:t>
            </a:r>
            <a:r>
              <a:rPr lang="en-US" sz="2000" dirty="0">
                <a:solidFill>
                  <a:schemeClr val="dk1"/>
                </a:solidFill>
                <a:latin typeface="Calibri"/>
                <a:ea typeface="Calibri"/>
                <a:cs typeface="Calibri"/>
                <a:sym typeface="Calibri"/>
              </a:rPr>
              <a:t>: State level -&gt; regional</a:t>
            </a:r>
          </a:p>
          <a:p>
            <a:pPr marL="1366837" marR="0" lvl="0" indent="-452437" algn="l" rtl="0">
              <a:lnSpc>
                <a:spcPct val="100000"/>
              </a:lnSpc>
              <a:spcBef>
                <a:spcPts val="0"/>
              </a:spcBef>
              <a:spcAft>
                <a:spcPts val="0"/>
              </a:spcAft>
              <a:buClr>
                <a:srgbClr val="000000"/>
              </a:buClr>
              <a:buSzPts val="2800"/>
              <a:buFont typeface="Arial" panose="020B0604020202020204" pitchFamily="34" charset="0"/>
              <a:buChar char="•"/>
            </a:pPr>
            <a:r>
              <a:rPr lang="en-US" sz="2000" i="1" u="sng" dirty="0">
                <a:solidFill>
                  <a:schemeClr val="dk1"/>
                </a:solidFill>
                <a:latin typeface="Calibri"/>
                <a:ea typeface="Calibri"/>
                <a:cs typeface="Calibri"/>
                <a:sym typeface="Calibri"/>
              </a:rPr>
              <a:t>WBM</a:t>
            </a:r>
            <a:r>
              <a:rPr lang="en-US" sz="2000" dirty="0">
                <a:solidFill>
                  <a:schemeClr val="dk1"/>
                </a:solidFill>
                <a:latin typeface="Calibri"/>
                <a:ea typeface="Calibri"/>
                <a:cs typeface="Calibri"/>
                <a:sym typeface="Calibri"/>
              </a:rPr>
              <a:t>: 6’-grid -&gt; State means</a:t>
            </a:r>
          </a:p>
          <a:p>
            <a:pPr marL="1366837" marR="0" lvl="0" indent="-452437" algn="l" rtl="0">
              <a:lnSpc>
                <a:spcPct val="100000"/>
              </a:lnSpc>
              <a:spcBef>
                <a:spcPts val="0"/>
              </a:spcBef>
              <a:spcAft>
                <a:spcPts val="0"/>
              </a:spcAft>
              <a:buClr>
                <a:srgbClr val="000000"/>
              </a:buClr>
              <a:buSzPts val="2800"/>
              <a:buFont typeface="Arial" panose="020B0604020202020204" pitchFamily="34" charset="0"/>
              <a:buChar char="•"/>
            </a:pPr>
            <a:r>
              <a:rPr lang="en-US" sz="2000" i="1" u="sng" dirty="0">
                <a:solidFill>
                  <a:schemeClr val="dk1"/>
                </a:solidFill>
                <a:latin typeface="Calibri"/>
                <a:ea typeface="Calibri"/>
                <a:cs typeface="Calibri"/>
                <a:sym typeface="Calibri"/>
              </a:rPr>
              <a:t>DNDC</a:t>
            </a:r>
            <a:r>
              <a:rPr lang="en-US" sz="2000" dirty="0">
                <a:solidFill>
                  <a:schemeClr val="dk1"/>
                </a:solidFill>
                <a:latin typeface="Calibri"/>
                <a:ea typeface="Calibri"/>
                <a:cs typeface="Calibri"/>
                <a:sym typeface="Calibri"/>
              </a:rPr>
              <a:t>: Plot level -&gt; State -&gt; Regional means</a:t>
            </a:r>
            <a:endParaRPr sz="2000" dirty="0">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rgbClr val="000000"/>
              </a:buClr>
              <a:buSzPts val="2800"/>
              <a:buFont typeface="Arial" panose="020B0604020202020204" pitchFamily="34" charset="0"/>
              <a:buChar char="•"/>
            </a:pPr>
            <a:endParaRPr lang="en-US" sz="2000" b="1" i="1" dirty="0">
              <a:solidFill>
                <a:schemeClr val="dk1"/>
              </a:solidFill>
              <a:latin typeface="Calibri"/>
              <a:ea typeface="Calibri"/>
              <a:cs typeface="Calibri"/>
              <a:sym typeface="Calibri"/>
            </a:endParaRPr>
          </a:p>
          <a:p>
            <a:pPr marL="452437" marR="0" lvl="0" indent="-452437" algn="l" rtl="0">
              <a:lnSpc>
                <a:spcPct val="100000"/>
              </a:lnSpc>
              <a:spcBef>
                <a:spcPts val="0"/>
              </a:spcBef>
              <a:spcAft>
                <a:spcPts val="0"/>
              </a:spcAft>
              <a:buClr>
                <a:srgbClr val="000000"/>
              </a:buClr>
              <a:buSzPts val="2800"/>
              <a:buFont typeface="Arial" panose="020B0604020202020204" pitchFamily="34" charset="0"/>
              <a:buChar char="•"/>
            </a:pPr>
            <a:r>
              <a:rPr lang="en-US" sz="2000" b="1" i="1" u="none" strike="noStrike" cap="none" dirty="0">
                <a:solidFill>
                  <a:schemeClr val="tx2">
                    <a:lumMod val="75000"/>
                    <a:lumOff val="25000"/>
                  </a:schemeClr>
                </a:solidFill>
                <a:latin typeface="Calibri"/>
                <a:ea typeface="Calibri"/>
                <a:cs typeface="Calibri"/>
                <a:sym typeface="Calibri"/>
              </a:rPr>
              <a:t>Temporal </a:t>
            </a:r>
            <a:endParaRPr lang="en-US" sz="2000" b="0" i="0" u="none" strike="noStrike" cap="none" dirty="0">
              <a:solidFill>
                <a:schemeClr val="tx2">
                  <a:lumMod val="75000"/>
                  <a:lumOff val="25000"/>
                </a:schemeClr>
              </a:solidFill>
              <a:latin typeface="Calibri"/>
              <a:ea typeface="Calibri"/>
              <a:cs typeface="Calibri"/>
              <a:sym typeface="Calibri"/>
            </a:endParaRPr>
          </a:p>
          <a:p>
            <a:pPr marL="1366837" lvl="2" indent="-452437">
              <a:buClr>
                <a:srgbClr val="000000"/>
              </a:buClr>
              <a:buSzPts val="2800"/>
              <a:buFont typeface="Arial" panose="020B0604020202020204" pitchFamily="34" charset="0"/>
              <a:buChar char="•"/>
            </a:pPr>
            <a:r>
              <a:rPr lang="en-US" sz="2000" b="0" i="1" u="sng" strike="noStrike" cap="none" dirty="0">
                <a:solidFill>
                  <a:schemeClr val="dk1"/>
                </a:solidFill>
                <a:latin typeface="Calibri"/>
                <a:ea typeface="Calibri"/>
                <a:cs typeface="Calibri"/>
                <a:sym typeface="Calibri"/>
              </a:rPr>
              <a:t>WBM</a:t>
            </a:r>
            <a:r>
              <a:rPr lang="en-US" sz="2000" b="0" i="0" u="none" strike="noStrike" cap="none" dirty="0">
                <a:solidFill>
                  <a:schemeClr val="dk1"/>
                </a:solidFill>
                <a:latin typeface="Calibri"/>
                <a:ea typeface="Calibri"/>
                <a:cs typeface="Calibri"/>
                <a:sym typeface="Calibri"/>
              </a:rPr>
              <a:t>: Gridded representation of drainage basins and river networks; Daily time step</a:t>
            </a:r>
            <a:r>
              <a:rPr lang="en-US" sz="2000" dirty="0">
                <a:solidFill>
                  <a:schemeClr val="dk1"/>
                </a:solidFill>
                <a:latin typeface="Calibri"/>
                <a:ea typeface="Calibri"/>
                <a:cs typeface="Calibri"/>
                <a:sym typeface="Calibri"/>
              </a:rPr>
              <a:t>;</a:t>
            </a:r>
            <a:r>
              <a:rPr lang="en-US" sz="2000" b="0" i="0" u="none" strike="noStrike" cap="none" dirty="0">
                <a:solidFill>
                  <a:schemeClr val="dk1"/>
                </a:solidFill>
                <a:latin typeface="Calibri"/>
                <a:ea typeface="Calibri"/>
                <a:cs typeface="Calibri"/>
                <a:sym typeface="Calibri"/>
              </a:rPr>
              <a:t> 2010</a:t>
            </a:r>
            <a:r>
              <a:rPr lang="en-US" sz="2000" dirty="0">
                <a:solidFill>
                  <a:schemeClr val="dk1"/>
                </a:solidFill>
                <a:latin typeface="Calibri"/>
                <a:ea typeface="Calibri"/>
                <a:cs typeface="Calibri"/>
                <a:sym typeface="Calibri"/>
              </a:rPr>
              <a:t>-2015;</a:t>
            </a:r>
            <a:r>
              <a:rPr lang="en-US" sz="2000" b="0" i="0" u="none" strike="noStrike" cap="none" dirty="0">
                <a:solidFill>
                  <a:schemeClr val="dk1"/>
                </a:solidFill>
                <a:latin typeface="Calibri"/>
                <a:ea typeface="Calibri"/>
                <a:cs typeface="Calibri"/>
                <a:sym typeface="Calibri"/>
              </a:rPr>
              <a:t> Mean annual.</a:t>
            </a:r>
          </a:p>
          <a:p>
            <a:pPr marL="1366837" lvl="2" indent="-452437">
              <a:buClr>
                <a:srgbClr val="000000"/>
              </a:buClr>
              <a:buSzPts val="2800"/>
              <a:buFont typeface="Arial" panose="020B0604020202020204" pitchFamily="34" charset="0"/>
              <a:buChar char="•"/>
            </a:pPr>
            <a:r>
              <a:rPr lang="en-US" sz="2000" i="1" u="sng" dirty="0" err="1">
                <a:latin typeface="Calibri"/>
                <a:ea typeface="Calibri"/>
                <a:cs typeface="Calibri"/>
                <a:sym typeface="Calibri"/>
              </a:rPr>
              <a:t>GCAMland</a:t>
            </a:r>
            <a:r>
              <a:rPr lang="en-US" sz="2000" dirty="0">
                <a:latin typeface="Calibri"/>
                <a:ea typeface="Calibri"/>
                <a:cs typeface="Calibri"/>
                <a:sym typeface="Calibri"/>
              </a:rPr>
              <a:t> &amp; </a:t>
            </a:r>
            <a:r>
              <a:rPr lang="en-US" sz="2000" i="1" u="sng" dirty="0">
                <a:latin typeface="Calibri"/>
                <a:ea typeface="Calibri"/>
                <a:cs typeface="Calibri"/>
                <a:sym typeface="Calibri"/>
              </a:rPr>
              <a:t>DREM</a:t>
            </a:r>
            <a:r>
              <a:rPr lang="en-US" sz="2000" dirty="0">
                <a:latin typeface="Calibri"/>
                <a:ea typeface="Calibri"/>
                <a:cs typeface="Calibri"/>
                <a:sym typeface="Calibri"/>
              </a:rPr>
              <a:t>: 5</a:t>
            </a:r>
            <a:r>
              <a:rPr lang="en-US" sz="2000" b="0" i="0" u="none" strike="noStrike" cap="none" dirty="0">
                <a:solidFill>
                  <a:srgbClr val="000000"/>
                </a:solidFill>
                <a:latin typeface="Calibri"/>
                <a:ea typeface="Calibri"/>
                <a:cs typeface="Calibri"/>
                <a:sym typeface="Calibri"/>
              </a:rPr>
              <a:t>-year equilibrium runs (</a:t>
            </a:r>
            <a:r>
              <a:rPr lang="en-US" sz="2000" dirty="0">
                <a:latin typeface="Calibri"/>
                <a:ea typeface="Calibri"/>
                <a:cs typeface="Calibri"/>
                <a:sym typeface="Calibri"/>
              </a:rPr>
              <a:t>shock to 2010 base)</a:t>
            </a:r>
            <a:r>
              <a:rPr lang="en-US" sz="2000" b="0" i="0" u="none" strike="noStrike" cap="none" dirty="0">
                <a:solidFill>
                  <a:srgbClr val="000000"/>
                </a:solidFill>
                <a:latin typeface="Calibri"/>
                <a:ea typeface="Calibri"/>
                <a:cs typeface="Calibri"/>
                <a:sym typeface="Calibri"/>
              </a:rPr>
              <a:t>.</a:t>
            </a:r>
          </a:p>
          <a:p>
            <a:pPr marL="342900" marR="0" lvl="0" indent="-342900" algn="l" rtl="0">
              <a:lnSpc>
                <a:spcPct val="100000"/>
              </a:lnSpc>
              <a:spcBef>
                <a:spcPts val="0"/>
              </a:spcBef>
              <a:spcAft>
                <a:spcPts val="0"/>
              </a:spcAft>
              <a:buClr>
                <a:srgbClr val="000000"/>
              </a:buClr>
              <a:buSzPts val="2800"/>
              <a:buFont typeface="Arial" panose="020B0604020202020204" pitchFamily="34" charset="0"/>
              <a:buChar char="•"/>
            </a:pPr>
            <a:endParaRPr sz="2000" b="1" i="1" dirty="0">
              <a:solidFill>
                <a:schemeClr val="dk1"/>
              </a:solidFill>
              <a:latin typeface="Calibri"/>
              <a:ea typeface="Calibri"/>
              <a:cs typeface="Calibri"/>
              <a:sym typeface="Calibri"/>
            </a:endParaRPr>
          </a:p>
          <a:p>
            <a:pPr marL="452437" marR="0" lvl="0" indent="-452437" algn="l" rtl="0">
              <a:lnSpc>
                <a:spcPct val="100000"/>
              </a:lnSpc>
              <a:spcBef>
                <a:spcPts val="0"/>
              </a:spcBef>
              <a:spcAft>
                <a:spcPts val="0"/>
              </a:spcAft>
              <a:buClr>
                <a:srgbClr val="000000"/>
              </a:buClr>
              <a:buSzPts val="2800"/>
              <a:buFont typeface="Arial" panose="020B0604020202020204" pitchFamily="34" charset="0"/>
              <a:buChar char="•"/>
            </a:pPr>
            <a:r>
              <a:rPr lang="en-US" sz="2000" b="1" i="1" u="none" strike="noStrike" cap="none" dirty="0">
                <a:solidFill>
                  <a:schemeClr val="tx2">
                    <a:lumMod val="75000"/>
                    <a:lumOff val="25000"/>
                  </a:schemeClr>
                </a:solidFill>
                <a:latin typeface="Calibri"/>
                <a:ea typeface="Calibri"/>
                <a:cs typeface="Calibri"/>
                <a:sym typeface="Calibri"/>
              </a:rPr>
              <a:t>Crops </a:t>
            </a:r>
            <a:r>
              <a:rPr lang="en-US" sz="2000" b="0" i="0" u="none" strike="noStrike" cap="none" dirty="0">
                <a:solidFill>
                  <a:schemeClr val="tx2">
                    <a:lumMod val="75000"/>
                    <a:lumOff val="25000"/>
                  </a:schemeClr>
                </a:solidFill>
                <a:latin typeface="Calibri"/>
                <a:ea typeface="Calibri"/>
                <a:cs typeface="Calibri"/>
                <a:sym typeface="Calibri"/>
              </a:rPr>
              <a:t> </a:t>
            </a:r>
          </a:p>
          <a:p>
            <a:pPr marL="1257300" lvl="2" indent="-342900">
              <a:buClr>
                <a:srgbClr val="000000"/>
              </a:buClr>
              <a:buSzPts val="2800"/>
              <a:buFont typeface="Arial" panose="020B0604020202020204" pitchFamily="34" charset="0"/>
              <a:buChar char="•"/>
            </a:pPr>
            <a:r>
              <a:rPr lang="en-US" sz="2000" dirty="0">
                <a:solidFill>
                  <a:schemeClr val="dk1"/>
                </a:solidFill>
                <a:latin typeface="Calibri"/>
                <a:ea typeface="Calibri"/>
                <a:cs typeface="Calibri"/>
                <a:sym typeface="Calibri"/>
              </a:rPr>
              <a:t>H</a:t>
            </a:r>
            <a:r>
              <a:rPr lang="en-US" sz="2000" b="0" i="0" u="none" strike="noStrike" cap="none" dirty="0">
                <a:solidFill>
                  <a:schemeClr val="dk1"/>
                </a:solidFill>
                <a:latin typeface="Calibri"/>
                <a:ea typeface="Calibri"/>
                <a:cs typeface="Calibri"/>
                <a:sym typeface="Calibri"/>
              </a:rPr>
              <a:t>armonized </a:t>
            </a:r>
            <a:r>
              <a:rPr lang="en-US" sz="2000" dirty="0">
                <a:solidFill>
                  <a:schemeClr val="dk1"/>
                </a:solidFill>
                <a:latin typeface="Calibri"/>
                <a:ea typeface="Calibri"/>
                <a:cs typeface="Calibri"/>
                <a:sym typeface="Calibri"/>
              </a:rPr>
              <a:t>baseline (2010) crop shares in </a:t>
            </a:r>
            <a:r>
              <a:rPr lang="en-US" sz="2000" i="1" u="sng" dirty="0" err="1">
                <a:solidFill>
                  <a:schemeClr val="dk1"/>
                </a:solidFill>
                <a:latin typeface="Calibri"/>
                <a:ea typeface="Calibri"/>
                <a:cs typeface="Calibri"/>
                <a:sym typeface="Calibri"/>
              </a:rPr>
              <a:t>GCAMland</a:t>
            </a:r>
            <a:r>
              <a:rPr lang="en-US" sz="2000" dirty="0">
                <a:solidFill>
                  <a:schemeClr val="dk1"/>
                </a:solidFill>
                <a:latin typeface="Calibri"/>
                <a:ea typeface="Calibri"/>
                <a:cs typeface="Calibri"/>
                <a:sym typeface="Calibri"/>
              </a:rPr>
              <a:t> and </a:t>
            </a:r>
            <a:r>
              <a:rPr lang="en-US" sz="2000" i="1" u="sng" dirty="0">
                <a:solidFill>
                  <a:schemeClr val="dk1"/>
                </a:solidFill>
                <a:latin typeface="Calibri"/>
                <a:ea typeface="Calibri"/>
                <a:cs typeface="Calibri"/>
                <a:sym typeface="Calibri"/>
              </a:rPr>
              <a:t>DREM</a:t>
            </a:r>
            <a:r>
              <a:rPr lang="en-US" sz="2000" dirty="0">
                <a:solidFill>
                  <a:schemeClr val="dk1"/>
                </a:solidFill>
                <a:latin typeface="Calibri"/>
                <a:ea typeface="Calibri"/>
                <a:cs typeface="Calibri"/>
                <a:sym typeface="Calibri"/>
              </a:rPr>
              <a:t>;</a:t>
            </a:r>
            <a:endParaRPr sz="2000" dirty="0">
              <a:solidFill>
                <a:schemeClr val="dk1"/>
              </a:solidFill>
              <a:latin typeface="Calibri"/>
              <a:ea typeface="Calibri"/>
              <a:cs typeface="Calibri"/>
              <a:sym typeface="Calibri"/>
            </a:endParaRPr>
          </a:p>
          <a:p>
            <a:pPr marL="1257300" lvl="1" indent="-342900">
              <a:buClr>
                <a:srgbClr val="000000"/>
              </a:buClr>
              <a:buSzPts val="2800"/>
              <a:buFont typeface="Arial" panose="020B0604020202020204" pitchFamily="34" charset="0"/>
              <a:buChar char="•"/>
            </a:pPr>
            <a:r>
              <a:rPr lang="en-US" sz="2000" dirty="0">
                <a:solidFill>
                  <a:schemeClr val="dk1"/>
                </a:solidFill>
                <a:latin typeface="Calibri"/>
                <a:ea typeface="Calibri"/>
                <a:cs typeface="Calibri"/>
                <a:sym typeface="Calibri"/>
              </a:rPr>
              <a:t>A</a:t>
            </a:r>
            <a:r>
              <a:rPr lang="en-US" sz="2000" b="0" i="0" u="none" strike="noStrike" cap="none" dirty="0">
                <a:solidFill>
                  <a:schemeClr val="dk1"/>
                </a:solidFill>
                <a:latin typeface="Calibri"/>
                <a:ea typeface="Calibri"/>
                <a:cs typeface="Calibri"/>
                <a:sym typeface="Calibri"/>
              </a:rPr>
              <a:t>ggregated </a:t>
            </a:r>
            <a:r>
              <a:rPr lang="en-US" sz="2000" b="0" i="1" u="sng" strike="noStrike" cap="none" dirty="0">
                <a:solidFill>
                  <a:schemeClr val="dk1"/>
                </a:solidFill>
                <a:latin typeface="Calibri"/>
                <a:ea typeface="Calibri"/>
                <a:cs typeface="Calibri"/>
                <a:sym typeface="Calibri"/>
              </a:rPr>
              <a:t>DNDC</a:t>
            </a:r>
            <a:r>
              <a:rPr lang="en-US" sz="2000" b="0" i="0" u="none" strike="noStrike" cap="none" dirty="0">
                <a:solidFill>
                  <a:schemeClr val="dk1"/>
                </a:solidFill>
                <a:latin typeface="Calibri"/>
                <a:ea typeface="Calibri"/>
                <a:cs typeface="Calibri"/>
                <a:sym typeface="Calibri"/>
              </a:rPr>
              <a:t> crop yields to </a:t>
            </a:r>
            <a:r>
              <a:rPr lang="en-US" sz="2000" dirty="0">
                <a:solidFill>
                  <a:schemeClr val="dk1"/>
                </a:solidFill>
                <a:latin typeface="Calibri"/>
                <a:ea typeface="Calibri"/>
                <a:cs typeface="Calibri"/>
                <a:sym typeface="Calibri"/>
              </a:rPr>
              <a:t>6-crop</a:t>
            </a:r>
            <a:r>
              <a:rPr lang="en-US" sz="2000" b="0" i="0" u="none" strike="noStrike" cap="none" dirty="0">
                <a:solidFill>
                  <a:schemeClr val="dk1"/>
                </a:solidFill>
                <a:latin typeface="Calibri"/>
                <a:ea typeface="Calibri"/>
                <a:cs typeface="Calibri"/>
                <a:sym typeface="Calibri"/>
              </a:rPr>
              <a:t> </a:t>
            </a:r>
            <a:r>
              <a:rPr lang="en-US" sz="2000" dirty="0">
                <a:solidFill>
                  <a:schemeClr val="dk1"/>
                </a:solidFill>
                <a:latin typeface="Calibri"/>
                <a:ea typeface="Calibri"/>
                <a:cs typeface="Calibri"/>
                <a:sym typeface="Calibri"/>
              </a:rPr>
              <a:t>harmonized list – Grain, </a:t>
            </a:r>
            <a:r>
              <a:rPr lang="en-US" sz="2000" dirty="0" err="1">
                <a:solidFill>
                  <a:schemeClr val="dk1"/>
                </a:solidFill>
                <a:latin typeface="Calibri"/>
                <a:ea typeface="Calibri"/>
                <a:cs typeface="Calibri"/>
                <a:sym typeface="Calibri"/>
              </a:rPr>
              <a:t>vegfruit</a:t>
            </a:r>
            <a:r>
              <a:rPr lang="en-US" sz="2000" dirty="0">
                <a:solidFill>
                  <a:schemeClr val="dk1"/>
                </a:solidFill>
                <a:latin typeface="Calibri"/>
                <a:ea typeface="Calibri"/>
                <a:cs typeface="Calibri"/>
                <a:sym typeface="Calibri"/>
              </a:rPr>
              <a:t>, sugar, cotton, others</a:t>
            </a:r>
            <a:endParaRPr sz="2000" b="0" i="0" u="none" strike="noStrike" cap="none" dirty="0">
              <a:solidFill>
                <a:schemeClr val="dk1"/>
              </a:solidFill>
              <a:latin typeface="Calibri"/>
              <a:ea typeface="Calibri"/>
              <a:cs typeface="Calibri"/>
              <a:sym typeface="Calibri"/>
            </a:endParaRPr>
          </a:p>
          <a:p>
            <a:pPr marL="452437" marR="0" lvl="0" indent="-452437" algn="l" rtl="0">
              <a:lnSpc>
                <a:spcPct val="100000"/>
              </a:lnSpc>
              <a:spcBef>
                <a:spcPts val="0"/>
              </a:spcBef>
              <a:spcAft>
                <a:spcPts val="0"/>
              </a:spcAft>
              <a:buClr>
                <a:srgbClr val="000000"/>
              </a:buClr>
              <a:buSzPts val="2800"/>
              <a:buFont typeface="Arial"/>
              <a:buNone/>
            </a:pPr>
            <a:endParaRPr sz="2000" b="0" i="0" u="none" strike="noStrike" cap="none" dirty="0">
              <a:solidFill>
                <a:schemeClr val="dk1"/>
              </a:solidFill>
              <a:latin typeface="Calibri"/>
              <a:ea typeface="Calibri"/>
              <a:cs typeface="Calibri"/>
              <a:sym typeface="Calibri"/>
            </a:endParaRPr>
          </a:p>
        </p:txBody>
      </p:sp>
      <p:pic>
        <p:nvPicPr>
          <p:cNvPr id="2" name="Google Shape;812;p14">
            <a:extLst>
              <a:ext uri="{FF2B5EF4-FFF2-40B4-BE49-F238E27FC236}">
                <a16:creationId xmlns:a16="http://schemas.microsoft.com/office/drawing/2014/main" id="{7127DDDC-E9DE-E265-CBD1-A84E07F82361}"/>
              </a:ext>
            </a:extLst>
          </p:cNvPr>
          <p:cNvPicPr preferRelativeResize="0"/>
          <p:nvPr/>
        </p:nvPicPr>
        <p:blipFill rotWithShape="1">
          <a:blip r:embed="rId3">
            <a:alphaModFix/>
          </a:blip>
          <a:srcRect/>
          <a:stretch/>
        </p:blipFill>
        <p:spPr>
          <a:xfrm>
            <a:off x="8179344" y="2271671"/>
            <a:ext cx="3400507" cy="2012258"/>
          </a:xfrm>
          <a:prstGeom prst="rect">
            <a:avLst/>
          </a:prstGeom>
          <a:noFill/>
          <a:ln>
            <a:noFill/>
          </a:ln>
        </p:spPr>
      </p:pic>
      <p:sp>
        <p:nvSpPr>
          <p:cNvPr id="5" name="Google Shape;233;p16">
            <a:extLst>
              <a:ext uri="{FF2B5EF4-FFF2-40B4-BE49-F238E27FC236}">
                <a16:creationId xmlns:a16="http://schemas.microsoft.com/office/drawing/2014/main" id="{7599AF9D-A998-7E0B-0B28-FE9202D8F655}"/>
              </a:ext>
            </a:extLst>
          </p:cNvPr>
          <p:cNvSpPr txBox="1"/>
          <p:nvPr/>
        </p:nvSpPr>
        <p:spPr>
          <a:xfrm>
            <a:off x="0" y="-29"/>
            <a:ext cx="12192000" cy="932131"/>
          </a:xfrm>
          <a:prstGeom prst="rect">
            <a:avLst/>
          </a:prstGeom>
          <a:solidFill>
            <a:srgbClr val="EDEDED"/>
          </a:solidFill>
          <a:ln w="2857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defPPr>
              <a:defRPr lang="en-US"/>
            </a:defPPr>
            <a:lvl1pPr marR="0" lvl="0" indent="0" algn="ctr">
              <a:lnSpc>
                <a:spcPct val="100000"/>
              </a:lnSpc>
              <a:spcBef>
                <a:spcPts val="0"/>
              </a:spcBef>
              <a:spcAft>
                <a:spcPts val="0"/>
              </a:spcAft>
              <a:buClr>
                <a:srgbClr val="000000"/>
              </a:buClr>
              <a:buSzPts val="2400"/>
              <a:buFont typeface="Arial"/>
              <a:buNone/>
              <a:defRPr sz="3200" b="1">
                <a:solidFill>
                  <a:schemeClr val="dk1"/>
                </a:solidFill>
                <a:latin typeface="Calibri"/>
                <a:ea typeface="Calibri"/>
                <a:cs typeface="Calibri"/>
              </a:defRPr>
            </a:lvl1pPr>
          </a:lstStyle>
          <a:p>
            <a:pPr algn="l"/>
            <a:r>
              <a:rPr lang="en-US" sz="2800" dirty="0">
                <a:sym typeface="Calibri"/>
              </a:rPr>
              <a:t>Model harmonization was required to couple the models across different spatial and temporal resolutions</a:t>
            </a:r>
            <a:endParaRPr sz="2800" dirty="0">
              <a:sym typeface="Calibri"/>
            </a:endParaRPr>
          </a:p>
        </p:txBody>
      </p:sp>
    </p:spTree>
    <p:extLst>
      <p:ext uri="{BB962C8B-B14F-4D97-AF65-F5344CB8AC3E}">
        <p14:creationId xmlns:p14="http://schemas.microsoft.com/office/powerpoint/2010/main" val="15180815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pic>
        <p:nvPicPr>
          <p:cNvPr id="10" name="Picture 9">
            <a:extLst>
              <a:ext uri="{FF2B5EF4-FFF2-40B4-BE49-F238E27FC236}">
                <a16:creationId xmlns:a16="http://schemas.microsoft.com/office/drawing/2014/main" id="{D423C81B-D8EF-8126-4921-DCE750E871F7}"/>
              </a:ext>
            </a:extLst>
          </p:cNvPr>
          <p:cNvPicPr>
            <a:picLocks noChangeAspect="1"/>
          </p:cNvPicPr>
          <p:nvPr/>
        </p:nvPicPr>
        <p:blipFill>
          <a:blip r:embed="rId3"/>
          <a:stretch>
            <a:fillRect/>
          </a:stretch>
        </p:blipFill>
        <p:spPr>
          <a:xfrm>
            <a:off x="-1" y="6142372"/>
            <a:ext cx="12191999" cy="712172"/>
          </a:xfrm>
          <a:prstGeom prst="rect">
            <a:avLst/>
          </a:prstGeom>
        </p:spPr>
      </p:pic>
      <p:sp>
        <p:nvSpPr>
          <p:cNvPr id="388" name="Google Shape;388;p12"/>
          <p:cNvSpPr txBox="1">
            <a:spLocks noGrp="1"/>
          </p:cNvSpPr>
          <p:nvPr>
            <p:ph type="sldNum" idx="12"/>
          </p:nvPr>
        </p:nvSpPr>
        <p:spPr>
          <a:xfrm>
            <a:off x="9815177" y="6356357"/>
            <a:ext cx="2142067"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19</a:t>
            </a:fld>
            <a:endParaRPr/>
          </a:p>
        </p:txBody>
      </p:sp>
      <p:sp>
        <p:nvSpPr>
          <p:cNvPr id="5" name="Google Shape;233;p16">
            <a:extLst>
              <a:ext uri="{FF2B5EF4-FFF2-40B4-BE49-F238E27FC236}">
                <a16:creationId xmlns:a16="http://schemas.microsoft.com/office/drawing/2014/main" id="{7599AF9D-A998-7E0B-0B28-FE9202D8F655}"/>
              </a:ext>
            </a:extLst>
          </p:cNvPr>
          <p:cNvSpPr txBox="1"/>
          <p:nvPr/>
        </p:nvSpPr>
        <p:spPr>
          <a:xfrm>
            <a:off x="0" y="-29"/>
            <a:ext cx="12192000" cy="932131"/>
          </a:xfrm>
          <a:prstGeom prst="rect">
            <a:avLst/>
          </a:prstGeom>
          <a:solidFill>
            <a:srgbClr val="EDEDED"/>
          </a:solidFill>
          <a:ln w="2857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defPPr>
              <a:defRPr lang="en-US"/>
            </a:defPPr>
            <a:lvl1pPr marR="0" lvl="0" indent="0" algn="ctr">
              <a:lnSpc>
                <a:spcPct val="100000"/>
              </a:lnSpc>
              <a:spcBef>
                <a:spcPts val="0"/>
              </a:spcBef>
              <a:spcAft>
                <a:spcPts val="0"/>
              </a:spcAft>
              <a:buClr>
                <a:srgbClr val="000000"/>
              </a:buClr>
              <a:buSzPts val="2400"/>
              <a:buFont typeface="Arial"/>
              <a:buNone/>
              <a:defRPr sz="3200" b="1">
                <a:solidFill>
                  <a:schemeClr val="dk1"/>
                </a:solidFill>
                <a:latin typeface="Calibri"/>
                <a:ea typeface="Calibri"/>
                <a:cs typeface="Calibri"/>
              </a:defRPr>
            </a:lvl1pPr>
          </a:lstStyle>
          <a:p>
            <a:pPr algn="l"/>
            <a:r>
              <a:rPr lang="en-US" sz="2800" dirty="0">
                <a:sym typeface="Calibri"/>
              </a:rPr>
              <a:t>Model harmonization was required to couple the models across different spatial, temporal, and sectoral resolutions</a:t>
            </a:r>
            <a:endParaRPr sz="2800" dirty="0">
              <a:sym typeface="Calibri"/>
            </a:endParaRPr>
          </a:p>
        </p:txBody>
      </p:sp>
      <p:graphicFrame>
        <p:nvGraphicFramePr>
          <p:cNvPr id="3" name="Google Shape;620;p15">
            <a:extLst>
              <a:ext uri="{FF2B5EF4-FFF2-40B4-BE49-F238E27FC236}">
                <a16:creationId xmlns:a16="http://schemas.microsoft.com/office/drawing/2014/main" id="{CE34508D-4BDF-FF2F-DA1D-5DC235D9A018}"/>
              </a:ext>
            </a:extLst>
          </p:cNvPr>
          <p:cNvGraphicFramePr/>
          <p:nvPr>
            <p:extLst>
              <p:ext uri="{D42A27DB-BD31-4B8C-83A1-F6EECF244321}">
                <p14:modId xmlns:p14="http://schemas.microsoft.com/office/powerpoint/2010/main" val="4157912923"/>
              </p:ext>
            </p:extLst>
          </p:nvPr>
        </p:nvGraphicFramePr>
        <p:xfrm>
          <a:off x="2360671" y="1013211"/>
          <a:ext cx="7470658" cy="5048051"/>
        </p:xfrm>
        <a:graphic>
          <a:graphicData uri="http://schemas.openxmlformats.org/drawingml/2006/table">
            <a:tbl>
              <a:tblPr>
                <a:tableStyleId>{7DF18680-E054-41AD-8BC1-D1AEF772440D}</a:tableStyleId>
              </a:tblPr>
              <a:tblGrid>
                <a:gridCol w="1298950">
                  <a:extLst>
                    <a:ext uri="{9D8B030D-6E8A-4147-A177-3AD203B41FA5}">
                      <a16:colId xmlns:a16="http://schemas.microsoft.com/office/drawing/2014/main" val="20000"/>
                    </a:ext>
                  </a:extLst>
                </a:gridCol>
                <a:gridCol w="1504037">
                  <a:extLst>
                    <a:ext uri="{9D8B030D-6E8A-4147-A177-3AD203B41FA5}">
                      <a16:colId xmlns:a16="http://schemas.microsoft.com/office/drawing/2014/main" val="20001"/>
                    </a:ext>
                  </a:extLst>
                </a:gridCol>
                <a:gridCol w="1989259">
                  <a:extLst>
                    <a:ext uri="{9D8B030D-6E8A-4147-A177-3AD203B41FA5}">
                      <a16:colId xmlns:a16="http://schemas.microsoft.com/office/drawing/2014/main" val="20003"/>
                    </a:ext>
                  </a:extLst>
                </a:gridCol>
                <a:gridCol w="2678412">
                  <a:extLst>
                    <a:ext uri="{9D8B030D-6E8A-4147-A177-3AD203B41FA5}">
                      <a16:colId xmlns:a16="http://schemas.microsoft.com/office/drawing/2014/main" val="20004"/>
                    </a:ext>
                  </a:extLst>
                </a:gridCol>
              </a:tblGrid>
              <a:tr h="371484">
                <a:tc>
                  <a:txBody>
                    <a:bodyPr/>
                    <a:lstStyle/>
                    <a:p>
                      <a:pPr marL="0" marR="0" lvl="0" indent="0" algn="l" rtl="0">
                        <a:lnSpc>
                          <a:spcPct val="100000"/>
                        </a:lnSpc>
                        <a:spcBef>
                          <a:spcPts val="0"/>
                        </a:spcBef>
                        <a:spcAft>
                          <a:spcPts val="0"/>
                        </a:spcAft>
                        <a:buClr>
                          <a:srgbClr val="000000"/>
                        </a:buClr>
                        <a:buSzPts val="1800"/>
                        <a:buFont typeface="Arial"/>
                        <a:buNone/>
                      </a:pPr>
                      <a:r>
                        <a:rPr lang="en-US" sz="1800" b="1" u="none" strike="noStrike" cap="none" dirty="0">
                          <a:sym typeface="Calibri"/>
                        </a:rPr>
                        <a:t>DREM</a:t>
                      </a:r>
                      <a:endParaRPr sz="1800" b="1" u="none" strike="noStrike" cap="none" dirty="0">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b="1" u="none" strike="noStrike" cap="none">
                          <a:sym typeface="Calibri"/>
                        </a:rPr>
                        <a:t>GCAMland</a:t>
                      </a:r>
                      <a:endParaRPr sz="1800" b="1" u="none" strike="noStrike" cap="none">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b="1" u="none" strike="noStrike" cap="none" dirty="0">
                          <a:sym typeface="Calibri"/>
                        </a:rPr>
                        <a:t>WBM</a:t>
                      </a:r>
                      <a:endParaRPr sz="1800" b="1" u="none" strike="noStrike" cap="none" dirty="0">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b="1" u="none" strike="noStrike" cap="none">
                          <a:sym typeface="Calibri"/>
                        </a:rPr>
                        <a:t>DNDC</a:t>
                      </a:r>
                      <a:endParaRPr sz="1800" b="1" u="none" strike="noStrike" cap="none">
                        <a:latin typeface="Calibri"/>
                        <a:ea typeface="Calibri"/>
                        <a:cs typeface="Calibri"/>
                        <a:sym typeface="Calibri"/>
                      </a:endParaRPr>
                    </a:p>
                  </a:txBody>
                  <a:tcPr marL="91450" marR="91450" marT="45725" marB="45725"/>
                </a:tc>
                <a:extLst>
                  <a:ext uri="{0D108BD9-81ED-4DB2-BD59-A6C34878D82A}">
                    <a16:rowId xmlns:a16="http://schemas.microsoft.com/office/drawing/2014/main" val="10000"/>
                  </a:ext>
                </a:extLst>
              </a:tr>
              <a:tr h="1465553">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dirty="0">
                          <a:sym typeface="Calibri"/>
                        </a:rPr>
                        <a:t>Grain</a:t>
                      </a:r>
                      <a:endParaRPr sz="1800" u="none" strike="noStrike" cap="none" dirty="0">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dirty="0">
                          <a:sym typeface="Calibri"/>
                        </a:rPr>
                        <a:t>Wheat, corn, rice, </a:t>
                      </a:r>
                      <a:r>
                        <a:rPr lang="en-US" sz="1800" u="none" strike="noStrike" cap="none" dirty="0" err="1">
                          <a:sym typeface="Calibri"/>
                        </a:rPr>
                        <a:t>OtherGrain</a:t>
                      </a:r>
                      <a:endParaRPr sz="1800" u="none" strike="noStrike" cap="none" dirty="0">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chemeClr val="dk1"/>
                        </a:buClr>
                        <a:buSzPts val="1800"/>
                        <a:buFont typeface="Calibri"/>
                        <a:buNone/>
                      </a:pPr>
                      <a:r>
                        <a:rPr lang="en-US" sz="1800" u="none" strike="noStrike" cap="none" dirty="0">
                          <a:sym typeface="Calibri"/>
                        </a:rPr>
                        <a:t>Maize, wheat_1, wheat_2, rice, barley, sorghum, rye</a:t>
                      </a:r>
                      <a:endParaRPr sz="1800" u="none" strike="noStrike" cap="none" dirty="0">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chemeClr val="dk1"/>
                        </a:buClr>
                        <a:buSzPts val="1800"/>
                        <a:buFont typeface="Calibri"/>
                        <a:buNone/>
                      </a:pPr>
                      <a:r>
                        <a:rPr lang="en-US" sz="1800" u="none" strike="noStrike" cap="none" dirty="0">
                          <a:sym typeface="Calibri"/>
                        </a:rPr>
                        <a:t>Corn, </a:t>
                      </a:r>
                      <a:r>
                        <a:rPr lang="en-US" sz="1800" u="none" strike="noStrike" cap="none" dirty="0" err="1">
                          <a:sym typeface="Calibri"/>
                        </a:rPr>
                        <a:t>winter_wheat</a:t>
                      </a:r>
                      <a:r>
                        <a:rPr lang="en-US" sz="1800" u="none" strike="noStrike" cap="none" dirty="0">
                          <a:sym typeface="Calibri"/>
                        </a:rPr>
                        <a:t>, </a:t>
                      </a:r>
                      <a:r>
                        <a:rPr lang="en-US" sz="1800" u="none" strike="noStrike" cap="none" dirty="0" err="1">
                          <a:sym typeface="Calibri"/>
                        </a:rPr>
                        <a:t>spring_wheat</a:t>
                      </a:r>
                      <a:r>
                        <a:rPr lang="en-US" sz="1800" u="none" strike="noStrike" cap="none" dirty="0">
                          <a:sym typeface="Calibri"/>
                        </a:rPr>
                        <a:t>, oats, barley, sorghum, </a:t>
                      </a:r>
                      <a:r>
                        <a:rPr lang="en-US" sz="1800" u="none" strike="noStrike" cap="none" dirty="0" err="1">
                          <a:sym typeface="Calibri"/>
                        </a:rPr>
                        <a:t>paddy_rice</a:t>
                      </a:r>
                      <a:endParaRPr sz="1800" u="none" strike="noStrike" cap="none" dirty="0">
                        <a:sym typeface="Calibri"/>
                      </a:endParaRPr>
                    </a:p>
                    <a:p>
                      <a:pPr marL="0" marR="0" lvl="0" indent="0" algn="l" rtl="0">
                        <a:lnSpc>
                          <a:spcPct val="100000"/>
                        </a:lnSpc>
                        <a:spcBef>
                          <a:spcPts val="0"/>
                        </a:spcBef>
                        <a:spcAft>
                          <a:spcPts val="0"/>
                        </a:spcAft>
                        <a:buClr>
                          <a:srgbClr val="000000"/>
                        </a:buClr>
                        <a:buSzPts val="1800"/>
                        <a:buFont typeface="Arial"/>
                        <a:buNone/>
                      </a:pPr>
                      <a:endParaRPr sz="1800" u="none" strike="noStrike" cap="none" dirty="0">
                        <a:latin typeface="Calibri"/>
                        <a:ea typeface="Calibri"/>
                        <a:cs typeface="Calibri"/>
                        <a:sym typeface="Calibri"/>
                      </a:endParaRPr>
                    </a:p>
                  </a:txBody>
                  <a:tcPr marL="91450" marR="91450" marT="45725" marB="45725"/>
                </a:tc>
                <a:extLst>
                  <a:ext uri="{0D108BD9-81ED-4DB2-BD59-A6C34878D82A}">
                    <a16:rowId xmlns:a16="http://schemas.microsoft.com/office/drawing/2014/main" val="10001"/>
                  </a:ext>
                </a:extLst>
              </a:tr>
              <a:tr h="366396">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dirty="0">
                          <a:sym typeface="Calibri"/>
                        </a:rPr>
                        <a:t>Oilseed</a:t>
                      </a:r>
                      <a:endParaRPr sz="1800" u="none" strike="noStrike" cap="none" dirty="0">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sym typeface="Calibri"/>
                        </a:rPr>
                        <a:t>OilCrop</a:t>
                      </a:r>
                      <a:endParaRPr sz="1800" u="none" strike="noStrike" cap="none">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dirty="0">
                          <a:sym typeface="Calibri"/>
                        </a:rPr>
                        <a:t>Sunflower</a:t>
                      </a:r>
                      <a:endParaRPr sz="1800" u="none" strike="noStrike" cap="none" dirty="0">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dirty="0">
                          <a:sym typeface="Calibri"/>
                        </a:rPr>
                        <a:t>Sunflower</a:t>
                      </a:r>
                      <a:endParaRPr sz="1800" u="none" strike="noStrike" cap="none" dirty="0">
                        <a:latin typeface="Calibri"/>
                        <a:ea typeface="Calibri"/>
                        <a:cs typeface="Calibri"/>
                        <a:sym typeface="Calibri"/>
                      </a:endParaRPr>
                    </a:p>
                  </a:txBody>
                  <a:tcPr marL="91450" marR="91450" marT="45725" marB="45725"/>
                </a:tc>
                <a:extLst>
                  <a:ext uri="{0D108BD9-81ED-4DB2-BD59-A6C34878D82A}">
                    <a16:rowId xmlns:a16="http://schemas.microsoft.com/office/drawing/2014/main" val="10002"/>
                  </a:ext>
                </a:extLst>
              </a:tr>
              <a:tr h="366396">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dirty="0">
                          <a:sym typeface="Calibri"/>
                        </a:rPr>
                        <a:t>Cotton</a:t>
                      </a:r>
                      <a:endParaRPr sz="1800" u="none" strike="noStrike" cap="none" dirty="0">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sym typeface="Calibri"/>
                        </a:rPr>
                        <a:t>Cotton</a:t>
                      </a:r>
                      <a:endParaRPr sz="1800" u="none" strike="noStrike" cap="none">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dirty="0">
                          <a:sym typeface="Calibri"/>
                        </a:rPr>
                        <a:t>Cotton</a:t>
                      </a:r>
                      <a:endParaRPr sz="1800" u="none" strike="noStrike" cap="none" dirty="0">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dirty="0">
                          <a:sym typeface="Calibri"/>
                        </a:rPr>
                        <a:t>Cotton</a:t>
                      </a:r>
                      <a:endParaRPr sz="1800" u="none" strike="noStrike" cap="none" dirty="0">
                        <a:latin typeface="Calibri"/>
                        <a:ea typeface="Calibri"/>
                        <a:cs typeface="Calibri"/>
                        <a:sym typeface="Calibri"/>
                      </a:endParaRPr>
                    </a:p>
                  </a:txBody>
                  <a:tcPr marL="91450" marR="91450" marT="45725" marB="45725"/>
                </a:tc>
                <a:extLst>
                  <a:ext uri="{0D108BD9-81ED-4DB2-BD59-A6C34878D82A}">
                    <a16:rowId xmlns:a16="http://schemas.microsoft.com/office/drawing/2014/main" val="10003"/>
                  </a:ext>
                </a:extLst>
              </a:tr>
              <a:tr h="371484">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dirty="0">
                          <a:sym typeface="Calibri"/>
                        </a:rPr>
                        <a:t>Sugar</a:t>
                      </a:r>
                      <a:endParaRPr sz="1800" u="none" strike="noStrike" cap="none" dirty="0">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sym typeface="Calibri"/>
                        </a:rPr>
                        <a:t>SugarCrop</a:t>
                      </a:r>
                      <a:endParaRPr sz="1800" u="none" strike="noStrike" cap="none">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dirty="0" err="1">
                          <a:sym typeface="Calibri"/>
                        </a:rPr>
                        <a:t>Sugarbeet</a:t>
                      </a:r>
                      <a:endParaRPr sz="1800" u="none" strike="noStrike" cap="none" dirty="0">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dirty="0">
                          <a:sym typeface="Calibri"/>
                        </a:rPr>
                        <a:t>Beet</a:t>
                      </a:r>
                      <a:endParaRPr sz="1800" u="none" strike="noStrike" cap="none" dirty="0">
                        <a:latin typeface="Calibri"/>
                        <a:ea typeface="Calibri"/>
                        <a:cs typeface="Calibri"/>
                        <a:sym typeface="Calibri"/>
                      </a:endParaRPr>
                    </a:p>
                  </a:txBody>
                  <a:tcPr marL="91450" marR="91450" marT="45725" marB="45725"/>
                </a:tc>
                <a:extLst>
                  <a:ext uri="{0D108BD9-81ED-4DB2-BD59-A6C34878D82A}">
                    <a16:rowId xmlns:a16="http://schemas.microsoft.com/office/drawing/2014/main" val="10004"/>
                  </a:ext>
                </a:extLst>
              </a:tr>
              <a:tr h="1465553">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sym typeface="Calibri"/>
                        </a:rPr>
                        <a:t>Vegetables and fruits</a:t>
                      </a:r>
                      <a:endParaRPr sz="1800" u="none" strike="noStrike" cap="none">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sym typeface="Calibri"/>
                        </a:rPr>
                        <a:t>Root_tuber, fruit/vege-</a:t>
                      </a:r>
                      <a:endParaRPr sz="1800" u="none" strike="noStrike" cap="none">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u="none" strike="noStrike" cap="none">
                          <a:sym typeface="Calibri"/>
                        </a:rPr>
                        <a:t>tables</a:t>
                      </a:r>
                      <a:endParaRPr sz="1800" u="none" strike="noStrike" cap="none">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dirty="0" err="1">
                          <a:sym typeface="Calibri"/>
                        </a:rPr>
                        <a:t>Potato&amp;sweetpotato</a:t>
                      </a:r>
                      <a:r>
                        <a:rPr lang="en-US" sz="1800" u="none" strike="noStrike" cap="none" dirty="0">
                          <a:sym typeface="Calibri"/>
                        </a:rPr>
                        <a:t>, pulses, Vegetables, Other Perennials, Other Annuals</a:t>
                      </a:r>
                      <a:endParaRPr sz="1800" u="none" strike="noStrike" cap="none" dirty="0">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dirty="0">
                          <a:sym typeface="Calibri"/>
                        </a:rPr>
                        <a:t>Potato, melon, beans, onion, lettuce, tomato, cabbage, carrots, berries, citrus, grape, apples, </a:t>
                      </a:r>
                      <a:r>
                        <a:rPr lang="en-US" sz="1800" u="none" strike="noStrike" cap="none" dirty="0" err="1">
                          <a:sym typeface="Calibri"/>
                        </a:rPr>
                        <a:t>nut_tree</a:t>
                      </a:r>
                      <a:endParaRPr sz="1800" u="none" strike="noStrike" cap="none" dirty="0">
                        <a:latin typeface="Calibri"/>
                        <a:ea typeface="Calibri"/>
                        <a:cs typeface="Calibri"/>
                        <a:sym typeface="Calibri"/>
                      </a:endParaRPr>
                    </a:p>
                  </a:txBody>
                  <a:tcPr marL="91450" marR="91450" marT="45725" marB="45725"/>
                </a:tc>
                <a:extLst>
                  <a:ext uri="{0D108BD9-81ED-4DB2-BD59-A6C34878D82A}">
                    <a16:rowId xmlns:a16="http://schemas.microsoft.com/office/drawing/2014/main" val="10005"/>
                  </a:ext>
                </a:extLst>
              </a:tr>
              <a:tr h="641185">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sym typeface="Calibri"/>
                        </a:rPr>
                        <a:t>OtherCrop</a:t>
                      </a:r>
                      <a:endParaRPr sz="1800" u="none" strike="noStrike" cap="none">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sym typeface="Calibri"/>
                        </a:rPr>
                        <a:t>FodderGrass</a:t>
                      </a:r>
                      <a:endParaRPr sz="1800" u="none" strike="noStrike" cap="none">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dirty="0" err="1">
                          <a:sym typeface="Calibri"/>
                        </a:rPr>
                        <a:t>Foddercrops</a:t>
                      </a:r>
                      <a:endParaRPr sz="1800" u="none" strike="noStrike" cap="none" dirty="0">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dirty="0">
                          <a:sym typeface="Calibri"/>
                        </a:rPr>
                        <a:t>Alfalfa, non-legume hay</a:t>
                      </a:r>
                      <a:endParaRPr sz="1800" u="none" strike="noStrike" cap="none" dirty="0">
                        <a:latin typeface="Calibri"/>
                        <a:ea typeface="Calibri"/>
                        <a:cs typeface="Calibri"/>
                        <a:sym typeface="Calibri"/>
                      </a:endParaRPr>
                    </a:p>
                  </a:txBody>
                  <a:tcPr marL="91450" marR="91450" marT="45725" marB="45725"/>
                </a:tc>
                <a:extLst>
                  <a:ext uri="{0D108BD9-81ED-4DB2-BD59-A6C34878D82A}">
                    <a16:rowId xmlns:a16="http://schemas.microsoft.com/office/drawing/2014/main" val="10006"/>
                  </a:ext>
                </a:extLst>
              </a:tr>
            </a:tbl>
          </a:graphicData>
        </a:graphic>
      </p:graphicFrame>
      <p:sp>
        <p:nvSpPr>
          <p:cNvPr id="11" name="Rectangle 10">
            <a:extLst>
              <a:ext uri="{FF2B5EF4-FFF2-40B4-BE49-F238E27FC236}">
                <a16:creationId xmlns:a16="http://schemas.microsoft.com/office/drawing/2014/main" id="{49BBAC17-4FF8-89AF-2D5A-1CDC2B1C5248}"/>
              </a:ext>
            </a:extLst>
          </p:cNvPr>
          <p:cNvSpPr/>
          <p:nvPr/>
        </p:nvSpPr>
        <p:spPr>
          <a:xfrm>
            <a:off x="2360671" y="1388821"/>
            <a:ext cx="1273969" cy="4672441"/>
          </a:xfrm>
          <a:prstGeom prst="rect">
            <a:avLst/>
          </a:prstGeom>
          <a:noFill/>
          <a:ln w="571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pic>
        <p:nvPicPr>
          <p:cNvPr id="2" name="Picture 1">
            <a:extLst>
              <a:ext uri="{FF2B5EF4-FFF2-40B4-BE49-F238E27FC236}">
                <a16:creationId xmlns:a16="http://schemas.microsoft.com/office/drawing/2014/main" id="{B4436B67-83A5-BEC9-5B8C-A7775E934E9D}"/>
              </a:ext>
            </a:extLst>
          </p:cNvPr>
          <p:cNvPicPr>
            <a:picLocks noChangeAspect="1"/>
          </p:cNvPicPr>
          <p:nvPr/>
        </p:nvPicPr>
        <p:blipFill>
          <a:blip r:embed="rId3"/>
          <a:stretch>
            <a:fillRect/>
          </a:stretch>
        </p:blipFill>
        <p:spPr>
          <a:xfrm>
            <a:off x="-1" y="6142372"/>
            <a:ext cx="12191999" cy="712172"/>
          </a:xfrm>
          <a:prstGeom prst="rect">
            <a:avLst/>
          </a:prstGeom>
        </p:spPr>
      </p:pic>
      <p:sp>
        <p:nvSpPr>
          <p:cNvPr id="174" name="Google Shape;174;g52fbfb3b6d_0_47"/>
          <p:cNvSpPr txBox="1"/>
          <p:nvPr/>
        </p:nvSpPr>
        <p:spPr>
          <a:xfrm>
            <a:off x="9448650" y="4049500"/>
            <a:ext cx="2743200" cy="20250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600" b="1" i="0" u="none" strike="noStrike" cap="none" dirty="0">
                <a:solidFill>
                  <a:srgbClr val="000000"/>
                </a:solidFill>
                <a:latin typeface="Calibri"/>
                <a:ea typeface="Calibri"/>
                <a:cs typeface="Calibri"/>
                <a:sym typeface="Calibri"/>
              </a:rPr>
              <a:t>NEW California Groundwater Regulation: </a:t>
            </a:r>
            <a:r>
              <a:rPr lang="en-US" sz="1400" i="0" u="none" strike="noStrike" cap="none" dirty="0">
                <a:solidFill>
                  <a:srgbClr val="000000"/>
                </a:solidFill>
                <a:latin typeface="Calibri"/>
                <a:ea typeface="Calibri"/>
                <a:cs typeface="Calibri"/>
                <a:sym typeface="Calibri"/>
              </a:rPr>
              <a:t>CA Sustainable Groundwater Management Act:  </a:t>
            </a:r>
            <a:endParaRPr sz="140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400" i="0" u="none" strike="noStrike" cap="none" dirty="0">
                <a:solidFill>
                  <a:srgbClr val="000000"/>
                </a:solidFill>
                <a:latin typeface="Calibri"/>
                <a:ea typeface="Calibri"/>
                <a:cs typeface="Calibri"/>
                <a:sym typeface="Calibri"/>
              </a:rPr>
              <a:t>as of 2020,  most basins in CA must “</a:t>
            </a:r>
            <a:r>
              <a:rPr lang="en-US" sz="1400" b="1" i="0" u="none" strike="noStrike" cap="none" dirty="0">
                <a:solidFill>
                  <a:srgbClr val="000000"/>
                </a:solidFill>
                <a:latin typeface="Calibri"/>
                <a:ea typeface="Calibri"/>
                <a:cs typeface="Calibri"/>
                <a:sym typeface="Calibri"/>
              </a:rPr>
              <a:t>manage and use groundwater without causing undesirable results</a:t>
            </a:r>
            <a:r>
              <a:rPr lang="en-US" sz="1400" i="0" u="none" strike="noStrike" cap="none" dirty="0">
                <a:solidFill>
                  <a:srgbClr val="000000"/>
                </a:solidFill>
                <a:latin typeface="Calibri"/>
                <a:ea typeface="Calibri"/>
                <a:cs typeface="Calibri"/>
                <a:sym typeface="Calibri"/>
              </a:rPr>
              <a:t>”, which includes groundwater-storage reductions. </a:t>
            </a:r>
            <a:endParaRPr sz="1400" i="0" u="none" strike="noStrike" cap="none" dirty="0">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r>
              <a:rPr lang="en-US" sz="800" b="0" i="1" u="none" strike="noStrike" cap="none" dirty="0">
                <a:solidFill>
                  <a:srgbClr val="000000"/>
                </a:solidFill>
                <a:latin typeface="Libre Franklin"/>
                <a:ea typeface="Libre Franklin"/>
                <a:cs typeface="Libre Franklin"/>
                <a:sym typeface="Libre Franklin"/>
              </a:rPr>
              <a:t>(</a:t>
            </a:r>
            <a:r>
              <a:rPr lang="en-US" sz="800" i="1" u="none" strike="noStrike" cap="none" dirty="0" err="1">
                <a:solidFill>
                  <a:srgbClr val="000000"/>
                </a:solidFill>
                <a:latin typeface="Calibri"/>
                <a:ea typeface="Calibri"/>
                <a:cs typeface="Calibri"/>
                <a:sym typeface="Calibri"/>
              </a:rPr>
              <a:t>ca.water.usgs.gov</a:t>
            </a:r>
            <a:r>
              <a:rPr lang="en-US" sz="800" i="1" u="none" strike="noStrike" cap="none" dirty="0">
                <a:solidFill>
                  <a:srgbClr val="000000"/>
                </a:solidFill>
                <a:latin typeface="Calibri"/>
                <a:ea typeface="Calibri"/>
                <a:cs typeface="Calibri"/>
                <a:sym typeface="Calibri"/>
              </a:rPr>
              <a:t>/sustainable-groundwater-management</a:t>
            </a:r>
            <a:r>
              <a:rPr lang="en-US" sz="800" b="0" i="0" u="none" strike="noStrike" cap="none" dirty="0">
                <a:solidFill>
                  <a:srgbClr val="000000"/>
                </a:solidFill>
                <a:latin typeface="Libre Franklin"/>
                <a:ea typeface="Libre Franklin"/>
                <a:cs typeface="Libre Franklin"/>
                <a:sym typeface="Libre Franklin"/>
              </a:rPr>
              <a:t>)</a:t>
            </a:r>
            <a:endParaRPr sz="800" b="0" i="0" u="none" strike="noStrike" cap="none" dirty="0">
              <a:solidFill>
                <a:srgbClr val="000000"/>
              </a:solidFill>
              <a:latin typeface="Libre Franklin"/>
              <a:ea typeface="Libre Franklin"/>
              <a:cs typeface="Libre Franklin"/>
              <a:sym typeface="Libre Franklin"/>
            </a:endParaRPr>
          </a:p>
        </p:txBody>
      </p:sp>
      <p:sp>
        <p:nvSpPr>
          <p:cNvPr id="175" name="Google Shape;175;g52fbfb3b6d_0_47"/>
          <p:cNvSpPr txBox="1"/>
          <p:nvPr/>
        </p:nvSpPr>
        <p:spPr>
          <a:xfrm>
            <a:off x="0" y="12997"/>
            <a:ext cx="12192000" cy="941651"/>
          </a:xfrm>
          <a:prstGeom prst="rect">
            <a:avLst/>
          </a:prstGeom>
          <a:solidFill>
            <a:srgbClr val="EDEDED"/>
          </a:solidFill>
          <a:ln w="2857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800" b="1" dirty="0">
                <a:solidFill>
                  <a:schemeClr val="dk1"/>
                </a:solidFill>
                <a:latin typeface="Calibri"/>
                <a:ea typeface="Calibri"/>
                <a:cs typeface="Calibri"/>
                <a:sym typeface="Calibri"/>
              </a:rPr>
              <a:t>The US west account for a major portion of the nation’s irrigation water withdrawals</a:t>
            </a:r>
            <a:endParaRPr sz="2800" b="1" i="0" u="none" strike="noStrike" cap="none" dirty="0">
              <a:solidFill>
                <a:schemeClr val="dk1"/>
              </a:solidFill>
              <a:latin typeface="Calibri"/>
              <a:ea typeface="Calibri"/>
              <a:cs typeface="Calibri"/>
              <a:sym typeface="Calibri"/>
            </a:endParaRPr>
          </a:p>
        </p:txBody>
      </p:sp>
      <p:sp>
        <p:nvSpPr>
          <p:cNvPr id="176" name="Google Shape;176;g52fbfb3b6d_0_47"/>
          <p:cNvSpPr txBox="1">
            <a:spLocks noGrp="1"/>
          </p:cNvSpPr>
          <p:nvPr>
            <p:ph type="sldNum" idx="12"/>
          </p:nvPr>
        </p:nvSpPr>
        <p:spPr>
          <a:xfrm>
            <a:off x="8610600" y="6356354"/>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a:t>
            </a:fld>
            <a:endParaRPr/>
          </a:p>
        </p:txBody>
      </p:sp>
      <p:pic>
        <p:nvPicPr>
          <p:cNvPr id="177" name="Google Shape;177;g52fbfb3b6d_0_47"/>
          <p:cNvPicPr preferRelativeResize="0"/>
          <p:nvPr/>
        </p:nvPicPr>
        <p:blipFill rotWithShape="1">
          <a:blip r:embed="rId4">
            <a:alphaModFix/>
          </a:blip>
          <a:srcRect/>
          <a:stretch/>
        </p:blipFill>
        <p:spPr>
          <a:xfrm>
            <a:off x="7519061" y="4051152"/>
            <a:ext cx="1975700" cy="2512450"/>
          </a:xfrm>
          <a:prstGeom prst="rect">
            <a:avLst/>
          </a:prstGeom>
          <a:noFill/>
          <a:ln w="9525" cap="flat" cmpd="sng">
            <a:solidFill>
              <a:srgbClr val="000000"/>
            </a:solidFill>
            <a:prstDash val="solid"/>
            <a:round/>
            <a:headEnd type="none" w="sm" len="sm"/>
            <a:tailEnd type="none" w="sm" len="sm"/>
          </a:ln>
        </p:spPr>
      </p:pic>
      <p:sp>
        <p:nvSpPr>
          <p:cNvPr id="178" name="Google Shape;178;g52fbfb3b6d_0_47"/>
          <p:cNvSpPr txBox="1"/>
          <p:nvPr/>
        </p:nvSpPr>
        <p:spPr>
          <a:xfrm>
            <a:off x="7487975" y="3749050"/>
            <a:ext cx="4695900" cy="365100"/>
          </a:xfrm>
          <a:prstGeom prst="rect">
            <a:avLst/>
          </a:prstGeom>
          <a:solidFill>
            <a:srgbClr val="CFE2F3"/>
          </a:solid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dirty="0">
                <a:solidFill>
                  <a:srgbClr val="000000"/>
                </a:solidFill>
                <a:latin typeface="Calibri"/>
                <a:ea typeface="Calibri"/>
                <a:cs typeface="Calibri"/>
                <a:sym typeface="Calibri"/>
              </a:rPr>
              <a:t>Groundwater: an important but declining resource</a:t>
            </a:r>
            <a:endParaRPr sz="1600" b="1" i="0" u="none" strike="noStrike" cap="none" dirty="0">
              <a:solidFill>
                <a:srgbClr val="000000"/>
              </a:solidFill>
              <a:latin typeface="Calibri"/>
              <a:ea typeface="Calibri"/>
              <a:cs typeface="Calibri"/>
              <a:sym typeface="Calibri"/>
            </a:endParaRPr>
          </a:p>
        </p:txBody>
      </p:sp>
      <p:pic>
        <p:nvPicPr>
          <p:cNvPr id="180" name="Google Shape;180;g52fbfb3b6d_0_47"/>
          <p:cNvPicPr preferRelativeResize="0"/>
          <p:nvPr/>
        </p:nvPicPr>
        <p:blipFill rotWithShape="1">
          <a:blip r:embed="rId5">
            <a:alphaModFix/>
          </a:blip>
          <a:srcRect b="9297"/>
          <a:stretch/>
        </p:blipFill>
        <p:spPr>
          <a:xfrm>
            <a:off x="51365" y="1409080"/>
            <a:ext cx="7450676" cy="3578926"/>
          </a:xfrm>
          <a:prstGeom prst="rect">
            <a:avLst/>
          </a:prstGeom>
          <a:noFill/>
          <a:ln>
            <a:noFill/>
          </a:ln>
        </p:spPr>
      </p:pic>
      <p:sp>
        <p:nvSpPr>
          <p:cNvPr id="181" name="Google Shape;181;g52fbfb3b6d_0_47"/>
          <p:cNvSpPr/>
          <p:nvPr/>
        </p:nvSpPr>
        <p:spPr>
          <a:xfrm>
            <a:off x="3848565" y="1462905"/>
            <a:ext cx="3653400" cy="11763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 name="Google Shape;190;g52fbfb3b6d_0_47"/>
          <p:cNvSpPr txBox="1"/>
          <p:nvPr/>
        </p:nvSpPr>
        <p:spPr>
          <a:xfrm>
            <a:off x="4000290" y="2008730"/>
            <a:ext cx="3397500" cy="554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700" b="1" i="0" u="none" strike="noStrike" cap="none" dirty="0">
                <a:solidFill>
                  <a:srgbClr val="38761D"/>
                </a:solidFill>
                <a:latin typeface="Calibri"/>
                <a:ea typeface="Calibri"/>
                <a:cs typeface="Calibri"/>
                <a:sym typeface="Calibri"/>
              </a:rPr>
              <a:t>Irrigation: 67% consumptive</a:t>
            </a:r>
            <a:endParaRPr sz="1700" b="1" i="0" u="none" strike="noStrike" cap="none" dirty="0">
              <a:solidFill>
                <a:srgbClr val="38761D"/>
              </a:solidFill>
              <a:latin typeface="Calibri"/>
              <a:ea typeface="Calibri"/>
              <a:cs typeface="Calibri"/>
              <a:sym typeface="Calibri"/>
            </a:endParaRPr>
          </a:p>
        </p:txBody>
      </p:sp>
      <p:sp>
        <p:nvSpPr>
          <p:cNvPr id="191" name="Google Shape;191;g52fbfb3b6d_0_47"/>
          <p:cNvSpPr txBox="1"/>
          <p:nvPr/>
        </p:nvSpPr>
        <p:spPr>
          <a:xfrm>
            <a:off x="3638365" y="1387680"/>
            <a:ext cx="3102300" cy="6288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sz="2000" b="1" dirty="0">
                <a:latin typeface="Calibri"/>
                <a:ea typeface="Calibri"/>
                <a:cs typeface="Calibri"/>
                <a:sym typeface="Calibri"/>
              </a:rPr>
              <a:t>Water withdrawals in 2015</a:t>
            </a:r>
            <a:endParaRPr sz="2000" b="1" dirty="0">
              <a:latin typeface="Calibri"/>
              <a:ea typeface="Calibri"/>
              <a:cs typeface="Calibri"/>
              <a:sym typeface="Calibri"/>
            </a:endParaRPr>
          </a:p>
          <a:p>
            <a:pPr marL="0" lvl="0" indent="0" algn="l" rtl="0">
              <a:spcBef>
                <a:spcPts val="0"/>
              </a:spcBef>
              <a:spcAft>
                <a:spcPts val="0"/>
              </a:spcAft>
              <a:buClr>
                <a:schemeClr val="dk1"/>
              </a:buClr>
              <a:buSzPts val="900"/>
              <a:buFont typeface="Arial"/>
              <a:buNone/>
            </a:pPr>
            <a:r>
              <a:rPr lang="en-US" sz="900" dirty="0">
                <a:solidFill>
                  <a:schemeClr val="dk1"/>
                </a:solidFill>
                <a:latin typeface="Libre Franklin"/>
                <a:ea typeface="Libre Franklin"/>
                <a:cs typeface="Libre Franklin"/>
                <a:sym typeface="Libre Franklin"/>
              </a:rPr>
              <a:t>USGS Fact Sheet 2018-3035</a:t>
            </a:r>
            <a:endParaRPr sz="900" dirty="0">
              <a:solidFill>
                <a:schemeClr val="dk1"/>
              </a:solidFill>
              <a:latin typeface="Libre Franklin"/>
              <a:ea typeface="Libre Franklin"/>
              <a:cs typeface="Libre Franklin"/>
              <a:sym typeface="Libre Franklin"/>
            </a:endParaRPr>
          </a:p>
          <a:p>
            <a:pPr marL="0" lvl="0" indent="0" algn="l" rtl="0">
              <a:spcBef>
                <a:spcPts val="0"/>
              </a:spcBef>
              <a:spcAft>
                <a:spcPts val="0"/>
              </a:spcAft>
              <a:buNone/>
            </a:pPr>
            <a:endParaRPr sz="2000" b="1" dirty="0">
              <a:latin typeface="Calibri"/>
              <a:ea typeface="Calibri"/>
              <a:cs typeface="Calibri"/>
              <a:sym typeface="Calibri"/>
            </a:endParaRPr>
          </a:p>
        </p:txBody>
      </p:sp>
      <p:sp>
        <p:nvSpPr>
          <p:cNvPr id="192" name="Google Shape;192;g52fbfb3b6d_0_47"/>
          <p:cNvSpPr/>
          <p:nvPr/>
        </p:nvSpPr>
        <p:spPr>
          <a:xfrm>
            <a:off x="38290" y="1007955"/>
            <a:ext cx="7405800" cy="39771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14" name="Google Shape;214;g52fbfb3b6d_0_47"/>
          <p:cNvPicPr preferRelativeResize="0"/>
          <p:nvPr/>
        </p:nvPicPr>
        <p:blipFill>
          <a:blip r:embed="rId6">
            <a:alphaModFix/>
          </a:blip>
          <a:stretch>
            <a:fillRect/>
          </a:stretch>
        </p:blipFill>
        <p:spPr>
          <a:xfrm>
            <a:off x="3638365" y="5243626"/>
            <a:ext cx="3008600" cy="1528820"/>
          </a:xfrm>
          <a:prstGeom prst="rect">
            <a:avLst/>
          </a:prstGeom>
          <a:noFill/>
          <a:ln>
            <a:noFill/>
          </a:ln>
        </p:spPr>
      </p:pic>
      <p:sp>
        <p:nvSpPr>
          <p:cNvPr id="215" name="Google Shape;215;g52fbfb3b6d_0_47"/>
          <p:cNvSpPr txBox="1"/>
          <p:nvPr/>
        </p:nvSpPr>
        <p:spPr>
          <a:xfrm>
            <a:off x="4139917" y="4943738"/>
            <a:ext cx="2830800" cy="36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500" b="1" dirty="0">
                <a:solidFill>
                  <a:srgbClr val="FF0000"/>
                </a:solidFill>
                <a:latin typeface="Calibri"/>
                <a:ea typeface="Calibri"/>
                <a:cs typeface="Calibri"/>
                <a:sym typeface="Calibri"/>
              </a:rPr>
              <a:t>Crop area &amp; % irrigated</a:t>
            </a:r>
            <a:endParaRPr sz="1500" b="1" dirty="0">
              <a:solidFill>
                <a:srgbClr val="FF0000"/>
              </a:solidFill>
              <a:latin typeface="Calibri"/>
              <a:ea typeface="Calibri"/>
              <a:cs typeface="Calibri"/>
              <a:sym typeface="Calibri"/>
            </a:endParaRPr>
          </a:p>
        </p:txBody>
      </p:sp>
      <p:grpSp>
        <p:nvGrpSpPr>
          <p:cNvPr id="4" name="Group 3">
            <a:extLst>
              <a:ext uri="{FF2B5EF4-FFF2-40B4-BE49-F238E27FC236}">
                <a16:creationId xmlns:a16="http://schemas.microsoft.com/office/drawing/2014/main" id="{461102AE-8A73-462D-5EA8-528680EF9149}"/>
              </a:ext>
            </a:extLst>
          </p:cNvPr>
          <p:cNvGrpSpPr/>
          <p:nvPr/>
        </p:nvGrpSpPr>
        <p:grpSpPr>
          <a:xfrm>
            <a:off x="8344788" y="992699"/>
            <a:ext cx="3664870" cy="2694025"/>
            <a:chOff x="8344788" y="992699"/>
            <a:chExt cx="3664870" cy="2694025"/>
          </a:xfrm>
        </p:grpSpPr>
        <p:pic>
          <p:nvPicPr>
            <p:cNvPr id="194" name="Google Shape;194;g52fbfb3b6d_0_47"/>
            <p:cNvPicPr preferRelativeResize="0"/>
            <p:nvPr/>
          </p:nvPicPr>
          <p:blipFill rotWithShape="1">
            <a:blip r:embed="rId7">
              <a:alphaModFix/>
            </a:blip>
            <a:srcRect l="1854" t="3790" r="32399"/>
            <a:stretch/>
          </p:blipFill>
          <p:spPr>
            <a:xfrm>
              <a:off x="8344788" y="992699"/>
              <a:ext cx="3664870" cy="2694025"/>
            </a:xfrm>
            <a:prstGeom prst="rect">
              <a:avLst/>
            </a:prstGeom>
            <a:noFill/>
            <a:ln w="9525" cap="flat" cmpd="sng">
              <a:solidFill>
                <a:srgbClr val="000000"/>
              </a:solidFill>
              <a:prstDash val="solid"/>
              <a:round/>
              <a:headEnd type="none" w="sm" len="sm"/>
              <a:tailEnd type="none" w="sm" len="sm"/>
            </a:ln>
          </p:spPr>
        </p:pic>
        <p:sp>
          <p:nvSpPr>
            <p:cNvPr id="195" name="Google Shape;195;g52fbfb3b6d_0_47"/>
            <p:cNvSpPr txBox="1"/>
            <p:nvPr/>
          </p:nvSpPr>
          <p:spPr>
            <a:xfrm>
              <a:off x="8659073" y="1454399"/>
              <a:ext cx="279723" cy="30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600" b="1" dirty="0">
                  <a:solidFill>
                    <a:srgbClr val="0600FF"/>
                  </a:solidFill>
                  <a:latin typeface="Calibri"/>
                  <a:ea typeface="Calibri"/>
                  <a:cs typeface="Calibri"/>
                  <a:sym typeface="Calibri"/>
                </a:rPr>
                <a:t>*</a:t>
              </a:r>
              <a:endParaRPr sz="1600" b="1" dirty="0">
                <a:solidFill>
                  <a:srgbClr val="0600FF"/>
                </a:solidFill>
                <a:latin typeface="Calibri"/>
                <a:ea typeface="Calibri"/>
                <a:cs typeface="Calibri"/>
                <a:sym typeface="Calibri"/>
              </a:endParaRPr>
            </a:p>
          </p:txBody>
        </p:sp>
        <p:sp>
          <p:nvSpPr>
            <p:cNvPr id="196" name="Google Shape;196;g52fbfb3b6d_0_47"/>
            <p:cNvSpPr txBox="1"/>
            <p:nvPr/>
          </p:nvSpPr>
          <p:spPr>
            <a:xfrm>
              <a:off x="8567082" y="1718449"/>
              <a:ext cx="279723" cy="30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600" b="1" dirty="0">
                  <a:solidFill>
                    <a:srgbClr val="0600FF"/>
                  </a:solidFill>
                  <a:latin typeface="Calibri"/>
                  <a:ea typeface="Calibri"/>
                  <a:cs typeface="Calibri"/>
                  <a:sym typeface="Calibri"/>
                </a:rPr>
                <a:t>*</a:t>
              </a:r>
              <a:endParaRPr sz="1600" b="1" dirty="0">
                <a:solidFill>
                  <a:srgbClr val="0600FF"/>
                </a:solidFill>
                <a:latin typeface="Calibri"/>
                <a:ea typeface="Calibri"/>
                <a:cs typeface="Calibri"/>
                <a:sym typeface="Calibri"/>
              </a:endParaRPr>
            </a:p>
          </p:txBody>
        </p:sp>
        <p:sp>
          <p:nvSpPr>
            <p:cNvPr id="197" name="Google Shape;197;g52fbfb3b6d_0_47"/>
            <p:cNvSpPr txBox="1"/>
            <p:nvPr/>
          </p:nvSpPr>
          <p:spPr>
            <a:xfrm>
              <a:off x="8899468" y="1801749"/>
              <a:ext cx="279723" cy="30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600" b="1" dirty="0">
                  <a:solidFill>
                    <a:srgbClr val="0600FF"/>
                  </a:solidFill>
                  <a:latin typeface="Calibri"/>
                  <a:ea typeface="Calibri"/>
                  <a:cs typeface="Calibri"/>
                  <a:sym typeface="Calibri"/>
                </a:rPr>
                <a:t>*</a:t>
              </a:r>
              <a:endParaRPr sz="1600" b="1" dirty="0">
                <a:solidFill>
                  <a:srgbClr val="0600FF"/>
                </a:solidFill>
                <a:latin typeface="Calibri"/>
                <a:ea typeface="Calibri"/>
                <a:cs typeface="Calibri"/>
                <a:sym typeface="Calibri"/>
              </a:endParaRPr>
            </a:p>
          </p:txBody>
        </p:sp>
        <p:sp>
          <p:nvSpPr>
            <p:cNvPr id="198" name="Google Shape;198;g52fbfb3b6d_0_47"/>
            <p:cNvSpPr txBox="1"/>
            <p:nvPr/>
          </p:nvSpPr>
          <p:spPr>
            <a:xfrm>
              <a:off x="8711033" y="2023849"/>
              <a:ext cx="279723" cy="30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600" b="1">
                  <a:solidFill>
                    <a:srgbClr val="0600FF"/>
                  </a:solidFill>
                  <a:latin typeface="Calibri"/>
                  <a:ea typeface="Calibri"/>
                  <a:cs typeface="Calibri"/>
                  <a:sym typeface="Calibri"/>
                </a:rPr>
                <a:t>*</a:t>
              </a:r>
              <a:endParaRPr sz="1600" b="1">
                <a:solidFill>
                  <a:srgbClr val="0600FF"/>
                </a:solidFill>
                <a:latin typeface="Calibri"/>
                <a:ea typeface="Calibri"/>
                <a:cs typeface="Calibri"/>
                <a:sym typeface="Calibri"/>
              </a:endParaRPr>
            </a:p>
          </p:txBody>
        </p:sp>
        <p:sp>
          <p:nvSpPr>
            <p:cNvPr id="199" name="Google Shape;199;g52fbfb3b6d_0_47"/>
            <p:cNvSpPr txBox="1"/>
            <p:nvPr/>
          </p:nvSpPr>
          <p:spPr>
            <a:xfrm>
              <a:off x="8990756" y="2107149"/>
              <a:ext cx="279723" cy="30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600" b="1" dirty="0">
                  <a:solidFill>
                    <a:srgbClr val="0600FF"/>
                  </a:solidFill>
                  <a:latin typeface="Calibri"/>
                  <a:ea typeface="Calibri"/>
                  <a:cs typeface="Calibri"/>
                  <a:sym typeface="Calibri"/>
                </a:rPr>
                <a:t>*</a:t>
              </a:r>
              <a:endParaRPr sz="1600" b="1" dirty="0">
                <a:solidFill>
                  <a:srgbClr val="0600FF"/>
                </a:solidFill>
                <a:latin typeface="Calibri"/>
                <a:ea typeface="Calibri"/>
                <a:cs typeface="Calibri"/>
                <a:sym typeface="Calibri"/>
              </a:endParaRPr>
            </a:p>
          </p:txBody>
        </p:sp>
        <p:sp>
          <p:nvSpPr>
            <p:cNvPr id="200" name="Google Shape;200;g52fbfb3b6d_0_47"/>
            <p:cNvSpPr txBox="1"/>
            <p:nvPr/>
          </p:nvSpPr>
          <p:spPr>
            <a:xfrm>
              <a:off x="8990756" y="2481124"/>
              <a:ext cx="279723" cy="30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600" b="1">
                  <a:solidFill>
                    <a:srgbClr val="0600FF"/>
                  </a:solidFill>
                  <a:latin typeface="Calibri"/>
                  <a:ea typeface="Calibri"/>
                  <a:cs typeface="Calibri"/>
                  <a:sym typeface="Calibri"/>
                </a:rPr>
                <a:t>*</a:t>
              </a:r>
              <a:endParaRPr sz="1600" b="1">
                <a:solidFill>
                  <a:srgbClr val="0600FF"/>
                </a:solidFill>
                <a:latin typeface="Calibri"/>
                <a:ea typeface="Calibri"/>
                <a:cs typeface="Calibri"/>
                <a:sym typeface="Calibri"/>
              </a:endParaRPr>
            </a:p>
          </p:txBody>
        </p:sp>
        <p:sp>
          <p:nvSpPr>
            <p:cNvPr id="201" name="Google Shape;201;g52fbfb3b6d_0_47"/>
            <p:cNvSpPr txBox="1"/>
            <p:nvPr/>
          </p:nvSpPr>
          <p:spPr>
            <a:xfrm>
              <a:off x="8487697" y="2187012"/>
              <a:ext cx="279723" cy="30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600" b="1" dirty="0">
                  <a:solidFill>
                    <a:srgbClr val="0600FF"/>
                  </a:solidFill>
                  <a:latin typeface="Calibri"/>
                  <a:ea typeface="Calibri"/>
                  <a:cs typeface="Calibri"/>
                  <a:sym typeface="Calibri"/>
                </a:rPr>
                <a:t>*</a:t>
              </a:r>
              <a:endParaRPr sz="1600" b="1" dirty="0">
                <a:solidFill>
                  <a:srgbClr val="0600FF"/>
                </a:solidFill>
                <a:latin typeface="Calibri"/>
                <a:ea typeface="Calibri"/>
                <a:cs typeface="Calibri"/>
                <a:sym typeface="Calibri"/>
              </a:endParaRPr>
            </a:p>
          </p:txBody>
        </p:sp>
      </p:grpSp>
      <p:sp>
        <p:nvSpPr>
          <p:cNvPr id="202" name="Google Shape;202;g52fbfb3b6d_0_47"/>
          <p:cNvSpPr txBox="1"/>
          <p:nvPr/>
        </p:nvSpPr>
        <p:spPr>
          <a:xfrm>
            <a:off x="9179192" y="1554699"/>
            <a:ext cx="279723" cy="30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600" b="1" dirty="0">
                <a:solidFill>
                  <a:srgbClr val="0000FF"/>
                </a:solidFill>
                <a:latin typeface="Calibri"/>
                <a:ea typeface="Calibri"/>
                <a:cs typeface="Calibri"/>
                <a:sym typeface="Calibri"/>
              </a:rPr>
              <a:t>*</a:t>
            </a:r>
            <a:endParaRPr sz="1600" b="1" dirty="0">
              <a:solidFill>
                <a:srgbClr val="0000FF"/>
              </a:solidFill>
              <a:latin typeface="Calibri"/>
              <a:ea typeface="Calibri"/>
              <a:cs typeface="Calibri"/>
              <a:sym typeface="Calibri"/>
            </a:endParaRPr>
          </a:p>
        </p:txBody>
      </p:sp>
      <p:sp>
        <p:nvSpPr>
          <p:cNvPr id="203" name="Google Shape;203;g52fbfb3b6d_0_47"/>
          <p:cNvSpPr txBox="1"/>
          <p:nvPr/>
        </p:nvSpPr>
        <p:spPr>
          <a:xfrm>
            <a:off x="9231855" y="1860099"/>
            <a:ext cx="279723" cy="30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600" b="1" dirty="0">
                <a:solidFill>
                  <a:srgbClr val="0000FF"/>
                </a:solidFill>
                <a:latin typeface="Calibri"/>
                <a:ea typeface="Calibri"/>
                <a:cs typeface="Calibri"/>
                <a:sym typeface="Calibri"/>
              </a:rPr>
              <a:t>*</a:t>
            </a:r>
            <a:endParaRPr sz="1600" b="1" dirty="0">
              <a:solidFill>
                <a:srgbClr val="0000FF"/>
              </a:solidFill>
              <a:latin typeface="Calibri"/>
              <a:ea typeface="Calibri"/>
              <a:cs typeface="Calibri"/>
              <a:sym typeface="Calibri"/>
            </a:endParaRPr>
          </a:p>
        </p:txBody>
      </p:sp>
      <p:sp>
        <p:nvSpPr>
          <p:cNvPr id="204" name="Google Shape;204;g52fbfb3b6d_0_47"/>
          <p:cNvSpPr txBox="1"/>
          <p:nvPr/>
        </p:nvSpPr>
        <p:spPr>
          <a:xfrm>
            <a:off x="9214093" y="2170612"/>
            <a:ext cx="396195" cy="30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600" b="1" dirty="0">
                <a:solidFill>
                  <a:srgbClr val="0000FF"/>
                </a:solidFill>
                <a:latin typeface="Calibri"/>
                <a:ea typeface="Calibri"/>
                <a:cs typeface="Calibri"/>
                <a:sym typeface="Calibri"/>
              </a:rPr>
              <a:t>*</a:t>
            </a:r>
            <a:endParaRPr sz="1600" b="1" dirty="0">
              <a:solidFill>
                <a:srgbClr val="0000FF"/>
              </a:solidFill>
              <a:latin typeface="Calibri"/>
              <a:ea typeface="Calibri"/>
              <a:cs typeface="Calibri"/>
              <a:sym typeface="Calibri"/>
            </a:endParaRPr>
          </a:p>
        </p:txBody>
      </p:sp>
      <p:sp>
        <p:nvSpPr>
          <p:cNvPr id="205" name="Google Shape;205;g52fbfb3b6d_0_47"/>
          <p:cNvSpPr txBox="1"/>
          <p:nvPr/>
        </p:nvSpPr>
        <p:spPr>
          <a:xfrm>
            <a:off x="9330565" y="2481124"/>
            <a:ext cx="279723" cy="30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600" b="1" dirty="0">
                <a:solidFill>
                  <a:srgbClr val="0000FF"/>
                </a:solidFill>
                <a:latin typeface="Calibri"/>
                <a:ea typeface="Calibri"/>
                <a:cs typeface="Calibri"/>
                <a:sym typeface="Calibri"/>
              </a:rPr>
              <a:t>*</a:t>
            </a:r>
            <a:endParaRPr sz="1600" b="1" dirty="0">
              <a:solidFill>
                <a:srgbClr val="0000FF"/>
              </a:solidFill>
              <a:latin typeface="Calibri"/>
              <a:ea typeface="Calibri"/>
              <a:cs typeface="Calibri"/>
              <a:sym typeface="Calibri"/>
            </a:endParaRPr>
          </a:p>
        </p:txBody>
      </p:sp>
      <p:sp>
        <p:nvSpPr>
          <p:cNvPr id="216" name="Google Shape;216;g52fbfb3b6d_0_47"/>
          <p:cNvSpPr txBox="1"/>
          <p:nvPr/>
        </p:nvSpPr>
        <p:spPr>
          <a:xfrm>
            <a:off x="10362106" y="918047"/>
            <a:ext cx="2654700" cy="267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000" dirty="0">
                <a:latin typeface="Calibri"/>
                <a:ea typeface="Calibri"/>
                <a:cs typeface="Calibri"/>
                <a:sym typeface="Calibri"/>
              </a:rPr>
              <a:t>USDA NASS 2012 Ag. Census</a:t>
            </a:r>
            <a:endParaRPr sz="1000" i="0" u="none" strike="noStrike" cap="none" dirty="0">
              <a:solidFill>
                <a:srgbClr val="000000"/>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pic>
        <p:nvPicPr>
          <p:cNvPr id="4" name="Picture 3">
            <a:extLst>
              <a:ext uri="{FF2B5EF4-FFF2-40B4-BE49-F238E27FC236}">
                <a16:creationId xmlns:a16="http://schemas.microsoft.com/office/drawing/2014/main" id="{480343D0-0197-C23D-CAA1-029E2C9DC664}"/>
              </a:ext>
            </a:extLst>
          </p:cNvPr>
          <p:cNvPicPr>
            <a:picLocks noChangeAspect="1"/>
          </p:cNvPicPr>
          <p:nvPr/>
        </p:nvPicPr>
        <p:blipFill>
          <a:blip r:embed="rId3"/>
          <a:stretch>
            <a:fillRect/>
          </a:stretch>
        </p:blipFill>
        <p:spPr>
          <a:xfrm>
            <a:off x="-1" y="6142372"/>
            <a:ext cx="12191999" cy="712172"/>
          </a:xfrm>
          <a:prstGeom prst="rect">
            <a:avLst/>
          </a:prstGeom>
        </p:spPr>
      </p:pic>
      <p:sp>
        <p:nvSpPr>
          <p:cNvPr id="455" name="Google Shape;455;p18"/>
          <p:cNvSpPr txBox="1">
            <a:spLocks noGrp="1"/>
          </p:cNvSpPr>
          <p:nvPr>
            <p:ph type="sldNum" idx="12"/>
          </p:nvPr>
        </p:nvSpPr>
        <p:spPr>
          <a:xfrm>
            <a:off x="9815177" y="6356357"/>
            <a:ext cx="2142067"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20</a:t>
            </a:fld>
            <a:endParaRPr/>
          </a:p>
        </p:txBody>
      </p:sp>
      <p:pic>
        <p:nvPicPr>
          <p:cNvPr id="2" name="Picture 1" descr="A map of the state of texas&#10;&#10;Description automatically generated">
            <a:extLst>
              <a:ext uri="{FF2B5EF4-FFF2-40B4-BE49-F238E27FC236}">
                <a16:creationId xmlns:a16="http://schemas.microsoft.com/office/drawing/2014/main" id="{783D452D-2B02-77DE-4D2C-055B7E1728FB}"/>
              </a:ext>
            </a:extLst>
          </p:cNvPr>
          <p:cNvPicPr>
            <a:picLocks noChangeAspect="1"/>
          </p:cNvPicPr>
          <p:nvPr/>
        </p:nvPicPr>
        <p:blipFill rotWithShape="1">
          <a:blip r:embed="rId4"/>
          <a:srcRect t="2346" r="1435"/>
          <a:stretch/>
        </p:blipFill>
        <p:spPr>
          <a:xfrm>
            <a:off x="6810545" y="1295719"/>
            <a:ext cx="5495256" cy="3629644"/>
          </a:xfrm>
          <a:prstGeom prst="rect">
            <a:avLst/>
          </a:prstGeom>
        </p:spPr>
      </p:pic>
      <p:sp>
        <p:nvSpPr>
          <p:cNvPr id="3" name="Google Shape;233;p16">
            <a:extLst>
              <a:ext uri="{FF2B5EF4-FFF2-40B4-BE49-F238E27FC236}">
                <a16:creationId xmlns:a16="http://schemas.microsoft.com/office/drawing/2014/main" id="{B640D7F1-E8FD-EF34-AF95-01FB74E59EEB}"/>
              </a:ext>
            </a:extLst>
          </p:cNvPr>
          <p:cNvSpPr txBox="1"/>
          <p:nvPr/>
        </p:nvSpPr>
        <p:spPr>
          <a:xfrm>
            <a:off x="0" y="-29"/>
            <a:ext cx="12192000" cy="932131"/>
          </a:xfrm>
          <a:prstGeom prst="rect">
            <a:avLst/>
          </a:prstGeom>
          <a:solidFill>
            <a:srgbClr val="EDEDED"/>
          </a:solidFill>
          <a:ln w="2857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defPPr>
              <a:defRPr lang="en-US"/>
            </a:defPPr>
            <a:lvl1pPr marR="0" lvl="0" indent="0" algn="ctr">
              <a:lnSpc>
                <a:spcPct val="100000"/>
              </a:lnSpc>
              <a:spcBef>
                <a:spcPts val="0"/>
              </a:spcBef>
              <a:spcAft>
                <a:spcPts val="0"/>
              </a:spcAft>
              <a:buClr>
                <a:srgbClr val="000000"/>
              </a:buClr>
              <a:buSzPts val="2400"/>
              <a:buFont typeface="Arial"/>
              <a:buNone/>
              <a:defRPr sz="3200" b="1">
                <a:solidFill>
                  <a:schemeClr val="dk1"/>
                </a:solidFill>
                <a:latin typeface="Calibri"/>
                <a:ea typeface="Calibri"/>
                <a:cs typeface="Calibri"/>
              </a:defRPr>
            </a:lvl1pPr>
          </a:lstStyle>
          <a:p>
            <a:pPr marL="9525" marR="0" lvl="0" indent="-9525" algn="l" rtl="0">
              <a:lnSpc>
                <a:spcPct val="100000"/>
              </a:lnSpc>
              <a:spcBef>
                <a:spcPts val="0"/>
              </a:spcBef>
              <a:spcAft>
                <a:spcPts val="0"/>
              </a:spcAft>
              <a:buClr>
                <a:srgbClr val="000000"/>
              </a:buClr>
              <a:buSzPts val="2800"/>
              <a:buFont typeface="Arial"/>
              <a:buNone/>
            </a:pPr>
            <a:r>
              <a:rPr lang="en-US" sz="2800" dirty="0">
                <a:sym typeface="Calibri"/>
              </a:rPr>
              <a:t>Deficit irrigation can serve as a good strategy in southwestern states to cope with water shortage</a:t>
            </a:r>
          </a:p>
        </p:txBody>
      </p:sp>
      <p:sp>
        <p:nvSpPr>
          <p:cNvPr id="16" name="Google Shape;462;p18">
            <a:extLst>
              <a:ext uri="{FF2B5EF4-FFF2-40B4-BE49-F238E27FC236}">
                <a16:creationId xmlns:a16="http://schemas.microsoft.com/office/drawing/2014/main" id="{4DB3FC89-7237-FC97-EEFB-DC7555B1119B}"/>
              </a:ext>
            </a:extLst>
          </p:cNvPr>
          <p:cNvSpPr txBox="1"/>
          <p:nvPr/>
        </p:nvSpPr>
        <p:spPr>
          <a:xfrm>
            <a:off x="909374" y="931645"/>
            <a:ext cx="5292495" cy="448186"/>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dirty="0">
                <a:solidFill>
                  <a:srgbClr val="000000"/>
                </a:solidFill>
                <a:latin typeface="Libre Franklin"/>
                <a:ea typeface="Libre Franklin"/>
                <a:cs typeface="Libre Franklin"/>
                <a:sym typeface="Libre Franklin"/>
              </a:rPr>
              <a:t>Deficit irrigation (1=no shortage of irrigation water)</a:t>
            </a:r>
            <a:endParaRPr sz="1400" b="1" i="1" u="none" strike="noStrike" cap="none" dirty="0">
              <a:solidFill>
                <a:srgbClr val="000000"/>
              </a:solidFill>
              <a:latin typeface="Libre Franklin"/>
              <a:ea typeface="Libre Franklin"/>
              <a:cs typeface="Libre Franklin"/>
              <a:sym typeface="Libre Franklin"/>
            </a:endParaRPr>
          </a:p>
        </p:txBody>
      </p:sp>
      <p:sp>
        <p:nvSpPr>
          <p:cNvPr id="18" name="Google Shape;462;p18">
            <a:extLst>
              <a:ext uri="{FF2B5EF4-FFF2-40B4-BE49-F238E27FC236}">
                <a16:creationId xmlns:a16="http://schemas.microsoft.com/office/drawing/2014/main" id="{9AE6AC62-E390-B236-E2C2-01BDD87AB26D}"/>
              </a:ext>
            </a:extLst>
          </p:cNvPr>
          <p:cNvSpPr txBox="1"/>
          <p:nvPr/>
        </p:nvSpPr>
        <p:spPr>
          <a:xfrm>
            <a:off x="2812247" y="1366764"/>
            <a:ext cx="1131243" cy="430578"/>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dirty="0">
                <a:solidFill>
                  <a:srgbClr val="000000"/>
                </a:solidFill>
                <a:latin typeface="Libre Franklin"/>
                <a:ea typeface="Libre Franklin"/>
                <a:cs typeface="Libre Franklin"/>
                <a:sym typeface="Libre Franklin"/>
              </a:rPr>
              <a:t>Grain</a:t>
            </a:r>
            <a:endParaRPr sz="1400" b="0" i="1" u="none" strike="noStrike" cap="none" dirty="0">
              <a:solidFill>
                <a:srgbClr val="000000"/>
              </a:solidFill>
              <a:latin typeface="Libre Franklin"/>
              <a:ea typeface="Libre Franklin"/>
              <a:cs typeface="Libre Franklin"/>
              <a:sym typeface="Libre Franklin"/>
            </a:endParaRPr>
          </a:p>
        </p:txBody>
      </p:sp>
      <p:sp>
        <p:nvSpPr>
          <p:cNvPr id="20" name="Google Shape;462;p18">
            <a:extLst>
              <a:ext uri="{FF2B5EF4-FFF2-40B4-BE49-F238E27FC236}">
                <a16:creationId xmlns:a16="http://schemas.microsoft.com/office/drawing/2014/main" id="{5A71DBA5-3E12-7F6B-0277-9F5E9BFADD51}"/>
              </a:ext>
            </a:extLst>
          </p:cNvPr>
          <p:cNvSpPr txBox="1"/>
          <p:nvPr/>
        </p:nvSpPr>
        <p:spPr>
          <a:xfrm>
            <a:off x="4973981" y="1366764"/>
            <a:ext cx="1131243" cy="430578"/>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dirty="0">
                <a:solidFill>
                  <a:srgbClr val="000000"/>
                </a:solidFill>
                <a:latin typeface="Libre Franklin"/>
                <a:ea typeface="Libre Franklin"/>
                <a:cs typeface="Libre Franklin"/>
                <a:sym typeface="Libre Franklin"/>
              </a:rPr>
              <a:t>Oilseed</a:t>
            </a:r>
            <a:endParaRPr sz="1400" b="0" i="1" u="none" strike="noStrike" cap="none" dirty="0">
              <a:solidFill>
                <a:srgbClr val="000000"/>
              </a:solidFill>
              <a:latin typeface="Libre Franklin"/>
              <a:ea typeface="Libre Franklin"/>
              <a:cs typeface="Libre Franklin"/>
              <a:sym typeface="Libre Franklin"/>
            </a:endParaRPr>
          </a:p>
        </p:txBody>
      </p:sp>
      <p:sp>
        <p:nvSpPr>
          <p:cNvPr id="21" name="Google Shape;462;p18">
            <a:extLst>
              <a:ext uri="{FF2B5EF4-FFF2-40B4-BE49-F238E27FC236}">
                <a16:creationId xmlns:a16="http://schemas.microsoft.com/office/drawing/2014/main" id="{A670E4F6-9640-AD09-27F5-5E4D62D9051F}"/>
              </a:ext>
            </a:extLst>
          </p:cNvPr>
          <p:cNvSpPr txBox="1"/>
          <p:nvPr/>
        </p:nvSpPr>
        <p:spPr>
          <a:xfrm>
            <a:off x="668739" y="3673675"/>
            <a:ext cx="1131243" cy="430578"/>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dirty="0">
                <a:solidFill>
                  <a:srgbClr val="000000"/>
                </a:solidFill>
                <a:latin typeface="Libre Franklin"/>
                <a:ea typeface="Libre Franklin"/>
                <a:cs typeface="Libre Franklin"/>
                <a:sym typeface="Libre Franklin"/>
              </a:rPr>
              <a:t>Sugar</a:t>
            </a:r>
            <a:endParaRPr sz="1400" b="0" i="1" u="none" strike="noStrike" cap="none" dirty="0">
              <a:solidFill>
                <a:srgbClr val="000000"/>
              </a:solidFill>
              <a:latin typeface="Libre Franklin"/>
              <a:ea typeface="Libre Franklin"/>
              <a:cs typeface="Libre Franklin"/>
              <a:sym typeface="Libre Franklin"/>
            </a:endParaRPr>
          </a:p>
        </p:txBody>
      </p:sp>
      <p:sp>
        <p:nvSpPr>
          <p:cNvPr id="22" name="Google Shape;462;p18">
            <a:extLst>
              <a:ext uri="{FF2B5EF4-FFF2-40B4-BE49-F238E27FC236}">
                <a16:creationId xmlns:a16="http://schemas.microsoft.com/office/drawing/2014/main" id="{7B190F0E-1C23-7075-1AAE-AEA0388375E6}"/>
              </a:ext>
            </a:extLst>
          </p:cNvPr>
          <p:cNvSpPr txBox="1"/>
          <p:nvPr/>
        </p:nvSpPr>
        <p:spPr>
          <a:xfrm>
            <a:off x="2910729" y="3682532"/>
            <a:ext cx="1131243" cy="430578"/>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dirty="0">
                <a:solidFill>
                  <a:srgbClr val="000000"/>
                </a:solidFill>
                <a:latin typeface="Libre Franklin"/>
                <a:ea typeface="Libre Franklin"/>
                <a:cs typeface="Libre Franklin"/>
                <a:sym typeface="Libre Franklin"/>
              </a:rPr>
              <a:t>Vegfruit</a:t>
            </a:r>
            <a:endParaRPr sz="1400" b="0" i="1" u="none" strike="noStrike" cap="none" dirty="0">
              <a:solidFill>
                <a:srgbClr val="000000"/>
              </a:solidFill>
              <a:latin typeface="Libre Franklin"/>
              <a:ea typeface="Libre Franklin"/>
              <a:cs typeface="Libre Franklin"/>
              <a:sym typeface="Libre Franklin"/>
            </a:endParaRPr>
          </a:p>
        </p:txBody>
      </p:sp>
      <p:sp>
        <p:nvSpPr>
          <p:cNvPr id="23" name="Google Shape;462;p18">
            <a:extLst>
              <a:ext uri="{FF2B5EF4-FFF2-40B4-BE49-F238E27FC236}">
                <a16:creationId xmlns:a16="http://schemas.microsoft.com/office/drawing/2014/main" id="{A511D391-7563-D8B0-9EC3-41FE38AC332B}"/>
              </a:ext>
            </a:extLst>
          </p:cNvPr>
          <p:cNvSpPr txBox="1"/>
          <p:nvPr/>
        </p:nvSpPr>
        <p:spPr>
          <a:xfrm>
            <a:off x="5070626" y="3682532"/>
            <a:ext cx="1131243" cy="430578"/>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dirty="0">
                <a:solidFill>
                  <a:srgbClr val="000000"/>
                </a:solidFill>
                <a:latin typeface="Libre Franklin"/>
                <a:ea typeface="Libre Franklin"/>
                <a:cs typeface="Libre Franklin"/>
                <a:sym typeface="Libre Franklin"/>
              </a:rPr>
              <a:t>Other</a:t>
            </a:r>
            <a:endParaRPr sz="1400" b="0" i="1" u="none" strike="noStrike" cap="none" dirty="0">
              <a:solidFill>
                <a:srgbClr val="000000"/>
              </a:solidFill>
              <a:latin typeface="Libre Franklin"/>
              <a:ea typeface="Libre Franklin"/>
              <a:cs typeface="Libre Franklin"/>
              <a:sym typeface="Libre Franklin"/>
            </a:endParaRPr>
          </a:p>
        </p:txBody>
      </p:sp>
      <p:sp>
        <p:nvSpPr>
          <p:cNvPr id="24" name="Google Shape;462;p18">
            <a:extLst>
              <a:ext uri="{FF2B5EF4-FFF2-40B4-BE49-F238E27FC236}">
                <a16:creationId xmlns:a16="http://schemas.microsoft.com/office/drawing/2014/main" id="{DB3658DA-85E2-8865-E6A7-B15ABAA89645}"/>
              </a:ext>
            </a:extLst>
          </p:cNvPr>
          <p:cNvSpPr txBox="1"/>
          <p:nvPr/>
        </p:nvSpPr>
        <p:spPr>
          <a:xfrm>
            <a:off x="752990" y="1362818"/>
            <a:ext cx="1131243" cy="430578"/>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dirty="0">
                <a:solidFill>
                  <a:srgbClr val="000000"/>
                </a:solidFill>
                <a:latin typeface="Libre Franklin"/>
                <a:ea typeface="Libre Franklin"/>
                <a:cs typeface="Libre Franklin"/>
                <a:sym typeface="Libre Franklin"/>
              </a:rPr>
              <a:t>Cotton</a:t>
            </a:r>
            <a:endParaRPr sz="1400" b="0" i="1" u="none" strike="noStrike" cap="none" dirty="0">
              <a:solidFill>
                <a:srgbClr val="000000"/>
              </a:solidFill>
              <a:latin typeface="Libre Franklin"/>
              <a:ea typeface="Libre Franklin"/>
              <a:cs typeface="Libre Franklin"/>
              <a:sym typeface="Libre Franklin"/>
            </a:endParaRPr>
          </a:p>
        </p:txBody>
      </p:sp>
      <p:sp>
        <p:nvSpPr>
          <p:cNvPr id="25" name="Curved Up Arrow 24">
            <a:extLst>
              <a:ext uri="{FF2B5EF4-FFF2-40B4-BE49-F238E27FC236}">
                <a16:creationId xmlns:a16="http://schemas.microsoft.com/office/drawing/2014/main" id="{79669EAC-6B1D-93D8-12CF-384C4AED6E68}"/>
              </a:ext>
            </a:extLst>
          </p:cNvPr>
          <p:cNvSpPr/>
          <p:nvPr/>
        </p:nvSpPr>
        <p:spPr>
          <a:xfrm rot="20679727" flipV="1">
            <a:off x="6136351" y="960452"/>
            <a:ext cx="1084936" cy="564920"/>
          </a:xfrm>
          <a:prstGeom prst="curvedUpArrow">
            <a:avLst>
              <a:gd name="adj1" fmla="val 13757"/>
              <a:gd name="adj2" fmla="val 33776"/>
              <a:gd name="adj3" fmla="val 25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Google Shape;462;p18">
            <a:extLst>
              <a:ext uri="{FF2B5EF4-FFF2-40B4-BE49-F238E27FC236}">
                <a16:creationId xmlns:a16="http://schemas.microsoft.com/office/drawing/2014/main" id="{D8A515F6-ADDE-36BA-75B4-54A4267CD4E0}"/>
              </a:ext>
            </a:extLst>
          </p:cNvPr>
          <p:cNvSpPr txBox="1"/>
          <p:nvPr/>
        </p:nvSpPr>
        <p:spPr>
          <a:xfrm>
            <a:off x="6705822" y="931645"/>
            <a:ext cx="4852745" cy="448186"/>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dirty="0">
                <a:solidFill>
                  <a:srgbClr val="000000"/>
                </a:solidFill>
                <a:latin typeface="Libre Franklin"/>
                <a:ea typeface="Libre Franklin"/>
                <a:cs typeface="Libre Franklin"/>
                <a:sym typeface="Libre Franklin"/>
              </a:rPr>
              <a:t>Yield deficit (1= </a:t>
            </a:r>
            <a:r>
              <a:rPr lang="en-US" sz="1600" b="1" dirty="0">
                <a:solidFill>
                  <a:srgbClr val="000000"/>
                </a:solidFill>
                <a:latin typeface="Libre Franklin"/>
                <a:ea typeface="Libre Franklin"/>
                <a:cs typeface="Libre Franklin"/>
                <a:sym typeface="Libre Franklin"/>
              </a:rPr>
              <a:t>m</a:t>
            </a:r>
            <a:r>
              <a:rPr lang="en-US" sz="1600" b="1" i="0" u="none" strike="noStrike" cap="none" dirty="0">
                <a:solidFill>
                  <a:srgbClr val="000000"/>
                </a:solidFill>
                <a:latin typeface="Libre Franklin"/>
                <a:ea typeface="Libre Franklin"/>
                <a:cs typeface="Libre Franklin"/>
                <a:sym typeface="Libre Franklin"/>
              </a:rPr>
              <a:t>ax yield)</a:t>
            </a:r>
            <a:endParaRPr sz="1400" b="1" i="1" u="none" strike="noStrike" cap="none" dirty="0">
              <a:solidFill>
                <a:srgbClr val="000000"/>
              </a:solidFill>
              <a:latin typeface="Libre Franklin"/>
              <a:ea typeface="Libre Franklin"/>
              <a:cs typeface="Libre Franklin"/>
              <a:sym typeface="Libre Franklin"/>
            </a:endParaRPr>
          </a:p>
        </p:txBody>
      </p:sp>
      <p:sp>
        <p:nvSpPr>
          <p:cNvPr id="30" name="Rectangle 29">
            <a:extLst>
              <a:ext uri="{FF2B5EF4-FFF2-40B4-BE49-F238E27FC236}">
                <a16:creationId xmlns:a16="http://schemas.microsoft.com/office/drawing/2014/main" id="{BD32ABCC-5D1D-5757-B3CD-6DC6A4154086}"/>
              </a:ext>
            </a:extLst>
          </p:cNvPr>
          <p:cNvSpPr/>
          <p:nvPr/>
        </p:nvSpPr>
        <p:spPr>
          <a:xfrm>
            <a:off x="7493431" y="2735451"/>
            <a:ext cx="3494867" cy="201478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descr="A map of the state of california&#10;&#10;Description automatically generated">
            <a:extLst>
              <a:ext uri="{FF2B5EF4-FFF2-40B4-BE49-F238E27FC236}">
                <a16:creationId xmlns:a16="http://schemas.microsoft.com/office/drawing/2014/main" id="{16D97E68-FDC6-9999-4AF8-79C7BCBD50D9}"/>
              </a:ext>
            </a:extLst>
          </p:cNvPr>
          <p:cNvPicPr>
            <a:picLocks noChangeAspect="1"/>
          </p:cNvPicPr>
          <p:nvPr/>
        </p:nvPicPr>
        <p:blipFill rotWithShape="1">
          <a:blip r:embed="rId5"/>
          <a:srcRect l="2118" t="5755" r="11591" b="7314"/>
          <a:stretch/>
        </p:blipFill>
        <p:spPr>
          <a:xfrm>
            <a:off x="402051" y="1745015"/>
            <a:ext cx="1906872" cy="1921002"/>
          </a:xfrm>
          <a:prstGeom prst="rect">
            <a:avLst/>
          </a:prstGeom>
        </p:spPr>
      </p:pic>
      <p:pic>
        <p:nvPicPr>
          <p:cNvPr id="31" name="Picture 30" descr="A map of the state of washington&#10;&#10;Description automatically generated">
            <a:extLst>
              <a:ext uri="{FF2B5EF4-FFF2-40B4-BE49-F238E27FC236}">
                <a16:creationId xmlns:a16="http://schemas.microsoft.com/office/drawing/2014/main" id="{90E9FF39-B8A7-42BF-CBE5-DDA4169FA532}"/>
              </a:ext>
            </a:extLst>
          </p:cNvPr>
          <p:cNvPicPr>
            <a:picLocks noChangeAspect="1"/>
          </p:cNvPicPr>
          <p:nvPr/>
        </p:nvPicPr>
        <p:blipFill rotWithShape="1">
          <a:blip r:embed="rId6"/>
          <a:srcRect l="2118" t="6175" r="11872" b="4983"/>
          <a:stretch/>
        </p:blipFill>
        <p:spPr>
          <a:xfrm>
            <a:off x="2547958" y="1745014"/>
            <a:ext cx="1859782" cy="1921003"/>
          </a:xfrm>
          <a:prstGeom prst="rect">
            <a:avLst/>
          </a:prstGeom>
        </p:spPr>
      </p:pic>
      <p:pic>
        <p:nvPicPr>
          <p:cNvPr id="33" name="Picture 32" descr="A map of the state of california&#10;&#10;Description automatically generated">
            <a:extLst>
              <a:ext uri="{FF2B5EF4-FFF2-40B4-BE49-F238E27FC236}">
                <a16:creationId xmlns:a16="http://schemas.microsoft.com/office/drawing/2014/main" id="{5485DB26-0CD5-2315-D420-AEA51E0B5D5C}"/>
              </a:ext>
            </a:extLst>
          </p:cNvPr>
          <p:cNvPicPr>
            <a:picLocks noChangeAspect="1"/>
          </p:cNvPicPr>
          <p:nvPr/>
        </p:nvPicPr>
        <p:blipFill rotWithShape="1">
          <a:blip r:embed="rId7"/>
          <a:srcRect l="2241" t="6317" r="11871" b="4421"/>
          <a:stretch/>
        </p:blipFill>
        <p:spPr>
          <a:xfrm>
            <a:off x="4623984" y="1745013"/>
            <a:ext cx="1920239" cy="1995689"/>
          </a:xfrm>
          <a:prstGeom prst="rect">
            <a:avLst/>
          </a:prstGeom>
        </p:spPr>
      </p:pic>
      <p:pic>
        <p:nvPicPr>
          <p:cNvPr id="35" name="Picture 34" descr="A map of the united states with numbers and a number of water use&#10;&#10;Description automatically generated">
            <a:extLst>
              <a:ext uri="{FF2B5EF4-FFF2-40B4-BE49-F238E27FC236}">
                <a16:creationId xmlns:a16="http://schemas.microsoft.com/office/drawing/2014/main" id="{49D2BD13-C8C0-B783-A6F5-91848989A2AF}"/>
              </a:ext>
            </a:extLst>
          </p:cNvPr>
          <p:cNvPicPr>
            <a:picLocks noChangeAspect="1"/>
          </p:cNvPicPr>
          <p:nvPr/>
        </p:nvPicPr>
        <p:blipFill rotWithShape="1">
          <a:blip r:embed="rId8"/>
          <a:srcRect l="2241" t="6456" r="11871" b="5685"/>
          <a:stretch/>
        </p:blipFill>
        <p:spPr>
          <a:xfrm>
            <a:off x="4694038" y="4199012"/>
            <a:ext cx="1850185" cy="1892649"/>
          </a:xfrm>
          <a:prstGeom prst="rect">
            <a:avLst/>
          </a:prstGeom>
        </p:spPr>
      </p:pic>
      <p:pic>
        <p:nvPicPr>
          <p:cNvPr id="37" name="Picture 36" descr="A map of the state of california&#10;&#10;Description automatically generated">
            <a:extLst>
              <a:ext uri="{FF2B5EF4-FFF2-40B4-BE49-F238E27FC236}">
                <a16:creationId xmlns:a16="http://schemas.microsoft.com/office/drawing/2014/main" id="{E5034593-490E-EBEB-627E-906D80A5692E}"/>
              </a:ext>
            </a:extLst>
          </p:cNvPr>
          <p:cNvPicPr>
            <a:picLocks noChangeAspect="1"/>
          </p:cNvPicPr>
          <p:nvPr/>
        </p:nvPicPr>
        <p:blipFill rotWithShape="1">
          <a:blip r:embed="rId9"/>
          <a:srcRect l="1846" t="6034" r="11872" b="5685"/>
          <a:stretch/>
        </p:blipFill>
        <p:spPr>
          <a:xfrm>
            <a:off x="402051" y="4088348"/>
            <a:ext cx="1906872" cy="1951032"/>
          </a:xfrm>
          <a:prstGeom prst="rect">
            <a:avLst/>
          </a:prstGeom>
        </p:spPr>
      </p:pic>
      <p:pic>
        <p:nvPicPr>
          <p:cNvPr id="43" name="Picture 42" descr="A map of the state of washington&#10;&#10;Description automatically generated">
            <a:extLst>
              <a:ext uri="{FF2B5EF4-FFF2-40B4-BE49-F238E27FC236}">
                <a16:creationId xmlns:a16="http://schemas.microsoft.com/office/drawing/2014/main" id="{D24CA912-75C0-58E7-B2AC-0FB4253AD733}"/>
              </a:ext>
            </a:extLst>
          </p:cNvPr>
          <p:cNvPicPr>
            <a:picLocks noChangeAspect="1"/>
          </p:cNvPicPr>
          <p:nvPr/>
        </p:nvPicPr>
        <p:blipFill rotWithShape="1">
          <a:blip r:embed="rId10"/>
          <a:srcRect l="2117" t="6035" r="11732" b="5965"/>
          <a:stretch/>
        </p:blipFill>
        <p:spPr>
          <a:xfrm>
            <a:off x="2562752" y="4104253"/>
            <a:ext cx="1906871" cy="1947795"/>
          </a:xfrm>
          <a:prstGeom prst="rect">
            <a:avLst/>
          </a:prstGeom>
        </p:spPr>
      </p:pic>
      <p:pic>
        <p:nvPicPr>
          <p:cNvPr id="45" name="Picture 44" descr="A map of the state of washington&#10;&#10;Description automatically generated">
            <a:extLst>
              <a:ext uri="{FF2B5EF4-FFF2-40B4-BE49-F238E27FC236}">
                <a16:creationId xmlns:a16="http://schemas.microsoft.com/office/drawing/2014/main" id="{0B5E9224-3207-756F-A0E7-CB01770EDA6C}"/>
              </a:ext>
            </a:extLst>
          </p:cNvPr>
          <p:cNvPicPr>
            <a:picLocks noChangeAspect="1"/>
          </p:cNvPicPr>
          <p:nvPr/>
        </p:nvPicPr>
        <p:blipFill rotWithShape="1">
          <a:blip r:embed="rId10"/>
          <a:srcRect l="87703" t="6035" r="222" b="3580"/>
          <a:stretch/>
        </p:blipFill>
        <p:spPr>
          <a:xfrm>
            <a:off x="6692156" y="2317423"/>
            <a:ext cx="394035" cy="2949623"/>
          </a:xfrm>
          <a:prstGeom prst="rect">
            <a:avLst/>
          </a:prstGeom>
        </p:spPr>
      </p:pic>
    </p:spTree>
    <p:extLst>
      <p:ext uri="{BB962C8B-B14F-4D97-AF65-F5344CB8AC3E}">
        <p14:creationId xmlns:p14="http://schemas.microsoft.com/office/powerpoint/2010/main" val="42296247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5" name="Google Shape;455;p18"/>
          <p:cNvSpPr txBox="1">
            <a:spLocks noGrp="1"/>
          </p:cNvSpPr>
          <p:nvPr>
            <p:ph type="sldNum" idx="12"/>
          </p:nvPr>
        </p:nvSpPr>
        <p:spPr>
          <a:xfrm>
            <a:off x="9815177" y="6356357"/>
            <a:ext cx="2142067"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21</a:t>
            </a:fld>
            <a:endParaRPr/>
          </a:p>
        </p:txBody>
      </p:sp>
      <p:pic>
        <p:nvPicPr>
          <p:cNvPr id="5" name="Picture 4" descr="A map of the state of washington&#10;&#10;Description automatically generated">
            <a:extLst>
              <a:ext uri="{FF2B5EF4-FFF2-40B4-BE49-F238E27FC236}">
                <a16:creationId xmlns:a16="http://schemas.microsoft.com/office/drawing/2014/main" id="{D6506C42-C898-1ED3-72EF-A28BBBA681B0}"/>
              </a:ext>
            </a:extLst>
          </p:cNvPr>
          <p:cNvPicPr>
            <a:picLocks/>
          </p:cNvPicPr>
          <p:nvPr/>
        </p:nvPicPr>
        <p:blipFill rotWithShape="1">
          <a:blip r:embed="rId3"/>
          <a:srcRect t="10251" r="16371"/>
          <a:stretch/>
        </p:blipFill>
        <p:spPr>
          <a:xfrm>
            <a:off x="3060298" y="1685228"/>
            <a:ext cx="2377440" cy="2286000"/>
          </a:xfrm>
          <a:prstGeom prst="rect">
            <a:avLst/>
          </a:prstGeom>
        </p:spPr>
      </p:pic>
      <p:pic>
        <p:nvPicPr>
          <p:cNvPr id="8" name="Picture 7" descr="A map of the state of california&#10;&#10;Description automatically generated">
            <a:extLst>
              <a:ext uri="{FF2B5EF4-FFF2-40B4-BE49-F238E27FC236}">
                <a16:creationId xmlns:a16="http://schemas.microsoft.com/office/drawing/2014/main" id="{80EAD6B8-5F2B-9730-1A93-A15E2A1CB34B}"/>
              </a:ext>
            </a:extLst>
          </p:cNvPr>
          <p:cNvPicPr>
            <a:picLocks/>
          </p:cNvPicPr>
          <p:nvPr/>
        </p:nvPicPr>
        <p:blipFill rotWithShape="1">
          <a:blip r:embed="rId4"/>
          <a:srcRect t="11480" r="16712"/>
          <a:stretch/>
        </p:blipFill>
        <p:spPr>
          <a:xfrm>
            <a:off x="5565544" y="1706214"/>
            <a:ext cx="2377440" cy="2286000"/>
          </a:xfrm>
          <a:prstGeom prst="rect">
            <a:avLst/>
          </a:prstGeom>
        </p:spPr>
      </p:pic>
      <p:pic>
        <p:nvPicPr>
          <p:cNvPr id="14" name="Picture 13" descr="A map of the state of washington&#10;&#10;Description automatically generated">
            <a:extLst>
              <a:ext uri="{FF2B5EF4-FFF2-40B4-BE49-F238E27FC236}">
                <a16:creationId xmlns:a16="http://schemas.microsoft.com/office/drawing/2014/main" id="{9D32BE7A-796B-58AF-89D4-003C94C5CC3D}"/>
              </a:ext>
            </a:extLst>
          </p:cNvPr>
          <p:cNvPicPr>
            <a:picLocks/>
          </p:cNvPicPr>
          <p:nvPr/>
        </p:nvPicPr>
        <p:blipFill rotWithShape="1">
          <a:blip r:embed="rId5"/>
          <a:srcRect t="12330" r="16661"/>
          <a:stretch/>
        </p:blipFill>
        <p:spPr>
          <a:xfrm>
            <a:off x="3168592" y="4485441"/>
            <a:ext cx="2377440" cy="2286000"/>
          </a:xfrm>
          <a:prstGeom prst="rect">
            <a:avLst/>
          </a:prstGeom>
        </p:spPr>
      </p:pic>
      <p:pic>
        <p:nvPicPr>
          <p:cNvPr id="16" name="Picture 15" descr="A map of the state of washington&#10;&#10;Description automatically generated">
            <a:extLst>
              <a:ext uri="{FF2B5EF4-FFF2-40B4-BE49-F238E27FC236}">
                <a16:creationId xmlns:a16="http://schemas.microsoft.com/office/drawing/2014/main" id="{65B9554A-FB86-2646-3F1B-319C10C8D8C2}"/>
              </a:ext>
            </a:extLst>
          </p:cNvPr>
          <p:cNvPicPr>
            <a:picLocks/>
          </p:cNvPicPr>
          <p:nvPr/>
        </p:nvPicPr>
        <p:blipFill rotWithShape="1">
          <a:blip r:embed="rId6"/>
          <a:srcRect t="11634" r="15962"/>
          <a:stretch/>
        </p:blipFill>
        <p:spPr>
          <a:xfrm>
            <a:off x="550080" y="4452064"/>
            <a:ext cx="2377440" cy="2286000"/>
          </a:xfrm>
          <a:prstGeom prst="rect">
            <a:avLst/>
          </a:prstGeom>
        </p:spPr>
      </p:pic>
      <p:sp>
        <p:nvSpPr>
          <p:cNvPr id="17" name="Google Shape;233;p16">
            <a:extLst>
              <a:ext uri="{FF2B5EF4-FFF2-40B4-BE49-F238E27FC236}">
                <a16:creationId xmlns:a16="http://schemas.microsoft.com/office/drawing/2014/main" id="{7423517A-4D05-C80B-E53F-E05B0727E409}"/>
              </a:ext>
            </a:extLst>
          </p:cNvPr>
          <p:cNvSpPr txBox="1"/>
          <p:nvPr/>
        </p:nvSpPr>
        <p:spPr>
          <a:xfrm>
            <a:off x="0" y="-29"/>
            <a:ext cx="12192000" cy="932131"/>
          </a:xfrm>
          <a:prstGeom prst="rect">
            <a:avLst/>
          </a:prstGeom>
          <a:solidFill>
            <a:srgbClr val="EDEDED"/>
          </a:solidFill>
          <a:ln w="2857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defPPr>
              <a:defRPr lang="en-US"/>
            </a:defPPr>
            <a:lvl1pPr marR="0" lvl="0" indent="0" algn="ctr">
              <a:lnSpc>
                <a:spcPct val="100000"/>
              </a:lnSpc>
              <a:spcBef>
                <a:spcPts val="0"/>
              </a:spcBef>
              <a:spcAft>
                <a:spcPts val="0"/>
              </a:spcAft>
              <a:buClr>
                <a:srgbClr val="000000"/>
              </a:buClr>
              <a:buSzPts val="2400"/>
              <a:buFont typeface="Arial"/>
              <a:buNone/>
              <a:defRPr sz="3200" b="1">
                <a:solidFill>
                  <a:schemeClr val="dk1"/>
                </a:solidFill>
                <a:latin typeface="Calibri"/>
                <a:ea typeface="Calibri"/>
                <a:cs typeface="Calibri"/>
              </a:defRPr>
            </a:lvl1pPr>
          </a:lstStyle>
          <a:p>
            <a:pPr marL="9525" marR="0" lvl="0" indent="-9525" algn="l" rtl="0">
              <a:lnSpc>
                <a:spcPct val="100000"/>
              </a:lnSpc>
              <a:spcBef>
                <a:spcPts val="0"/>
              </a:spcBef>
              <a:spcAft>
                <a:spcPts val="0"/>
              </a:spcAft>
              <a:buClr>
                <a:srgbClr val="000000"/>
              </a:buClr>
              <a:buSzPts val="2800"/>
              <a:buFont typeface="Arial"/>
              <a:buNone/>
            </a:pPr>
            <a:r>
              <a:rPr lang="en-US" sz="2800" dirty="0">
                <a:sym typeface="Calibri"/>
              </a:rPr>
              <a:t>Yield deficit maps</a:t>
            </a:r>
          </a:p>
        </p:txBody>
      </p:sp>
      <p:sp>
        <p:nvSpPr>
          <p:cNvPr id="18" name="Google Shape;462;p18">
            <a:extLst>
              <a:ext uri="{FF2B5EF4-FFF2-40B4-BE49-F238E27FC236}">
                <a16:creationId xmlns:a16="http://schemas.microsoft.com/office/drawing/2014/main" id="{01C4E3E8-B1BB-89C5-E38E-82821FC1748A}"/>
              </a:ext>
            </a:extLst>
          </p:cNvPr>
          <p:cNvSpPr txBox="1"/>
          <p:nvPr/>
        </p:nvSpPr>
        <p:spPr>
          <a:xfrm>
            <a:off x="1142313" y="1275636"/>
            <a:ext cx="1131243" cy="430578"/>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dirty="0">
                <a:solidFill>
                  <a:srgbClr val="000000"/>
                </a:solidFill>
                <a:latin typeface="Libre Franklin"/>
                <a:ea typeface="Libre Franklin"/>
                <a:cs typeface="Libre Franklin"/>
                <a:sym typeface="Libre Franklin"/>
              </a:rPr>
              <a:t>Cotton</a:t>
            </a:r>
            <a:endParaRPr sz="1400" b="0" i="1" u="none" strike="noStrike" cap="none" dirty="0">
              <a:solidFill>
                <a:srgbClr val="000000"/>
              </a:solidFill>
              <a:latin typeface="Libre Franklin"/>
              <a:ea typeface="Libre Franklin"/>
              <a:cs typeface="Libre Franklin"/>
              <a:sym typeface="Libre Franklin"/>
            </a:endParaRPr>
          </a:p>
        </p:txBody>
      </p:sp>
      <p:pic>
        <p:nvPicPr>
          <p:cNvPr id="19" name="Picture 18" descr="A map of the state of california&#10;&#10;Description automatically generated">
            <a:extLst>
              <a:ext uri="{FF2B5EF4-FFF2-40B4-BE49-F238E27FC236}">
                <a16:creationId xmlns:a16="http://schemas.microsoft.com/office/drawing/2014/main" id="{6CDAD1B8-D63A-BB5D-626F-CA1920483E8D}"/>
              </a:ext>
            </a:extLst>
          </p:cNvPr>
          <p:cNvPicPr>
            <a:picLocks noChangeAspect="1"/>
          </p:cNvPicPr>
          <p:nvPr/>
        </p:nvPicPr>
        <p:blipFill rotWithShape="1">
          <a:blip r:embed="rId7"/>
          <a:srcRect l="83063" t="10297" r="-28" b="7090"/>
          <a:stretch/>
        </p:blipFill>
        <p:spPr>
          <a:xfrm>
            <a:off x="8105415" y="2214687"/>
            <a:ext cx="730056" cy="3555053"/>
          </a:xfrm>
          <a:prstGeom prst="rect">
            <a:avLst/>
          </a:prstGeom>
        </p:spPr>
      </p:pic>
      <p:sp>
        <p:nvSpPr>
          <p:cNvPr id="20" name="Google Shape;462;p18">
            <a:extLst>
              <a:ext uri="{FF2B5EF4-FFF2-40B4-BE49-F238E27FC236}">
                <a16:creationId xmlns:a16="http://schemas.microsoft.com/office/drawing/2014/main" id="{B51B85B7-5F8D-3B0F-F7F3-0877843DBD5C}"/>
              </a:ext>
            </a:extLst>
          </p:cNvPr>
          <p:cNvSpPr txBox="1"/>
          <p:nvPr/>
        </p:nvSpPr>
        <p:spPr>
          <a:xfrm>
            <a:off x="3602022" y="1275636"/>
            <a:ext cx="1131243" cy="430578"/>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dirty="0">
                <a:solidFill>
                  <a:srgbClr val="000000"/>
                </a:solidFill>
                <a:latin typeface="Libre Franklin"/>
                <a:ea typeface="Libre Franklin"/>
                <a:cs typeface="Libre Franklin"/>
                <a:sym typeface="Libre Franklin"/>
              </a:rPr>
              <a:t>Grain</a:t>
            </a:r>
            <a:endParaRPr sz="1400" b="0" i="1" u="none" strike="noStrike" cap="none" dirty="0">
              <a:solidFill>
                <a:srgbClr val="000000"/>
              </a:solidFill>
              <a:latin typeface="Libre Franklin"/>
              <a:ea typeface="Libre Franklin"/>
              <a:cs typeface="Libre Franklin"/>
              <a:sym typeface="Libre Franklin"/>
            </a:endParaRPr>
          </a:p>
        </p:txBody>
      </p:sp>
      <p:sp>
        <p:nvSpPr>
          <p:cNvPr id="21" name="Google Shape;462;p18">
            <a:extLst>
              <a:ext uri="{FF2B5EF4-FFF2-40B4-BE49-F238E27FC236}">
                <a16:creationId xmlns:a16="http://schemas.microsoft.com/office/drawing/2014/main" id="{A5DA5B58-15A7-25F6-EF43-577060413226}"/>
              </a:ext>
            </a:extLst>
          </p:cNvPr>
          <p:cNvSpPr txBox="1"/>
          <p:nvPr/>
        </p:nvSpPr>
        <p:spPr>
          <a:xfrm>
            <a:off x="6061731" y="1275636"/>
            <a:ext cx="1131243" cy="430578"/>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dirty="0">
                <a:solidFill>
                  <a:srgbClr val="000000"/>
                </a:solidFill>
                <a:latin typeface="Libre Franklin"/>
                <a:ea typeface="Libre Franklin"/>
                <a:cs typeface="Libre Franklin"/>
                <a:sym typeface="Libre Franklin"/>
              </a:rPr>
              <a:t>Oilseed</a:t>
            </a:r>
            <a:endParaRPr sz="1400" b="0" i="1" u="none" strike="noStrike" cap="none" dirty="0">
              <a:solidFill>
                <a:srgbClr val="000000"/>
              </a:solidFill>
              <a:latin typeface="Libre Franklin"/>
              <a:ea typeface="Libre Franklin"/>
              <a:cs typeface="Libre Franklin"/>
              <a:sym typeface="Libre Franklin"/>
            </a:endParaRPr>
          </a:p>
        </p:txBody>
      </p:sp>
      <p:pic>
        <p:nvPicPr>
          <p:cNvPr id="3" name="Picture 2" descr="A map of the state of california&#10;&#10;Description automatically generated">
            <a:extLst>
              <a:ext uri="{FF2B5EF4-FFF2-40B4-BE49-F238E27FC236}">
                <a16:creationId xmlns:a16="http://schemas.microsoft.com/office/drawing/2014/main" id="{7FA47975-2AE4-A7DF-FC48-97C4FE254245}"/>
              </a:ext>
            </a:extLst>
          </p:cNvPr>
          <p:cNvPicPr>
            <a:picLocks/>
          </p:cNvPicPr>
          <p:nvPr/>
        </p:nvPicPr>
        <p:blipFill rotWithShape="1">
          <a:blip r:embed="rId7"/>
          <a:srcRect t="9894" r="17243" b="8432"/>
          <a:stretch/>
        </p:blipFill>
        <p:spPr>
          <a:xfrm>
            <a:off x="545253" y="1689758"/>
            <a:ext cx="2377440" cy="2286000"/>
          </a:xfrm>
          <a:prstGeom prst="rect">
            <a:avLst/>
          </a:prstGeom>
        </p:spPr>
      </p:pic>
      <p:sp>
        <p:nvSpPr>
          <p:cNvPr id="22" name="Google Shape;462;p18">
            <a:extLst>
              <a:ext uri="{FF2B5EF4-FFF2-40B4-BE49-F238E27FC236}">
                <a16:creationId xmlns:a16="http://schemas.microsoft.com/office/drawing/2014/main" id="{2F11CB01-E321-02B3-813D-3DE108C15240}"/>
              </a:ext>
            </a:extLst>
          </p:cNvPr>
          <p:cNvSpPr txBox="1"/>
          <p:nvPr/>
        </p:nvSpPr>
        <p:spPr>
          <a:xfrm>
            <a:off x="1257441" y="4038068"/>
            <a:ext cx="1131243" cy="430578"/>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dirty="0">
                <a:solidFill>
                  <a:srgbClr val="000000"/>
                </a:solidFill>
                <a:latin typeface="Libre Franklin"/>
                <a:ea typeface="Libre Franklin"/>
                <a:cs typeface="Libre Franklin"/>
                <a:sym typeface="Libre Franklin"/>
              </a:rPr>
              <a:t>Sugar</a:t>
            </a:r>
            <a:endParaRPr sz="1400" b="0" i="1" u="none" strike="noStrike" cap="none" dirty="0">
              <a:solidFill>
                <a:srgbClr val="000000"/>
              </a:solidFill>
              <a:latin typeface="Libre Franklin"/>
              <a:ea typeface="Libre Franklin"/>
              <a:cs typeface="Libre Franklin"/>
              <a:sym typeface="Libre Franklin"/>
            </a:endParaRPr>
          </a:p>
        </p:txBody>
      </p:sp>
      <p:sp>
        <p:nvSpPr>
          <p:cNvPr id="23" name="Google Shape;462;p18">
            <a:extLst>
              <a:ext uri="{FF2B5EF4-FFF2-40B4-BE49-F238E27FC236}">
                <a16:creationId xmlns:a16="http://schemas.microsoft.com/office/drawing/2014/main" id="{4CB0E372-A3BC-BCF6-1F44-83C14DC9CC66}"/>
              </a:ext>
            </a:extLst>
          </p:cNvPr>
          <p:cNvSpPr txBox="1"/>
          <p:nvPr/>
        </p:nvSpPr>
        <p:spPr>
          <a:xfrm>
            <a:off x="3791690" y="4061596"/>
            <a:ext cx="1131243" cy="430578"/>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dirty="0">
                <a:solidFill>
                  <a:srgbClr val="000000"/>
                </a:solidFill>
                <a:latin typeface="Libre Franklin"/>
                <a:ea typeface="Libre Franklin"/>
                <a:cs typeface="Libre Franklin"/>
                <a:sym typeface="Libre Franklin"/>
              </a:rPr>
              <a:t>Vegfruit</a:t>
            </a:r>
            <a:endParaRPr sz="1400" b="0" i="1" u="none" strike="noStrike" cap="none" dirty="0">
              <a:solidFill>
                <a:srgbClr val="000000"/>
              </a:solidFill>
              <a:latin typeface="Libre Franklin"/>
              <a:ea typeface="Libre Franklin"/>
              <a:cs typeface="Libre Franklin"/>
              <a:sym typeface="Libre Franklin"/>
            </a:endParaRPr>
          </a:p>
        </p:txBody>
      </p:sp>
      <p:pic>
        <p:nvPicPr>
          <p:cNvPr id="13" name="Picture 12" descr="A map of the state of washington&#10;&#10;Description automatically generated">
            <a:extLst>
              <a:ext uri="{FF2B5EF4-FFF2-40B4-BE49-F238E27FC236}">
                <a16:creationId xmlns:a16="http://schemas.microsoft.com/office/drawing/2014/main" id="{0D195CCE-2F37-72F2-44A4-E7B10AA9A02B}"/>
              </a:ext>
            </a:extLst>
          </p:cNvPr>
          <p:cNvPicPr>
            <a:picLocks noChangeAspect="1"/>
          </p:cNvPicPr>
          <p:nvPr/>
        </p:nvPicPr>
        <p:blipFill rotWithShape="1">
          <a:blip r:embed="rId8"/>
          <a:srcRect l="3036" t="10486" r="16138" b="8579"/>
          <a:stretch/>
        </p:blipFill>
        <p:spPr>
          <a:xfrm>
            <a:off x="5815420" y="4422792"/>
            <a:ext cx="2156554" cy="2159395"/>
          </a:xfrm>
          <a:prstGeom prst="rect">
            <a:avLst/>
          </a:prstGeom>
        </p:spPr>
      </p:pic>
      <p:sp>
        <p:nvSpPr>
          <p:cNvPr id="15" name="Google Shape;462;p18">
            <a:extLst>
              <a:ext uri="{FF2B5EF4-FFF2-40B4-BE49-F238E27FC236}">
                <a16:creationId xmlns:a16="http://schemas.microsoft.com/office/drawing/2014/main" id="{A1263A50-2235-EAFB-A8E1-28927DA75B23}"/>
              </a:ext>
            </a:extLst>
          </p:cNvPr>
          <p:cNvSpPr txBox="1"/>
          <p:nvPr/>
        </p:nvSpPr>
        <p:spPr>
          <a:xfrm>
            <a:off x="6186698" y="4054863"/>
            <a:ext cx="1131243" cy="430578"/>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dirty="0">
                <a:solidFill>
                  <a:srgbClr val="000000"/>
                </a:solidFill>
                <a:latin typeface="Libre Franklin"/>
                <a:ea typeface="Libre Franklin"/>
                <a:cs typeface="Libre Franklin"/>
                <a:sym typeface="Libre Franklin"/>
              </a:rPr>
              <a:t>Other</a:t>
            </a:r>
            <a:endParaRPr sz="1400" b="0" i="1" u="none" strike="noStrike" cap="none" dirty="0">
              <a:solidFill>
                <a:srgbClr val="000000"/>
              </a:solidFill>
              <a:latin typeface="Libre Franklin"/>
              <a:ea typeface="Libre Franklin"/>
              <a:cs typeface="Libre Franklin"/>
              <a:sym typeface="Libre Franklin"/>
            </a:endParaRPr>
          </a:p>
        </p:txBody>
      </p:sp>
    </p:spTree>
    <p:extLst>
      <p:ext uri="{BB962C8B-B14F-4D97-AF65-F5344CB8AC3E}">
        <p14:creationId xmlns:p14="http://schemas.microsoft.com/office/powerpoint/2010/main" val="7442131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5" name="Google Shape;455;p18"/>
          <p:cNvSpPr txBox="1">
            <a:spLocks noGrp="1"/>
          </p:cNvSpPr>
          <p:nvPr>
            <p:ph type="sldNum" idx="12"/>
          </p:nvPr>
        </p:nvSpPr>
        <p:spPr>
          <a:xfrm>
            <a:off x="9815177" y="6356357"/>
            <a:ext cx="2142067"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22</a:t>
            </a:fld>
            <a:endParaRPr/>
          </a:p>
        </p:txBody>
      </p:sp>
      <p:sp>
        <p:nvSpPr>
          <p:cNvPr id="17" name="Google Shape;233;p16">
            <a:extLst>
              <a:ext uri="{FF2B5EF4-FFF2-40B4-BE49-F238E27FC236}">
                <a16:creationId xmlns:a16="http://schemas.microsoft.com/office/drawing/2014/main" id="{7423517A-4D05-C80B-E53F-E05B0727E409}"/>
              </a:ext>
            </a:extLst>
          </p:cNvPr>
          <p:cNvSpPr txBox="1"/>
          <p:nvPr/>
        </p:nvSpPr>
        <p:spPr>
          <a:xfrm>
            <a:off x="0" y="-29"/>
            <a:ext cx="12192000" cy="932131"/>
          </a:xfrm>
          <a:prstGeom prst="rect">
            <a:avLst/>
          </a:prstGeom>
          <a:solidFill>
            <a:srgbClr val="EDEDED"/>
          </a:solidFill>
          <a:ln w="2857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defPPr>
              <a:defRPr lang="en-US"/>
            </a:defPPr>
            <a:lvl1pPr marR="0" lvl="0" indent="0" algn="ctr">
              <a:lnSpc>
                <a:spcPct val="100000"/>
              </a:lnSpc>
              <a:spcBef>
                <a:spcPts val="0"/>
              </a:spcBef>
              <a:spcAft>
                <a:spcPts val="0"/>
              </a:spcAft>
              <a:buClr>
                <a:srgbClr val="000000"/>
              </a:buClr>
              <a:buSzPts val="2400"/>
              <a:buFont typeface="Arial"/>
              <a:buNone/>
              <a:defRPr sz="3200" b="1">
                <a:solidFill>
                  <a:schemeClr val="dk1"/>
                </a:solidFill>
                <a:latin typeface="Calibri"/>
                <a:ea typeface="Calibri"/>
                <a:cs typeface="Calibri"/>
              </a:defRPr>
            </a:lvl1pPr>
          </a:lstStyle>
          <a:p>
            <a:pPr marL="9525" marR="0" lvl="0" indent="-9525" algn="l" rtl="0">
              <a:lnSpc>
                <a:spcPct val="100000"/>
              </a:lnSpc>
              <a:spcBef>
                <a:spcPts val="0"/>
              </a:spcBef>
              <a:spcAft>
                <a:spcPts val="0"/>
              </a:spcAft>
              <a:buClr>
                <a:srgbClr val="000000"/>
              </a:buClr>
              <a:buSzPts val="2800"/>
              <a:buFont typeface="Arial"/>
              <a:buNone/>
            </a:pPr>
            <a:r>
              <a:rPr lang="en-US" sz="2800" dirty="0">
                <a:sym typeface="Calibri"/>
              </a:rPr>
              <a:t>Irrigated land area</a:t>
            </a:r>
          </a:p>
        </p:txBody>
      </p:sp>
      <p:pic>
        <p:nvPicPr>
          <p:cNvPr id="4" name="Picture 3" descr="A graph of different colored bars&#10;&#10;Description automatically generated with medium confidence">
            <a:extLst>
              <a:ext uri="{FF2B5EF4-FFF2-40B4-BE49-F238E27FC236}">
                <a16:creationId xmlns:a16="http://schemas.microsoft.com/office/drawing/2014/main" id="{B158C9FC-CCE7-C616-0446-0480253F77B5}"/>
              </a:ext>
            </a:extLst>
          </p:cNvPr>
          <p:cNvPicPr>
            <a:picLocks noChangeAspect="1"/>
          </p:cNvPicPr>
          <p:nvPr/>
        </p:nvPicPr>
        <p:blipFill>
          <a:blip r:embed="rId3"/>
          <a:stretch>
            <a:fillRect/>
          </a:stretch>
        </p:blipFill>
        <p:spPr>
          <a:xfrm>
            <a:off x="395206" y="1198461"/>
            <a:ext cx="5340458" cy="5340458"/>
          </a:xfrm>
          <a:prstGeom prst="rect">
            <a:avLst/>
          </a:prstGeom>
        </p:spPr>
      </p:pic>
      <p:pic>
        <p:nvPicPr>
          <p:cNvPr id="7" name="Picture 6" descr="A graph of different colored dots&#10;&#10;Description automatically generated with medium confidence">
            <a:extLst>
              <a:ext uri="{FF2B5EF4-FFF2-40B4-BE49-F238E27FC236}">
                <a16:creationId xmlns:a16="http://schemas.microsoft.com/office/drawing/2014/main" id="{C34DE1BD-790E-1A5F-AF76-8286017A81E7}"/>
              </a:ext>
            </a:extLst>
          </p:cNvPr>
          <p:cNvPicPr>
            <a:picLocks noChangeAspect="1"/>
          </p:cNvPicPr>
          <p:nvPr/>
        </p:nvPicPr>
        <p:blipFill>
          <a:blip r:embed="rId4"/>
          <a:stretch>
            <a:fillRect/>
          </a:stretch>
        </p:blipFill>
        <p:spPr>
          <a:xfrm>
            <a:off x="6200614" y="1198462"/>
            <a:ext cx="5340458" cy="5340458"/>
          </a:xfrm>
          <a:prstGeom prst="rect">
            <a:avLst/>
          </a:prstGeom>
        </p:spPr>
      </p:pic>
    </p:spTree>
    <p:extLst>
      <p:ext uri="{BB962C8B-B14F-4D97-AF65-F5344CB8AC3E}">
        <p14:creationId xmlns:p14="http://schemas.microsoft.com/office/powerpoint/2010/main" val="35713359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5" name="Google Shape;455;p18"/>
          <p:cNvSpPr txBox="1">
            <a:spLocks noGrp="1"/>
          </p:cNvSpPr>
          <p:nvPr>
            <p:ph type="sldNum" idx="12"/>
          </p:nvPr>
        </p:nvSpPr>
        <p:spPr>
          <a:xfrm>
            <a:off x="9815177" y="6356357"/>
            <a:ext cx="2142067"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23</a:t>
            </a:fld>
            <a:endParaRPr/>
          </a:p>
        </p:txBody>
      </p:sp>
      <p:sp>
        <p:nvSpPr>
          <p:cNvPr id="17" name="Google Shape;233;p16">
            <a:extLst>
              <a:ext uri="{FF2B5EF4-FFF2-40B4-BE49-F238E27FC236}">
                <a16:creationId xmlns:a16="http://schemas.microsoft.com/office/drawing/2014/main" id="{7423517A-4D05-C80B-E53F-E05B0727E409}"/>
              </a:ext>
            </a:extLst>
          </p:cNvPr>
          <p:cNvSpPr txBox="1"/>
          <p:nvPr/>
        </p:nvSpPr>
        <p:spPr>
          <a:xfrm>
            <a:off x="0" y="-29"/>
            <a:ext cx="12192000" cy="932131"/>
          </a:xfrm>
          <a:prstGeom prst="rect">
            <a:avLst/>
          </a:prstGeom>
          <a:solidFill>
            <a:srgbClr val="EDEDED"/>
          </a:solidFill>
          <a:ln w="2857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defPPr>
              <a:defRPr lang="en-US"/>
            </a:defPPr>
            <a:lvl1pPr marR="0" lvl="0" indent="0" algn="ctr">
              <a:lnSpc>
                <a:spcPct val="100000"/>
              </a:lnSpc>
              <a:spcBef>
                <a:spcPts val="0"/>
              </a:spcBef>
              <a:spcAft>
                <a:spcPts val="0"/>
              </a:spcAft>
              <a:buClr>
                <a:srgbClr val="000000"/>
              </a:buClr>
              <a:buSzPts val="2400"/>
              <a:buFont typeface="Arial"/>
              <a:buNone/>
              <a:defRPr sz="3200" b="1">
                <a:solidFill>
                  <a:schemeClr val="dk1"/>
                </a:solidFill>
                <a:latin typeface="Calibri"/>
                <a:ea typeface="Calibri"/>
                <a:cs typeface="Calibri"/>
              </a:defRPr>
            </a:lvl1pPr>
          </a:lstStyle>
          <a:p>
            <a:pPr marL="9525" marR="0" lvl="0" indent="-9525" algn="l" rtl="0">
              <a:lnSpc>
                <a:spcPct val="100000"/>
              </a:lnSpc>
              <a:spcBef>
                <a:spcPts val="0"/>
              </a:spcBef>
              <a:spcAft>
                <a:spcPts val="0"/>
              </a:spcAft>
              <a:buClr>
                <a:srgbClr val="000000"/>
              </a:buClr>
              <a:buSzPts val="2800"/>
              <a:buFont typeface="Arial"/>
              <a:buNone/>
            </a:pPr>
            <a:r>
              <a:rPr lang="en-US" sz="2800" dirty="0">
                <a:sym typeface="Calibri"/>
              </a:rPr>
              <a:t>Rainfed land area</a:t>
            </a:r>
          </a:p>
        </p:txBody>
      </p:sp>
      <p:pic>
        <p:nvPicPr>
          <p:cNvPr id="3" name="Picture 2" descr="A graph of different colored bars&#10;&#10;Description automatically generated with medium confidence">
            <a:extLst>
              <a:ext uri="{FF2B5EF4-FFF2-40B4-BE49-F238E27FC236}">
                <a16:creationId xmlns:a16="http://schemas.microsoft.com/office/drawing/2014/main" id="{E7DD607C-2270-DBA9-B1E5-FED99B2C89D4}"/>
              </a:ext>
            </a:extLst>
          </p:cNvPr>
          <p:cNvPicPr>
            <a:picLocks noChangeAspect="1"/>
          </p:cNvPicPr>
          <p:nvPr/>
        </p:nvPicPr>
        <p:blipFill>
          <a:blip r:embed="rId3"/>
          <a:stretch>
            <a:fillRect/>
          </a:stretch>
        </p:blipFill>
        <p:spPr>
          <a:xfrm>
            <a:off x="388749" y="1177870"/>
            <a:ext cx="5439905" cy="5439905"/>
          </a:xfrm>
          <a:prstGeom prst="rect">
            <a:avLst/>
          </a:prstGeom>
        </p:spPr>
      </p:pic>
      <p:pic>
        <p:nvPicPr>
          <p:cNvPr id="6" name="Picture 5" descr="A graph of different colored dots&#10;&#10;Description automatically generated with medium confidence">
            <a:extLst>
              <a:ext uri="{FF2B5EF4-FFF2-40B4-BE49-F238E27FC236}">
                <a16:creationId xmlns:a16="http://schemas.microsoft.com/office/drawing/2014/main" id="{F33A0D2F-7DA1-BA9A-A5B9-228F14188B24}"/>
              </a:ext>
            </a:extLst>
          </p:cNvPr>
          <p:cNvPicPr>
            <a:picLocks noChangeAspect="1"/>
          </p:cNvPicPr>
          <p:nvPr/>
        </p:nvPicPr>
        <p:blipFill>
          <a:blip r:embed="rId4"/>
          <a:stretch>
            <a:fillRect/>
          </a:stretch>
        </p:blipFill>
        <p:spPr>
          <a:xfrm>
            <a:off x="6096000" y="1157590"/>
            <a:ext cx="5563892" cy="5563892"/>
          </a:xfrm>
          <a:prstGeom prst="rect">
            <a:avLst/>
          </a:prstGeom>
        </p:spPr>
      </p:pic>
    </p:spTree>
    <p:extLst>
      <p:ext uri="{BB962C8B-B14F-4D97-AF65-F5344CB8AC3E}">
        <p14:creationId xmlns:p14="http://schemas.microsoft.com/office/powerpoint/2010/main" val="17709963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pic>
        <p:nvPicPr>
          <p:cNvPr id="449" name="Picture 448">
            <a:extLst>
              <a:ext uri="{FF2B5EF4-FFF2-40B4-BE49-F238E27FC236}">
                <a16:creationId xmlns:a16="http://schemas.microsoft.com/office/drawing/2014/main" id="{5A03ACE2-FF9B-D40E-4A62-B24A3CC6F3F4}"/>
              </a:ext>
            </a:extLst>
          </p:cNvPr>
          <p:cNvPicPr>
            <a:picLocks noChangeAspect="1"/>
          </p:cNvPicPr>
          <p:nvPr/>
        </p:nvPicPr>
        <p:blipFill>
          <a:blip r:embed="rId3"/>
          <a:stretch>
            <a:fillRect/>
          </a:stretch>
        </p:blipFill>
        <p:spPr>
          <a:xfrm>
            <a:off x="-1" y="6142372"/>
            <a:ext cx="12191999" cy="712172"/>
          </a:xfrm>
          <a:prstGeom prst="rect">
            <a:avLst/>
          </a:prstGeom>
        </p:spPr>
      </p:pic>
      <p:sp>
        <p:nvSpPr>
          <p:cNvPr id="455" name="Google Shape;455;p18"/>
          <p:cNvSpPr txBox="1">
            <a:spLocks noGrp="1"/>
          </p:cNvSpPr>
          <p:nvPr>
            <p:ph type="sldNum" idx="12"/>
          </p:nvPr>
        </p:nvSpPr>
        <p:spPr>
          <a:xfrm>
            <a:off x="9815177" y="6356357"/>
            <a:ext cx="2142067"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24</a:t>
            </a:fld>
            <a:endParaRPr/>
          </a:p>
        </p:txBody>
      </p:sp>
      <p:sp>
        <p:nvSpPr>
          <p:cNvPr id="3" name="Google Shape;233;p16">
            <a:extLst>
              <a:ext uri="{FF2B5EF4-FFF2-40B4-BE49-F238E27FC236}">
                <a16:creationId xmlns:a16="http://schemas.microsoft.com/office/drawing/2014/main" id="{B640D7F1-E8FD-EF34-AF95-01FB74E59EEB}"/>
              </a:ext>
            </a:extLst>
          </p:cNvPr>
          <p:cNvSpPr txBox="1"/>
          <p:nvPr/>
        </p:nvSpPr>
        <p:spPr>
          <a:xfrm>
            <a:off x="0" y="-29"/>
            <a:ext cx="12192000" cy="932131"/>
          </a:xfrm>
          <a:prstGeom prst="rect">
            <a:avLst/>
          </a:prstGeom>
          <a:solidFill>
            <a:srgbClr val="EDEDED"/>
          </a:solidFill>
          <a:ln w="2857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defPPr>
              <a:defRPr lang="en-US"/>
            </a:defPPr>
            <a:lvl1pPr marR="0" lvl="0" indent="0" algn="ctr">
              <a:lnSpc>
                <a:spcPct val="100000"/>
              </a:lnSpc>
              <a:spcBef>
                <a:spcPts val="0"/>
              </a:spcBef>
              <a:spcAft>
                <a:spcPts val="0"/>
              </a:spcAft>
              <a:buClr>
                <a:srgbClr val="000000"/>
              </a:buClr>
              <a:buSzPts val="2400"/>
              <a:buFont typeface="Arial"/>
              <a:buNone/>
              <a:defRPr sz="3200" b="1">
                <a:solidFill>
                  <a:schemeClr val="dk1"/>
                </a:solidFill>
                <a:latin typeface="Calibri"/>
                <a:ea typeface="Calibri"/>
                <a:cs typeface="Calibri"/>
              </a:defRPr>
            </a:lvl1pPr>
          </a:lstStyle>
          <a:p>
            <a:pPr marL="9525" marR="0" lvl="0" indent="-9525" algn="l" rtl="0">
              <a:lnSpc>
                <a:spcPct val="100000"/>
              </a:lnSpc>
              <a:spcBef>
                <a:spcPts val="0"/>
              </a:spcBef>
              <a:spcAft>
                <a:spcPts val="0"/>
              </a:spcAft>
              <a:buClr>
                <a:srgbClr val="000000"/>
              </a:buClr>
              <a:buSzPts val="2800"/>
              <a:buFont typeface="Arial"/>
              <a:buNone/>
            </a:pPr>
            <a:r>
              <a:rPr lang="en-US" sz="2800" dirty="0">
                <a:sym typeface="Calibri"/>
              </a:rPr>
              <a:t>Vegetables and fruits are the highest impacted crop category in terms of total production loss followed by grain</a:t>
            </a:r>
          </a:p>
        </p:txBody>
      </p:sp>
      <p:graphicFrame>
        <p:nvGraphicFramePr>
          <p:cNvPr id="38" name="Chart 37">
            <a:extLst>
              <a:ext uri="{FF2B5EF4-FFF2-40B4-BE49-F238E27FC236}">
                <a16:creationId xmlns:a16="http://schemas.microsoft.com/office/drawing/2014/main" id="{1BE7BADA-7EBC-4C84-96FD-F59CB5001385}"/>
              </a:ext>
            </a:extLst>
          </p:cNvPr>
          <p:cNvGraphicFramePr>
            <a:graphicFrameLocks/>
          </p:cNvGraphicFramePr>
          <p:nvPr>
            <p:extLst>
              <p:ext uri="{D42A27DB-BD31-4B8C-83A1-F6EECF244321}">
                <p14:modId xmlns:p14="http://schemas.microsoft.com/office/powerpoint/2010/main" val="444172943"/>
              </p:ext>
            </p:extLst>
          </p:nvPr>
        </p:nvGraphicFramePr>
        <p:xfrm>
          <a:off x="239063" y="1046470"/>
          <a:ext cx="5601563" cy="369852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9" name="Chart 38">
            <a:extLst>
              <a:ext uri="{FF2B5EF4-FFF2-40B4-BE49-F238E27FC236}">
                <a16:creationId xmlns:a16="http://schemas.microsoft.com/office/drawing/2014/main" id="{45D1C7F6-C119-4AB7-8617-B1096A187A1E}"/>
              </a:ext>
            </a:extLst>
          </p:cNvPr>
          <p:cNvGraphicFramePr>
            <a:graphicFrameLocks/>
          </p:cNvGraphicFramePr>
          <p:nvPr>
            <p:extLst>
              <p:ext uri="{D42A27DB-BD31-4B8C-83A1-F6EECF244321}">
                <p14:modId xmlns:p14="http://schemas.microsoft.com/office/powerpoint/2010/main" val="1484414256"/>
              </p:ext>
            </p:extLst>
          </p:nvPr>
        </p:nvGraphicFramePr>
        <p:xfrm>
          <a:off x="6754861" y="1807244"/>
          <a:ext cx="3246039" cy="2332270"/>
        </p:xfrm>
        <a:graphic>
          <a:graphicData uri="http://schemas.openxmlformats.org/drawingml/2006/chart">
            <c:chart xmlns:c="http://schemas.openxmlformats.org/drawingml/2006/chart" xmlns:r="http://schemas.openxmlformats.org/officeDocument/2006/relationships" r:id="rId5"/>
          </a:graphicData>
        </a:graphic>
      </p:graphicFrame>
      <p:cxnSp>
        <p:nvCxnSpPr>
          <p:cNvPr id="41" name="Straight Connector 40">
            <a:extLst>
              <a:ext uri="{FF2B5EF4-FFF2-40B4-BE49-F238E27FC236}">
                <a16:creationId xmlns:a16="http://schemas.microsoft.com/office/drawing/2014/main" id="{BFAA44FB-B774-19CE-9A3D-BE332FF12FF7}"/>
              </a:ext>
            </a:extLst>
          </p:cNvPr>
          <p:cNvCxnSpPr>
            <a:cxnSpLocks/>
          </p:cNvCxnSpPr>
          <p:nvPr/>
        </p:nvCxnSpPr>
        <p:spPr>
          <a:xfrm>
            <a:off x="4720281" y="3511686"/>
            <a:ext cx="2034580" cy="627828"/>
          </a:xfrm>
          <a:prstGeom prst="line">
            <a:avLst/>
          </a:prstGeom>
        </p:spPr>
        <p:style>
          <a:lnRef idx="2">
            <a:schemeClr val="dk1"/>
          </a:lnRef>
          <a:fillRef idx="0">
            <a:schemeClr val="dk1"/>
          </a:fillRef>
          <a:effectRef idx="1">
            <a:schemeClr val="dk1"/>
          </a:effectRef>
          <a:fontRef idx="minor">
            <a:schemeClr val="tx1"/>
          </a:fontRef>
        </p:style>
      </p:cxnSp>
      <p:cxnSp>
        <p:nvCxnSpPr>
          <p:cNvPr id="43" name="Straight Connector 42">
            <a:extLst>
              <a:ext uri="{FF2B5EF4-FFF2-40B4-BE49-F238E27FC236}">
                <a16:creationId xmlns:a16="http://schemas.microsoft.com/office/drawing/2014/main" id="{222ABE00-A58E-3225-A0AD-B31AD8D6164A}"/>
              </a:ext>
            </a:extLst>
          </p:cNvPr>
          <p:cNvCxnSpPr>
            <a:cxnSpLocks/>
          </p:cNvCxnSpPr>
          <p:nvPr/>
        </p:nvCxnSpPr>
        <p:spPr>
          <a:xfrm flipV="1">
            <a:off x="1762897" y="1807244"/>
            <a:ext cx="4991964" cy="1704442"/>
          </a:xfrm>
          <a:prstGeom prst="line">
            <a:avLst/>
          </a:prstGeom>
        </p:spPr>
        <p:style>
          <a:lnRef idx="2">
            <a:schemeClr val="dk1"/>
          </a:lnRef>
          <a:fillRef idx="0">
            <a:schemeClr val="dk1"/>
          </a:fillRef>
          <a:effectRef idx="1">
            <a:schemeClr val="dk1"/>
          </a:effectRef>
          <a:fontRef idx="minor">
            <a:schemeClr val="tx1"/>
          </a:fontRef>
        </p:style>
      </p:cxnSp>
      <p:sp>
        <p:nvSpPr>
          <p:cNvPr id="2" name="Up-Down Arrow 1">
            <a:extLst>
              <a:ext uri="{FF2B5EF4-FFF2-40B4-BE49-F238E27FC236}">
                <a16:creationId xmlns:a16="http://schemas.microsoft.com/office/drawing/2014/main" id="{6B979ECA-32DB-214B-70A8-4AA17B04CDF6}"/>
              </a:ext>
            </a:extLst>
          </p:cNvPr>
          <p:cNvSpPr/>
          <p:nvPr/>
        </p:nvSpPr>
        <p:spPr>
          <a:xfrm>
            <a:off x="3024346" y="1807244"/>
            <a:ext cx="90813" cy="130044"/>
          </a:xfrm>
          <a:prstGeom prst="upDown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558BF0D8-177A-AF5C-F7F5-F76006783276}"/>
              </a:ext>
            </a:extLst>
          </p:cNvPr>
          <p:cNvCxnSpPr/>
          <p:nvPr/>
        </p:nvCxnSpPr>
        <p:spPr>
          <a:xfrm>
            <a:off x="2743200" y="1822742"/>
            <a:ext cx="920495" cy="0"/>
          </a:xfrm>
          <a:prstGeom prst="line">
            <a:avLst/>
          </a:prstGeom>
          <a:ln w="9525">
            <a:solidFill>
              <a:srgbClr val="FF0000"/>
            </a:solidFill>
            <a:prstDash val="sysDash"/>
          </a:ln>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9127AB73-0036-08E6-0D41-9A62CF9CAE90}"/>
              </a:ext>
            </a:extLst>
          </p:cNvPr>
          <p:cNvCxnSpPr>
            <a:cxnSpLocks/>
          </p:cNvCxnSpPr>
          <p:nvPr/>
        </p:nvCxnSpPr>
        <p:spPr>
          <a:xfrm>
            <a:off x="3008848" y="1928647"/>
            <a:ext cx="654847" cy="0"/>
          </a:xfrm>
          <a:prstGeom prst="line">
            <a:avLst/>
          </a:prstGeom>
          <a:ln w="9525">
            <a:solidFill>
              <a:srgbClr val="FF0000"/>
            </a:solidFill>
            <a:prstDash val="sysDash"/>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879480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pic>
        <p:nvPicPr>
          <p:cNvPr id="4" name="Picture 3">
            <a:extLst>
              <a:ext uri="{FF2B5EF4-FFF2-40B4-BE49-F238E27FC236}">
                <a16:creationId xmlns:a16="http://schemas.microsoft.com/office/drawing/2014/main" id="{08DCBA9C-90F7-2EBC-1671-8D14036D0254}"/>
              </a:ext>
            </a:extLst>
          </p:cNvPr>
          <p:cNvPicPr>
            <a:picLocks noChangeAspect="1"/>
          </p:cNvPicPr>
          <p:nvPr/>
        </p:nvPicPr>
        <p:blipFill>
          <a:blip r:embed="rId3"/>
          <a:stretch>
            <a:fillRect/>
          </a:stretch>
        </p:blipFill>
        <p:spPr>
          <a:xfrm>
            <a:off x="-1" y="6142372"/>
            <a:ext cx="12191999" cy="712172"/>
          </a:xfrm>
          <a:prstGeom prst="rect">
            <a:avLst/>
          </a:prstGeom>
        </p:spPr>
      </p:pic>
      <p:sp>
        <p:nvSpPr>
          <p:cNvPr id="455" name="Google Shape;455;p18"/>
          <p:cNvSpPr txBox="1">
            <a:spLocks noGrp="1"/>
          </p:cNvSpPr>
          <p:nvPr>
            <p:ph type="sldNum" idx="12"/>
          </p:nvPr>
        </p:nvSpPr>
        <p:spPr>
          <a:xfrm>
            <a:off x="9815177" y="6356357"/>
            <a:ext cx="2142067"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25</a:t>
            </a:fld>
            <a:endParaRPr/>
          </a:p>
        </p:txBody>
      </p:sp>
      <p:sp>
        <p:nvSpPr>
          <p:cNvPr id="3" name="Google Shape;233;p16">
            <a:extLst>
              <a:ext uri="{FF2B5EF4-FFF2-40B4-BE49-F238E27FC236}">
                <a16:creationId xmlns:a16="http://schemas.microsoft.com/office/drawing/2014/main" id="{B640D7F1-E8FD-EF34-AF95-01FB74E59EEB}"/>
              </a:ext>
            </a:extLst>
          </p:cNvPr>
          <p:cNvSpPr txBox="1"/>
          <p:nvPr/>
        </p:nvSpPr>
        <p:spPr>
          <a:xfrm>
            <a:off x="0" y="-29"/>
            <a:ext cx="12192000" cy="932131"/>
          </a:xfrm>
          <a:prstGeom prst="rect">
            <a:avLst/>
          </a:prstGeom>
          <a:solidFill>
            <a:srgbClr val="EDEDED"/>
          </a:solidFill>
          <a:ln w="2857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defPPr>
              <a:defRPr lang="en-US"/>
            </a:defPPr>
            <a:lvl1pPr marR="0" lvl="0" indent="0" algn="ctr">
              <a:lnSpc>
                <a:spcPct val="100000"/>
              </a:lnSpc>
              <a:spcBef>
                <a:spcPts val="0"/>
              </a:spcBef>
              <a:spcAft>
                <a:spcPts val="0"/>
              </a:spcAft>
              <a:buClr>
                <a:srgbClr val="000000"/>
              </a:buClr>
              <a:buSzPts val="2400"/>
              <a:buFont typeface="Arial"/>
              <a:buNone/>
              <a:defRPr sz="3200" b="1">
                <a:solidFill>
                  <a:schemeClr val="dk1"/>
                </a:solidFill>
                <a:latin typeface="Calibri"/>
                <a:ea typeface="Calibri"/>
                <a:cs typeface="Calibri"/>
              </a:defRPr>
            </a:lvl1pPr>
          </a:lstStyle>
          <a:p>
            <a:pPr marL="9525" marR="0" lvl="0" indent="-9525" algn="l" rtl="0">
              <a:lnSpc>
                <a:spcPct val="100000"/>
              </a:lnSpc>
              <a:spcBef>
                <a:spcPts val="0"/>
              </a:spcBef>
              <a:spcAft>
                <a:spcPts val="0"/>
              </a:spcAft>
              <a:buClr>
                <a:srgbClr val="000000"/>
              </a:buClr>
              <a:buSzPts val="2800"/>
              <a:buFont typeface="Arial"/>
              <a:buNone/>
            </a:pPr>
            <a:r>
              <a:rPr lang="en-US" sz="2800" dirty="0">
                <a:sym typeface="Calibri"/>
              </a:rPr>
              <a:t>Loss in crop production and exports in the west is to be compensated by increased production in the rest of the country</a:t>
            </a:r>
          </a:p>
        </p:txBody>
      </p:sp>
      <p:graphicFrame>
        <p:nvGraphicFramePr>
          <p:cNvPr id="15" name="Chart 14">
            <a:extLst>
              <a:ext uri="{FF2B5EF4-FFF2-40B4-BE49-F238E27FC236}">
                <a16:creationId xmlns:a16="http://schemas.microsoft.com/office/drawing/2014/main" id="{E2F517E7-5F88-AF4F-4081-C5E287A0D10C}"/>
              </a:ext>
            </a:extLst>
          </p:cNvPr>
          <p:cNvGraphicFramePr>
            <a:graphicFrameLocks/>
          </p:cNvGraphicFramePr>
          <p:nvPr>
            <p:extLst>
              <p:ext uri="{D42A27DB-BD31-4B8C-83A1-F6EECF244321}">
                <p14:modId xmlns:p14="http://schemas.microsoft.com/office/powerpoint/2010/main" val="3692742046"/>
              </p:ext>
            </p:extLst>
          </p:nvPr>
        </p:nvGraphicFramePr>
        <p:xfrm>
          <a:off x="6503193" y="1776969"/>
          <a:ext cx="4147175" cy="2841460"/>
        </p:xfrm>
        <a:graphic>
          <a:graphicData uri="http://schemas.openxmlformats.org/drawingml/2006/chart">
            <c:chart xmlns:c="http://schemas.openxmlformats.org/drawingml/2006/chart" xmlns:r="http://schemas.openxmlformats.org/officeDocument/2006/relationships" r:id="rId4"/>
          </a:graphicData>
        </a:graphic>
      </p:graphicFrame>
      <p:pic>
        <p:nvPicPr>
          <p:cNvPr id="35" name="Picture 34">
            <a:extLst>
              <a:ext uri="{FF2B5EF4-FFF2-40B4-BE49-F238E27FC236}">
                <a16:creationId xmlns:a16="http://schemas.microsoft.com/office/drawing/2014/main" id="{949CC909-C912-FE27-B7E4-EB10F80C6EB7}"/>
              </a:ext>
            </a:extLst>
          </p:cNvPr>
          <p:cNvPicPr>
            <a:picLocks noChangeAspect="1"/>
          </p:cNvPicPr>
          <p:nvPr/>
        </p:nvPicPr>
        <p:blipFill>
          <a:blip r:embed="rId5"/>
          <a:stretch>
            <a:fillRect/>
          </a:stretch>
        </p:blipFill>
        <p:spPr>
          <a:xfrm>
            <a:off x="916496" y="1776968"/>
            <a:ext cx="4370642" cy="2841459"/>
          </a:xfrm>
          <a:prstGeom prst="rect">
            <a:avLst/>
          </a:prstGeom>
          <a:ln w="12700">
            <a:solidFill>
              <a:schemeClr val="tx1"/>
            </a:solidFill>
          </a:ln>
        </p:spPr>
      </p:pic>
      <p:sp>
        <p:nvSpPr>
          <p:cNvPr id="36" name="Oval 35">
            <a:extLst>
              <a:ext uri="{FF2B5EF4-FFF2-40B4-BE49-F238E27FC236}">
                <a16:creationId xmlns:a16="http://schemas.microsoft.com/office/drawing/2014/main" id="{D6FF125F-6BCE-CFCE-6E76-149078BA594A}"/>
              </a:ext>
            </a:extLst>
          </p:cNvPr>
          <p:cNvSpPr/>
          <p:nvPr/>
        </p:nvSpPr>
        <p:spPr>
          <a:xfrm>
            <a:off x="2805228" y="3156978"/>
            <a:ext cx="418032" cy="770066"/>
          </a:xfrm>
          <a:prstGeom prst="ellipse">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BC38D4F9-027B-C031-5236-6F803063EAEF}"/>
              </a:ext>
            </a:extLst>
          </p:cNvPr>
          <p:cNvSpPr/>
          <p:nvPr/>
        </p:nvSpPr>
        <p:spPr>
          <a:xfrm>
            <a:off x="1589173" y="2765111"/>
            <a:ext cx="510746" cy="932935"/>
          </a:xfrm>
          <a:prstGeom prst="ellipse">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ight Arrow 43">
            <a:extLst>
              <a:ext uri="{FF2B5EF4-FFF2-40B4-BE49-F238E27FC236}">
                <a16:creationId xmlns:a16="http://schemas.microsoft.com/office/drawing/2014/main" id="{77C03A80-A07B-B79A-1E2B-E14DA3F6DA97}"/>
              </a:ext>
            </a:extLst>
          </p:cNvPr>
          <p:cNvSpPr/>
          <p:nvPr/>
        </p:nvSpPr>
        <p:spPr>
          <a:xfrm rot="16200000">
            <a:off x="7224569" y="3686687"/>
            <a:ext cx="303597" cy="177114"/>
          </a:xfrm>
          <a:prstGeom prst="right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17F3CD42-3C61-F93F-6CD5-B89B093F3C8F}"/>
              </a:ext>
            </a:extLst>
          </p:cNvPr>
          <p:cNvSpPr txBox="1"/>
          <p:nvPr/>
        </p:nvSpPr>
        <p:spPr>
          <a:xfrm>
            <a:off x="2179281" y="5127188"/>
            <a:ext cx="7635896" cy="646331"/>
          </a:xfrm>
          <a:prstGeom prst="rect">
            <a:avLst/>
          </a:prstGeom>
          <a:noFill/>
        </p:spPr>
        <p:txBody>
          <a:bodyPr wrap="square" rtlCol="0">
            <a:spAutoFit/>
          </a:bodyPr>
          <a:lstStyle/>
          <a:p>
            <a:r>
              <a:rPr lang="en-US" dirty="0">
                <a:solidFill>
                  <a:schemeClr val="tx2">
                    <a:lumMod val="75000"/>
                    <a:lumOff val="25000"/>
                  </a:schemeClr>
                </a:solidFill>
              </a:rPr>
              <a:t>Decreased grain production in the west increases production in the rest of the US, although the same is not true for vegetables and fruits</a:t>
            </a:r>
          </a:p>
        </p:txBody>
      </p:sp>
      <p:sp>
        <p:nvSpPr>
          <p:cNvPr id="5" name="Right Arrow 4">
            <a:extLst>
              <a:ext uri="{FF2B5EF4-FFF2-40B4-BE49-F238E27FC236}">
                <a16:creationId xmlns:a16="http://schemas.microsoft.com/office/drawing/2014/main" id="{259E2AFB-76F5-AADF-DD65-ED326CEC37CA}"/>
              </a:ext>
            </a:extLst>
          </p:cNvPr>
          <p:cNvSpPr/>
          <p:nvPr/>
        </p:nvSpPr>
        <p:spPr>
          <a:xfrm rot="5400000">
            <a:off x="7401683" y="2281698"/>
            <a:ext cx="303597" cy="177114"/>
          </a:xfrm>
          <a:prstGeom prst="right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60093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64"/>
        <p:cNvGrpSpPr/>
        <p:nvPr/>
      </p:nvGrpSpPr>
      <p:grpSpPr>
        <a:xfrm>
          <a:off x="0" y="0"/>
          <a:ext cx="0" cy="0"/>
          <a:chOff x="0" y="0"/>
          <a:chExt cx="0" cy="0"/>
        </a:xfrm>
      </p:grpSpPr>
      <p:sp>
        <p:nvSpPr>
          <p:cNvPr id="765" name="Google Shape;765;g7826ee2f97_4_0"/>
          <p:cNvSpPr txBox="1">
            <a:spLocks noGrp="1"/>
          </p:cNvSpPr>
          <p:nvPr>
            <p:ph type="sldNum" idx="12"/>
          </p:nvPr>
        </p:nvSpPr>
        <p:spPr>
          <a:xfrm>
            <a:off x="9815177" y="6356357"/>
            <a:ext cx="21420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26</a:t>
            </a:fld>
            <a:endParaRPr/>
          </a:p>
        </p:txBody>
      </p:sp>
      <p:sp>
        <p:nvSpPr>
          <p:cNvPr id="766" name="Google Shape;766;g7826ee2f97_4_0"/>
          <p:cNvSpPr txBox="1"/>
          <p:nvPr/>
        </p:nvSpPr>
        <p:spPr>
          <a:xfrm>
            <a:off x="0" y="1"/>
            <a:ext cx="3961200" cy="6093900"/>
          </a:xfrm>
          <a:prstGeom prst="rect">
            <a:avLst/>
          </a:prstGeom>
          <a:noFill/>
          <a:ln>
            <a:noFill/>
          </a:ln>
        </p:spPr>
        <p:txBody>
          <a:bodyPr spcFirstLastPara="1" wrap="square" lIns="91425" tIns="45700" rIns="91425" bIns="45700" anchor="t" anchorCtr="0">
            <a:noAutofit/>
          </a:bodyPr>
          <a:lstStyle/>
          <a:p>
            <a:pPr marL="230186" marR="0" lvl="0" indent="-230186" algn="l" rtl="0">
              <a:lnSpc>
                <a:spcPct val="100000"/>
              </a:lnSpc>
              <a:spcBef>
                <a:spcPts val="0"/>
              </a:spcBef>
              <a:spcAft>
                <a:spcPts val="0"/>
              </a:spcAft>
              <a:buClr>
                <a:srgbClr val="000000"/>
              </a:buClr>
              <a:buSzPts val="2400"/>
              <a:buFont typeface="Arial"/>
              <a:buNone/>
            </a:pPr>
            <a:r>
              <a:rPr lang="en-US" sz="2400" b="1" i="0" u="sng" strike="noStrike" cap="none">
                <a:solidFill>
                  <a:schemeClr val="dk1"/>
                </a:solidFill>
                <a:latin typeface="Calibri"/>
                <a:ea typeface="Calibri"/>
                <a:cs typeface="Calibri"/>
                <a:sym typeface="Calibri"/>
              </a:rPr>
              <a:t>WBM model</a:t>
            </a:r>
            <a:endParaRPr sz="1400" b="0" i="0" u="none" strike="noStrike" cap="none">
              <a:solidFill>
                <a:srgbClr val="000000"/>
              </a:solidFill>
              <a:latin typeface="Arial"/>
              <a:ea typeface="Arial"/>
              <a:cs typeface="Arial"/>
              <a:sym typeface="Arial"/>
            </a:endParaRPr>
          </a:p>
          <a:p>
            <a:pPr marL="230186" marR="0" lvl="0" indent="-230186" algn="l"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Calibri"/>
              <a:ea typeface="Calibri"/>
              <a:cs typeface="Calibri"/>
              <a:sym typeface="Calibri"/>
            </a:endParaRPr>
          </a:p>
          <a:p>
            <a:pPr marL="230186" marR="0" lvl="0" indent="-230186"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Gridded water balance and transport.</a:t>
            </a:r>
            <a:endParaRPr sz="1400" b="0" i="0" u="none" strike="noStrike" cap="none">
              <a:solidFill>
                <a:srgbClr val="000000"/>
              </a:solidFill>
              <a:latin typeface="Arial"/>
              <a:ea typeface="Arial"/>
              <a:cs typeface="Arial"/>
              <a:sym typeface="Arial"/>
            </a:endParaRPr>
          </a:p>
          <a:p>
            <a:pPr marL="230186" marR="0" lvl="0" indent="-230186"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230186" marR="0" lvl="0" indent="-230186"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Daily water balance and flows, including</a:t>
            </a:r>
            <a:br>
              <a:rPr lang="en-US" sz="1800" b="0" i="0" u="none" strike="noStrike" cap="none">
                <a:solidFill>
                  <a:schemeClr val="dk1"/>
                </a:solidFill>
                <a:latin typeface="Calibri"/>
                <a:ea typeface="Calibri"/>
                <a:cs typeface="Calibri"/>
                <a:sym typeface="Calibri"/>
              </a:rPr>
            </a:br>
            <a:r>
              <a:rPr lang="en-US" sz="1800" b="0" i="0" u="none" strike="noStrike" cap="none">
                <a:solidFill>
                  <a:schemeClr val="dk1"/>
                </a:solidFill>
                <a:latin typeface="Calibri"/>
                <a:ea typeface="Calibri"/>
                <a:cs typeface="Calibri"/>
                <a:sym typeface="Calibri"/>
              </a:rPr>
              <a:t>crop water demand and use.</a:t>
            </a:r>
            <a:endParaRPr sz="1400" b="0" i="0" u="none" strike="noStrike" cap="none">
              <a:solidFill>
                <a:srgbClr val="000000"/>
              </a:solidFill>
              <a:latin typeface="Arial"/>
              <a:ea typeface="Arial"/>
              <a:cs typeface="Arial"/>
              <a:sym typeface="Arial"/>
            </a:endParaRPr>
          </a:p>
          <a:p>
            <a:pPr marL="230186" marR="0" lvl="0" indent="-230186"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230186" marR="0" lvl="0" indent="-230186"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Irrigation water source: surface, shallow groundwater, deep groundwater.</a:t>
            </a:r>
            <a:endParaRPr sz="1400" b="0" i="0" u="none" strike="noStrike" cap="none">
              <a:solidFill>
                <a:srgbClr val="000000"/>
              </a:solidFill>
              <a:latin typeface="Arial"/>
              <a:ea typeface="Arial"/>
              <a:cs typeface="Arial"/>
              <a:sym typeface="Arial"/>
            </a:endParaRPr>
          </a:p>
          <a:p>
            <a:pPr marL="230186" marR="0" lvl="0" indent="-230186"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230186" marR="0" lvl="0" indent="-230186"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Water management inputs: </a:t>
            </a:r>
            <a:br>
              <a:rPr lang="en-US" sz="1800" b="0" i="0" u="none" strike="noStrike" cap="none">
                <a:solidFill>
                  <a:schemeClr val="dk1"/>
                </a:solidFill>
                <a:latin typeface="Calibri"/>
                <a:ea typeface="Calibri"/>
                <a:cs typeface="Calibri"/>
                <a:sym typeface="Calibri"/>
              </a:rPr>
            </a:br>
            <a:r>
              <a:rPr lang="en-US" sz="1800" b="0" i="0" u="none" strike="noStrike" cap="none">
                <a:solidFill>
                  <a:schemeClr val="dk1"/>
                </a:solidFill>
                <a:latin typeface="Calibri"/>
                <a:ea typeface="Calibri"/>
                <a:cs typeface="Calibri"/>
                <a:sym typeface="Calibri"/>
              </a:rPr>
              <a:t>irrigation and rainfed crop maps, </a:t>
            </a:r>
            <a:br>
              <a:rPr lang="en-US" sz="1800" b="0" i="0" u="none" strike="noStrike" cap="none">
                <a:solidFill>
                  <a:schemeClr val="dk1"/>
                </a:solidFill>
                <a:latin typeface="Calibri"/>
                <a:ea typeface="Calibri"/>
                <a:cs typeface="Calibri"/>
                <a:sym typeface="Calibri"/>
              </a:rPr>
            </a:br>
            <a:r>
              <a:rPr lang="en-US" sz="1800" b="0" i="0" u="none" strike="noStrike" cap="none">
                <a:solidFill>
                  <a:schemeClr val="dk1"/>
                </a:solidFill>
                <a:latin typeface="Calibri"/>
                <a:ea typeface="Calibri"/>
                <a:cs typeface="Calibri"/>
                <a:sym typeface="Calibri"/>
              </a:rPr>
              <a:t>storage/transport infrastructure, domestic/industry/livestock demand.</a:t>
            </a:r>
            <a:endParaRPr sz="1400" b="0" i="0" u="none" strike="noStrike" cap="none">
              <a:solidFill>
                <a:srgbClr val="000000"/>
              </a:solidFill>
              <a:latin typeface="Arial"/>
              <a:ea typeface="Arial"/>
              <a:cs typeface="Arial"/>
              <a:sym typeface="Arial"/>
            </a:endParaRPr>
          </a:p>
          <a:p>
            <a:pPr marL="230186" marR="0" lvl="0" indent="-230186"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230186" marR="0" lvl="0" indent="-230186"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Drivers: daily weather.</a:t>
            </a:r>
            <a:endParaRPr sz="1400" b="0" i="0" u="none" strike="noStrike" cap="none">
              <a:solidFill>
                <a:srgbClr val="000000"/>
              </a:solidFill>
              <a:latin typeface="Arial"/>
              <a:ea typeface="Arial"/>
              <a:cs typeface="Arial"/>
              <a:sym typeface="Arial"/>
            </a:endParaRPr>
          </a:p>
          <a:p>
            <a:pPr marL="230186" marR="0" lvl="0" indent="-230186"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230186" marR="0" lvl="0" indent="-230186" algn="l" rtl="0">
              <a:lnSpc>
                <a:spcPct val="100000"/>
              </a:lnSpc>
              <a:spcBef>
                <a:spcPts val="0"/>
              </a:spcBef>
              <a:spcAft>
                <a:spcPts val="0"/>
              </a:spcAft>
              <a:buClr>
                <a:srgbClr val="000000"/>
              </a:buClr>
              <a:buSzPts val="2400"/>
              <a:buFont typeface="Arial"/>
              <a:buNone/>
            </a:pPr>
            <a:r>
              <a:rPr lang="en-US" sz="2400" b="1" i="0" u="sng" strike="noStrike" cap="none">
                <a:solidFill>
                  <a:schemeClr val="dk1"/>
                </a:solidFill>
                <a:latin typeface="Calibri"/>
                <a:ea typeface="Calibri"/>
                <a:cs typeface="Calibri"/>
                <a:sym typeface="Calibri"/>
              </a:rPr>
              <a:t>Application in this project:</a:t>
            </a:r>
            <a:endParaRPr sz="1400" b="0" i="0" u="none" strike="noStrike" cap="none">
              <a:solidFill>
                <a:srgbClr val="000000"/>
              </a:solidFill>
              <a:latin typeface="Arial"/>
              <a:ea typeface="Arial"/>
              <a:cs typeface="Arial"/>
              <a:sym typeface="Arial"/>
            </a:endParaRPr>
          </a:p>
          <a:p>
            <a:pPr marL="230186" marR="0" lvl="0" indent="-230186"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230186" marR="0" lvl="0" indent="-230186"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For a given scenario, determine irrigation water supply shock.</a:t>
            </a:r>
            <a:endParaRPr sz="1400" b="0" i="0" u="none" strike="noStrike" cap="none">
              <a:solidFill>
                <a:srgbClr val="000000"/>
              </a:solidFill>
              <a:latin typeface="Arial"/>
              <a:ea typeface="Arial"/>
              <a:cs typeface="Arial"/>
              <a:sym typeface="Arial"/>
            </a:endParaRPr>
          </a:p>
        </p:txBody>
      </p:sp>
      <p:pic>
        <p:nvPicPr>
          <p:cNvPr id="767" name="Google Shape;767;g7826ee2f97_4_0"/>
          <p:cNvPicPr preferRelativeResize="0"/>
          <p:nvPr/>
        </p:nvPicPr>
        <p:blipFill rotWithShape="1">
          <a:blip r:embed="rId3">
            <a:alphaModFix/>
          </a:blip>
          <a:srcRect/>
          <a:stretch/>
        </p:blipFill>
        <p:spPr>
          <a:xfrm>
            <a:off x="3902375" y="457200"/>
            <a:ext cx="8213425" cy="539057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98"/>
        <p:cNvGrpSpPr/>
        <p:nvPr/>
      </p:nvGrpSpPr>
      <p:grpSpPr>
        <a:xfrm>
          <a:off x="0" y="0"/>
          <a:ext cx="0" cy="0"/>
          <a:chOff x="0" y="0"/>
          <a:chExt cx="0" cy="0"/>
        </a:xfrm>
      </p:grpSpPr>
      <p:sp>
        <p:nvSpPr>
          <p:cNvPr id="699" name="Google Shape;699;g7826ee2f97_2_45"/>
          <p:cNvSpPr txBox="1">
            <a:spLocks noGrp="1"/>
          </p:cNvSpPr>
          <p:nvPr>
            <p:ph type="sldNum" idx="12"/>
          </p:nvPr>
        </p:nvSpPr>
        <p:spPr>
          <a:xfrm>
            <a:off x="9815177" y="6356357"/>
            <a:ext cx="21420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27</a:t>
            </a:fld>
            <a:endParaRPr/>
          </a:p>
        </p:txBody>
      </p:sp>
      <p:sp>
        <p:nvSpPr>
          <p:cNvPr id="700" name="Google Shape;700;g7826ee2f97_2_45"/>
          <p:cNvSpPr txBox="1"/>
          <p:nvPr/>
        </p:nvSpPr>
        <p:spPr>
          <a:xfrm>
            <a:off x="0" y="2"/>
            <a:ext cx="3854400" cy="6093900"/>
          </a:xfrm>
          <a:prstGeom prst="rect">
            <a:avLst/>
          </a:prstGeom>
          <a:noFill/>
          <a:ln>
            <a:noFill/>
          </a:ln>
        </p:spPr>
        <p:txBody>
          <a:bodyPr spcFirstLastPara="1" wrap="square" lIns="91425" tIns="45700" rIns="91425" bIns="45700" anchor="t" anchorCtr="0">
            <a:noAutofit/>
          </a:bodyPr>
          <a:lstStyle/>
          <a:p>
            <a:pPr marL="230186" marR="0" lvl="0" indent="-230186" algn="l" rtl="0">
              <a:lnSpc>
                <a:spcPct val="100000"/>
              </a:lnSpc>
              <a:spcBef>
                <a:spcPts val="0"/>
              </a:spcBef>
              <a:spcAft>
                <a:spcPts val="0"/>
              </a:spcAft>
              <a:buClr>
                <a:srgbClr val="000000"/>
              </a:buClr>
              <a:buSzPts val="2400"/>
              <a:buFont typeface="Arial"/>
              <a:buNone/>
            </a:pPr>
            <a:r>
              <a:rPr lang="en-US" sz="2400" b="1" i="0" u="sng" strike="noStrike" cap="none">
                <a:solidFill>
                  <a:schemeClr val="dk1"/>
                </a:solidFill>
                <a:latin typeface="Calibri"/>
                <a:ea typeface="Calibri"/>
                <a:cs typeface="Calibri"/>
                <a:sym typeface="Calibri"/>
              </a:rPr>
              <a:t>DNDC model emulator</a:t>
            </a:r>
            <a:endParaRPr sz="1400" b="0" i="0" u="none" strike="noStrike" cap="none">
              <a:solidFill>
                <a:srgbClr val="000000"/>
              </a:solidFill>
              <a:latin typeface="Arial"/>
              <a:ea typeface="Arial"/>
              <a:cs typeface="Arial"/>
              <a:sym typeface="Arial"/>
            </a:endParaRPr>
          </a:p>
          <a:p>
            <a:pPr marL="230186" marR="0" lvl="0" indent="-230186" algn="l"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Calibri"/>
              <a:ea typeface="Calibri"/>
              <a:cs typeface="Calibri"/>
              <a:sym typeface="Calibri"/>
            </a:endParaRPr>
          </a:p>
          <a:p>
            <a:pPr marL="230186" marR="0" lvl="0" indent="-230186"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Agroecosystem biogeochemistry.</a:t>
            </a:r>
            <a:endParaRPr sz="1400" b="0" i="0" u="none" strike="noStrike" cap="none">
              <a:solidFill>
                <a:srgbClr val="000000"/>
              </a:solidFill>
              <a:latin typeface="Arial"/>
              <a:ea typeface="Arial"/>
              <a:cs typeface="Arial"/>
              <a:sym typeface="Arial"/>
            </a:endParaRPr>
          </a:p>
          <a:p>
            <a:pPr marL="230186" marR="0" lvl="0" indent="-230186"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230186" marR="0" lvl="0" indent="-230186"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Carbon, nitrogen, water cycles.</a:t>
            </a:r>
            <a:endParaRPr sz="1400" b="0" i="0" u="none" strike="noStrike" cap="none">
              <a:solidFill>
                <a:srgbClr val="000000"/>
              </a:solidFill>
              <a:latin typeface="Arial"/>
              <a:ea typeface="Arial"/>
              <a:cs typeface="Arial"/>
              <a:sym typeface="Arial"/>
            </a:endParaRPr>
          </a:p>
          <a:p>
            <a:pPr marL="230186" marR="0" lvl="0" indent="-230186"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230186" marR="0" lvl="0" indent="-230186"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Crop yields, crop water and N use.</a:t>
            </a:r>
            <a:endParaRPr sz="1400" b="0" i="0" u="none" strike="noStrike" cap="none">
              <a:solidFill>
                <a:srgbClr val="000000"/>
              </a:solidFill>
              <a:latin typeface="Arial"/>
              <a:ea typeface="Arial"/>
              <a:cs typeface="Arial"/>
              <a:sym typeface="Arial"/>
            </a:endParaRPr>
          </a:p>
          <a:p>
            <a:pPr marL="230186" marR="0" lvl="0" indent="-230186"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230186" marR="0" lvl="0" indent="-230186"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Greenhouse gas emissions.</a:t>
            </a:r>
            <a:endParaRPr sz="1400" b="0" i="0" u="none" strike="noStrike" cap="none">
              <a:solidFill>
                <a:srgbClr val="000000"/>
              </a:solidFill>
              <a:latin typeface="Arial"/>
              <a:ea typeface="Arial"/>
              <a:cs typeface="Arial"/>
              <a:sym typeface="Arial"/>
            </a:endParaRPr>
          </a:p>
          <a:p>
            <a:pPr marL="230186" marR="0" lvl="0" indent="-230186"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230186" marR="0" lvl="0" indent="-230186"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Crop/field management inputs: irrigation, fertilizer, tillage, manure, residue management.</a:t>
            </a:r>
            <a:endParaRPr sz="1400" b="0" i="0" u="none" strike="noStrike" cap="none">
              <a:solidFill>
                <a:srgbClr val="000000"/>
              </a:solidFill>
              <a:latin typeface="Arial"/>
              <a:ea typeface="Arial"/>
              <a:cs typeface="Arial"/>
              <a:sym typeface="Arial"/>
            </a:endParaRPr>
          </a:p>
          <a:p>
            <a:pPr marL="230186" marR="0" lvl="0" indent="-230186"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Drivers: daily weather, soils, mgmt.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US" sz="2400" b="1" i="0" u="sng" strike="noStrike" cap="none">
                <a:solidFill>
                  <a:schemeClr val="dk1"/>
                </a:solidFill>
                <a:latin typeface="Calibri"/>
                <a:ea typeface="Calibri"/>
                <a:cs typeface="Calibri"/>
                <a:sym typeface="Calibri"/>
              </a:rPr>
              <a:t>Application in this project: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Deficit irrigation yield impact.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Run as an emulator.</a:t>
            </a:r>
            <a:endParaRPr sz="1400" b="0" i="0" u="none" strike="noStrike" cap="none">
              <a:solidFill>
                <a:srgbClr val="000000"/>
              </a:solidFill>
              <a:latin typeface="Arial"/>
              <a:ea typeface="Arial"/>
              <a:cs typeface="Arial"/>
              <a:sym typeface="Arial"/>
            </a:endParaRPr>
          </a:p>
        </p:txBody>
      </p:sp>
      <p:pic>
        <p:nvPicPr>
          <p:cNvPr id="701" name="Google Shape;701;g7826ee2f97_2_45"/>
          <p:cNvPicPr preferRelativeResize="0"/>
          <p:nvPr/>
        </p:nvPicPr>
        <p:blipFill rotWithShape="1">
          <a:blip r:embed="rId3">
            <a:alphaModFix/>
          </a:blip>
          <a:srcRect/>
          <a:stretch/>
        </p:blipFill>
        <p:spPr>
          <a:xfrm>
            <a:off x="3894666" y="71046"/>
            <a:ext cx="8297335" cy="6052173"/>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8"/>
          <p:cNvSpPr txBox="1">
            <a:spLocks noGrp="1"/>
          </p:cNvSpPr>
          <p:nvPr>
            <p:ph type="sldNum" idx="12"/>
          </p:nvPr>
        </p:nvSpPr>
        <p:spPr>
          <a:xfrm>
            <a:off x="9815177" y="6356357"/>
            <a:ext cx="2142067"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28</a:t>
            </a:fld>
            <a:endParaRPr/>
          </a:p>
        </p:txBody>
      </p:sp>
      <p:sp>
        <p:nvSpPr>
          <p:cNvPr id="221" name="Google Shape;221;p8"/>
          <p:cNvSpPr txBox="1"/>
          <p:nvPr/>
        </p:nvSpPr>
        <p:spPr>
          <a:xfrm>
            <a:off x="0" y="2"/>
            <a:ext cx="3854547" cy="6093977"/>
          </a:xfrm>
          <a:prstGeom prst="rect">
            <a:avLst/>
          </a:prstGeom>
          <a:noFill/>
          <a:ln>
            <a:noFill/>
          </a:ln>
        </p:spPr>
        <p:txBody>
          <a:bodyPr spcFirstLastPara="1" wrap="square" lIns="91425" tIns="45700" rIns="91425" bIns="45700" anchor="t" anchorCtr="0">
            <a:spAutoFit/>
          </a:bodyPr>
          <a:lstStyle/>
          <a:p>
            <a:pPr marL="230188" marR="0" lvl="0" indent="-230188" algn="l" rtl="0">
              <a:spcBef>
                <a:spcPts val="0"/>
              </a:spcBef>
              <a:spcAft>
                <a:spcPts val="0"/>
              </a:spcAft>
              <a:buNone/>
            </a:pPr>
            <a:r>
              <a:rPr lang="en-US" sz="2400" b="1" u="sng">
                <a:solidFill>
                  <a:schemeClr val="dk1"/>
                </a:solidFill>
                <a:latin typeface="Calibri"/>
                <a:ea typeface="Calibri"/>
                <a:cs typeface="Calibri"/>
                <a:sym typeface="Calibri"/>
              </a:rPr>
              <a:t>DNDC model emulator</a:t>
            </a:r>
            <a:endParaRPr/>
          </a:p>
          <a:p>
            <a:pPr marL="230188" marR="0" lvl="0" indent="-230188" algn="l" rtl="0">
              <a:spcBef>
                <a:spcPts val="0"/>
              </a:spcBef>
              <a:spcAft>
                <a:spcPts val="0"/>
              </a:spcAft>
              <a:buNone/>
            </a:pPr>
            <a:endParaRPr sz="1800" b="1">
              <a:solidFill>
                <a:schemeClr val="dk1"/>
              </a:solidFill>
              <a:latin typeface="Calibri"/>
              <a:ea typeface="Calibri"/>
              <a:cs typeface="Calibri"/>
              <a:sym typeface="Calibri"/>
            </a:endParaRPr>
          </a:p>
          <a:p>
            <a:pPr marL="230188" marR="0" lvl="0" indent="-230188" algn="l" rtl="0">
              <a:spcBef>
                <a:spcPts val="0"/>
              </a:spcBef>
              <a:spcAft>
                <a:spcPts val="0"/>
              </a:spcAft>
              <a:buNone/>
            </a:pPr>
            <a:r>
              <a:rPr lang="en-US" sz="1800">
                <a:solidFill>
                  <a:schemeClr val="dk1"/>
                </a:solidFill>
                <a:latin typeface="Calibri"/>
                <a:ea typeface="Calibri"/>
                <a:cs typeface="Calibri"/>
                <a:sym typeface="Calibri"/>
              </a:rPr>
              <a:t>Agroecosystem carbon, nitrogen, water cycles.</a:t>
            </a:r>
            <a:endParaRPr/>
          </a:p>
          <a:p>
            <a:pPr marL="230188" marR="0" lvl="0" indent="-230188" algn="l" rtl="0">
              <a:spcBef>
                <a:spcPts val="0"/>
              </a:spcBef>
              <a:spcAft>
                <a:spcPts val="0"/>
              </a:spcAft>
              <a:buNone/>
            </a:pPr>
            <a:endParaRPr sz="1800">
              <a:solidFill>
                <a:schemeClr val="dk1"/>
              </a:solidFill>
              <a:latin typeface="Calibri"/>
              <a:ea typeface="Calibri"/>
              <a:cs typeface="Calibri"/>
              <a:sym typeface="Calibri"/>
            </a:endParaRPr>
          </a:p>
          <a:p>
            <a:pPr marL="230188" marR="0" lvl="0" indent="-230188" algn="l" rtl="0">
              <a:spcBef>
                <a:spcPts val="0"/>
              </a:spcBef>
              <a:spcAft>
                <a:spcPts val="0"/>
              </a:spcAft>
              <a:buNone/>
            </a:pPr>
            <a:r>
              <a:rPr lang="en-US" sz="1800">
                <a:solidFill>
                  <a:schemeClr val="dk1"/>
                </a:solidFill>
                <a:latin typeface="Calibri"/>
                <a:ea typeface="Calibri"/>
                <a:cs typeface="Calibri"/>
                <a:sym typeface="Calibri"/>
              </a:rPr>
              <a:t>Crop yields, crop water and N use.</a:t>
            </a:r>
            <a:endParaRPr/>
          </a:p>
          <a:p>
            <a:pPr marL="230188" marR="0" lvl="0" indent="-230188" algn="l" rtl="0">
              <a:spcBef>
                <a:spcPts val="0"/>
              </a:spcBef>
              <a:spcAft>
                <a:spcPts val="0"/>
              </a:spcAft>
              <a:buNone/>
            </a:pPr>
            <a:endParaRPr sz="1800">
              <a:solidFill>
                <a:schemeClr val="dk1"/>
              </a:solidFill>
              <a:latin typeface="Calibri"/>
              <a:ea typeface="Calibri"/>
              <a:cs typeface="Calibri"/>
              <a:sym typeface="Calibri"/>
            </a:endParaRPr>
          </a:p>
          <a:p>
            <a:pPr marL="230188" marR="0" lvl="0" indent="-230188" algn="l" rtl="0">
              <a:spcBef>
                <a:spcPts val="0"/>
              </a:spcBef>
              <a:spcAft>
                <a:spcPts val="0"/>
              </a:spcAft>
              <a:buNone/>
            </a:pPr>
            <a:r>
              <a:rPr lang="en-US" sz="1800">
                <a:solidFill>
                  <a:schemeClr val="dk1"/>
                </a:solidFill>
                <a:latin typeface="Calibri"/>
                <a:ea typeface="Calibri"/>
                <a:cs typeface="Calibri"/>
                <a:sym typeface="Calibri"/>
              </a:rPr>
              <a:t>Greenhouse gas emissions.</a:t>
            </a:r>
            <a:endParaRPr/>
          </a:p>
          <a:p>
            <a:pPr marL="230188" marR="0" lvl="0" indent="-230188" algn="l" rtl="0">
              <a:spcBef>
                <a:spcPts val="0"/>
              </a:spcBef>
              <a:spcAft>
                <a:spcPts val="0"/>
              </a:spcAft>
              <a:buNone/>
            </a:pPr>
            <a:endParaRPr sz="1800">
              <a:solidFill>
                <a:schemeClr val="dk1"/>
              </a:solidFill>
              <a:latin typeface="Calibri"/>
              <a:ea typeface="Calibri"/>
              <a:cs typeface="Calibri"/>
              <a:sym typeface="Calibri"/>
            </a:endParaRPr>
          </a:p>
          <a:p>
            <a:pPr marL="230188" marR="0" lvl="0" indent="-230188" algn="l" rtl="0">
              <a:spcBef>
                <a:spcPts val="0"/>
              </a:spcBef>
              <a:spcAft>
                <a:spcPts val="0"/>
              </a:spcAft>
              <a:buNone/>
            </a:pPr>
            <a:r>
              <a:rPr lang="en-US" sz="1800">
                <a:solidFill>
                  <a:schemeClr val="dk1"/>
                </a:solidFill>
                <a:latin typeface="Calibri"/>
                <a:ea typeface="Calibri"/>
                <a:cs typeface="Calibri"/>
                <a:sym typeface="Calibri"/>
              </a:rPr>
              <a:t>Crop/field management inputs: irrigation, fertilizer, tillage, manure, residue management.</a:t>
            </a:r>
            <a:endParaRPr/>
          </a:p>
          <a:p>
            <a:pPr marL="230188" marR="0" lvl="0" indent="-230188"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Drivers: daily weather, soils, mgmt.</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2400" b="1" u="sng">
                <a:solidFill>
                  <a:schemeClr val="dk1"/>
                </a:solidFill>
                <a:latin typeface="Calibri"/>
                <a:ea typeface="Calibri"/>
                <a:cs typeface="Calibri"/>
                <a:sym typeface="Calibri"/>
              </a:rPr>
              <a:t>Application in this project:</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Deficit irrigation yield impact.</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Run as an emulator.</a:t>
            </a:r>
            <a:endParaRPr/>
          </a:p>
        </p:txBody>
      </p:sp>
      <p:pic>
        <p:nvPicPr>
          <p:cNvPr id="222" name="Google Shape;222;p8"/>
          <p:cNvPicPr preferRelativeResize="0"/>
          <p:nvPr/>
        </p:nvPicPr>
        <p:blipFill rotWithShape="1">
          <a:blip r:embed="rId3">
            <a:alphaModFix/>
          </a:blip>
          <a:srcRect/>
          <a:stretch/>
        </p:blipFill>
        <p:spPr>
          <a:xfrm>
            <a:off x="4027785" y="831379"/>
            <a:ext cx="6997701" cy="4431209"/>
          </a:xfrm>
          <a:prstGeom prst="rect">
            <a:avLst/>
          </a:prstGeom>
          <a:noFill/>
          <a:ln>
            <a:noFill/>
          </a:ln>
        </p:spPr>
      </p:pic>
      <p:sp>
        <p:nvSpPr>
          <p:cNvPr id="223" name="Google Shape;223;p8"/>
          <p:cNvSpPr txBox="1"/>
          <p:nvPr/>
        </p:nvSpPr>
        <p:spPr>
          <a:xfrm>
            <a:off x="5738125" y="598875"/>
            <a:ext cx="2667900" cy="523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b="1">
                <a:solidFill>
                  <a:schemeClr val="dk1"/>
                </a:solidFill>
                <a:latin typeface="Libre Franklin"/>
                <a:ea typeface="Libre Franklin"/>
                <a:cs typeface="Libre Franklin"/>
                <a:sym typeface="Libre Franklin"/>
              </a:rPr>
              <a:t>Arizona - corn</a:t>
            </a:r>
            <a:endParaRPr/>
          </a:p>
        </p:txBody>
      </p:sp>
      <p:cxnSp>
        <p:nvCxnSpPr>
          <p:cNvPr id="224" name="Google Shape;224;p8"/>
          <p:cNvCxnSpPr/>
          <p:nvPr/>
        </p:nvCxnSpPr>
        <p:spPr>
          <a:xfrm rot="10800000">
            <a:off x="5876560" y="2136352"/>
            <a:ext cx="3408900" cy="0"/>
          </a:xfrm>
          <a:prstGeom prst="straightConnector1">
            <a:avLst/>
          </a:prstGeom>
          <a:noFill/>
          <a:ln w="28575" cap="flat" cmpd="sng">
            <a:solidFill>
              <a:srgbClr val="FF0000"/>
            </a:solidFill>
            <a:prstDash val="dash"/>
            <a:miter lim="800000"/>
            <a:headEnd type="none" w="sm" len="sm"/>
            <a:tailEnd type="none" w="sm" len="sm"/>
          </a:ln>
        </p:spPr>
      </p:cxnSp>
      <p:cxnSp>
        <p:nvCxnSpPr>
          <p:cNvPr id="225" name="Google Shape;225;p8"/>
          <p:cNvCxnSpPr/>
          <p:nvPr/>
        </p:nvCxnSpPr>
        <p:spPr>
          <a:xfrm>
            <a:off x="8329824" y="2149465"/>
            <a:ext cx="0" cy="615600"/>
          </a:xfrm>
          <a:prstGeom prst="straightConnector1">
            <a:avLst/>
          </a:prstGeom>
          <a:noFill/>
          <a:ln w="28575" cap="flat" cmpd="sng">
            <a:solidFill>
              <a:srgbClr val="FF0000"/>
            </a:solidFill>
            <a:prstDash val="solid"/>
            <a:miter lim="800000"/>
            <a:headEnd type="stealth" w="med" len="med"/>
            <a:tailEnd type="stealth" w="med" len="med"/>
          </a:ln>
        </p:spPr>
      </p:cxnSp>
      <p:cxnSp>
        <p:nvCxnSpPr>
          <p:cNvPr id="226" name="Google Shape;226;p8"/>
          <p:cNvCxnSpPr/>
          <p:nvPr/>
        </p:nvCxnSpPr>
        <p:spPr>
          <a:xfrm rot="10800000">
            <a:off x="5919175" y="4423864"/>
            <a:ext cx="2305800" cy="0"/>
          </a:xfrm>
          <a:prstGeom prst="straightConnector1">
            <a:avLst/>
          </a:prstGeom>
          <a:noFill/>
          <a:ln w="28575" cap="flat" cmpd="sng">
            <a:solidFill>
              <a:srgbClr val="0000FF"/>
            </a:solidFill>
            <a:prstDash val="solid"/>
            <a:miter lim="800000"/>
            <a:headEnd type="stealth" w="med" len="med"/>
            <a:tailEnd type="stealth" w="med" len="med"/>
          </a:ln>
        </p:spPr>
      </p:cxnSp>
      <p:cxnSp>
        <p:nvCxnSpPr>
          <p:cNvPr id="227" name="Google Shape;227;p8"/>
          <p:cNvCxnSpPr/>
          <p:nvPr/>
        </p:nvCxnSpPr>
        <p:spPr>
          <a:xfrm>
            <a:off x="7425564" y="4472814"/>
            <a:ext cx="2841600" cy="175800"/>
          </a:xfrm>
          <a:prstGeom prst="straightConnector1">
            <a:avLst/>
          </a:prstGeom>
          <a:noFill/>
          <a:ln w="12700" cap="flat" cmpd="sng">
            <a:solidFill>
              <a:srgbClr val="0000FF"/>
            </a:solidFill>
            <a:prstDash val="dash"/>
            <a:miter lim="800000"/>
            <a:headEnd type="none" w="sm" len="sm"/>
            <a:tailEnd type="none" w="sm" len="sm"/>
          </a:ln>
        </p:spPr>
      </p:cxnSp>
      <p:cxnSp>
        <p:nvCxnSpPr>
          <p:cNvPr id="228" name="Google Shape;228;p8"/>
          <p:cNvCxnSpPr/>
          <p:nvPr/>
        </p:nvCxnSpPr>
        <p:spPr>
          <a:xfrm>
            <a:off x="8329835" y="2402333"/>
            <a:ext cx="2905500" cy="1804500"/>
          </a:xfrm>
          <a:prstGeom prst="straightConnector1">
            <a:avLst/>
          </a:prstGeom>
          <a:noFill/>
          <a:ln w="12700" cap="flat" cmpd="sng">
            <a:solidFill>
              <a:srgbClr val="FF0000"/>
            </a:solidFill>
            <a:prstDash val="dash"/>
            <a:miter lim="800000"/>
            <a:headEnd type="none" w="sm" len="sm"/>
            <a:tailEnd type="none" w="sm" len="sm"/>
          </a:ln>
        </p:spPr>
      </p:cxnSp>
      <p:sp>
        <p:nvSpPr>
          <p:cNvPr id="229" name="Google Shape;229;p8"/>
          <p:cNvSpPr txBox="1"/>
          <p:nvPr/>
        </p:nvSpPr>
        <p:spPr>
          <a:xfrm>
            <a:off x="10631260" y="4103530"/>
            <a:ext cx="1326000" cy="369300"/>
          </a:xfrm>
          <a:prstGeom prst="rect">
            <a:avLst/>
          </a:prstGeom>
          <a:solidFill>
            <a:srgbClr val="EBF1DE"/>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1500" b="1">
                <a:solidFill>
                  <a:srgbClr val="FF0000"/>
                </a:solidFill>
                <a:latin typeface="Libre Franklin"/>
                <a:ea typeface="Libre Franklin"/>
                <a:cs typeface="Libre Franklin"/>
                <a:sym typeface="Libre Franklin"/>
              </a:rPr>
              <a:t>Yield deficit</a:t>
            </a:r>
            <a:endParaRPr sz="1100"/>
          </a:p>
        </p:txBody>
      </p:sp>
      <p:sp>
        <p:nvSpPr>
          <p:cNvPr id="230" name="Google Shape;230;p8"/>
          <p:cNvSpPr txBox="1"/>
          <p:nvPr/>
        </p:nvSpPr>
        <p:spPr>
          <a:xfrm>
            <a:off x="10176842" y="4563594"/>
            <a:ext cx="1723500" cy="369300"/>
          </a:xfrm>
          <a:prstGeom prst="rect">
            <a:avLst/>
          </a:prstGeom>
          <a:solidFill>
            <a:srgbClr val="D5DBE5"/>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1500" b="1">
                <a:solidFill>
                  <a:srgbClr val="0000FF"/>
                </a:solidFill>
                <a:latin typeface="Libre Franklin"/>
                <a:ea typeface="Libre Franklin"/>
                <a:cs typeface="Libre Franklin"/>
                <a:sym typeface="Libre Franklin"/>
              </a:rPr>
              <a:t>Irrigation deficit</a:t>
            </a:r>
            <a:endParaRPr sz="1100"/>
          </a:p>
        </p:txBody>
      </p:sp>
      <p:sp>
        <p:nvSpPr>
          <p:cNvPr id="231" name="Google Shape;231;p8"/>
          <p:cNvSpPr txBox="1"/>
          <p:nvPr/>
        </p:nvSpPr>
        <p:spPr>
          <a:xfrm>
            <a:off x="4300776" y="5357225"/>
            <a:ext cx="7537200" cy="646200"/>
          </a:xfrm>
          <a:prstGeom prst="rect">
            <a:avLst/>
          </a:prstGeom>
          <a:solidFill>
            <a:srgbClr val="EBF1DE"/>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1254094" marR="0" lvl="0" indent="-1254094" algn="l" rtl="0">
              <a:spcBef>
                <a:spcPts val="0"/>
              </a:spcBef>
              <a:spcAft>
                <a:spcPts val="0"/>
              </a:spcAft>
              <a:buNone/>
            </a:pPr>
            <a:r>
              <a:rPr lang="en-US" sz="1800" b="1">
                <a:solidFill>
                  <a:schemeClr val="dk1"/>
                </a:solidFill>
                <a:latin typeface="Calibri"/>
                <a:ea typeface="Calibri"/>
                <a:cs typeface="Calibri"/>
                <a:sym typeface="Calibri"/>
              </a:rPr>
              <a:t>Irrigation deficit </a:t>
            </a:r>
            <a:r>
              <a:rPr lang="en-US" sz="1800">
                <a:solidFill>
                  <a:schemeClr val="dk1"/>
                </a:solidFill>
                <a:latin typeface="Calibri"/>
                <a:ea typeface="Calibri"/>
                <a:cs typeface="Calibri"/>
                <a:sym typeface="Calibri"/>
              </a:rPr>
              <a:t>= amount less than full irrigation water demand for the particular year that was added under deficit irrigation.</a:t>
            </a:r>
            <a:endParaRPr/>
          </a:p>
        </p:txBody>
      </p:sp>
      <p:sp>
        <p:nvSpPr>
          <p:cNvPr id="232" name="Google Shape;232;p8"/>
          <p:cNvSpPr txBox="1"/>
          <p:nvPr/>
        </p:nvSpPr>
        <p:spPr>
          <a:xfrm>
            <a:off x="4027775" y="0"/>
            <a:ext cx="8149500" cy="441600"/>
          </a:xfrm>
          <a:prstGeom prst="rect">
            <a:avLst/>
          </a:prstGeom>
          <a:solidFill>
            <a:srgbClr val="EBF1DE"/>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2500" b="1">
                <a:solidFill>
                  <a:schemeClr val="dk1"/>
                </a:solidFill>
                <a:latin typeface="Calibri"/>
                <a:ea typeface="Calibri"/>
                <a:cs typeface="Calibri"/>
                <a:sym typeface="Calibri"/>
              </a:rPr>
              <a:t>DNDC deficit-irrigation yield emulator – state-level example</a:t>
            </a:r>
            <a:endParaRPr sz="11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788"/>
        <p:cNvGrpSpPr/>
        <p:nvPr/>
      </p:nvGrpSpPr>
      <p:grpSpPr>
        <a:xfrm>
          <a:off x="0" y="0"/>
          <a:ext cx="0" cy="0"/>
          <a:chOff x="0" y="0"/>
          <a:chExt cx="0" cy="0"/>
        </a:xfrm>
      </p:grpSpPr>
      <p:sp>
        <p:nvSpPr>
          <p:cNvPr id="789" name="Google Shape;789;p10"/>
          <p:cNvSpPr txBox="1">
            <a:spLocks noGrp="1"/>
          </p:cNvSpPr>
          <p:nvPr>
            <p:ph type="sldNum" idx="12"/>
          </p:nvPr>
        </p:nvSpPr>
        <p:spPr>
          <a:xfrm>
            <a:off x="9815177" y="6356357"/>
            <a:ext cx="2142067"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29</a:t>
            </a:fld>
            <a:endParaRPr/>
          </a:p>
        </p:txBody>
      </p:sp>
      <p:sp>
        <p:nvSpPr>
          <p:cNvPr id="790" name="Google Shape;790;p10"/>
          <p:cNvSpPr txBox="1"/>
          <p:nvPr/>
        </p:nvSpPr>
        <p:spPr>
          <a:xfrm>
            <a:off x="0" y="0"/>
            <a:ext cx="4874400" cy="2493000"/>
          </a:xfrm>
          <a:prstGeom prst="rect">
            <a:avLst/>
          </a:prstGeom>
          <a:noFill/>
          <a:ln>
            <a:noFill/>
          </a:ln>
        </p:spPr>
        <p:txBody>
          <a:bodyPr spcFirstLastPara="1" wrap="square" lIns="91425" tIns="45700" rIns="91425" bIns="45700" anchor="t" anchorCtr="0">
            <a:spAutoFit/>
          </a:bodyPr>
          <a:lstStyle/>
          <a:p>
            <a:pPr marL="230188" marR="0" lvl="0" indent="-230188" algn="l" rtl="0">
              <a:lnSpc>
                <a:spcPct val="100000"/>
              </a:lnSpc>
              <a:spcBef>
                <a:spcPts val="0"/>
              </a:spcBef>
              <a:spcAft>
                <a:spcPts val="0"/>
              </a:spcAft>
              <a:buClr>
                <a:srgbClr val="000000"/>
              </a:buClr>
              <a:buSzPts val="2400"/>
              <a:buFont typeface="Arial"/>
              <a:buNone/>
            </a:pPr>
            <a:r>
              <a:rPr lang="en-US" sz="2400" b="1" i="0" u="sng" strike="noStrike" cap="none">
                <a:solidFill>
                  <a:schemeClr val="dk1"/>
                </a:solidFill>
                <a:latin typeface="Calibri"/>
                <a:ea typeface="Calibri"/>
                <a:cs typeface="Calibri"/>
                <a:sym typeface="Calibri"/>
              </a:rPr>
              <a:t>Regional Economic Model</a:t>
            </a:r>
            <a:endParaRPr sz="1400" b="0" i="0" u="none" strike="noStrike" cap="none">
              <a:solidFill>
                <a:srgbClr val="000000"/>
              </a:solidFill>
              <a:latin typeface="Calibri"/>
              <a:ea typeface="Calibri"/>
              <a:cs typeface="Calibri"/>
              <a:sym typeface="Calibri"/>
            </a:endParaRPr>
          </a:p>
          <a:p>
            <a:pPr marL="230188" marR="0" lvl="0" indent="-230188" algn="l"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791" name="Google Shape;791;p10"/>
          <p:cNvPicPr preferRelativeResize="0"/>
          <p:nvPr/>
        </p:nvPicPr>
        <p:blipFill rotWithShape="1">
          <a:blip r:embed="rId3">
            <a:alphaModFix/>
          </a:blip>
          <a:srcRect/>
          <a:stretch/>
        </p:blipFill>
        <p:spPr>
          <a:xfrm>
            <a:off x="5477299" y="92250"/>
            <a:ext cx="6424525" cy="4478650"/>
          </a:xfrm>
          <a:prstGeom prst="rect">
            <a:avLst/>
          </a:prstGeom>
          <a:noFill/>
          <a:ln>
            <a:noFill/>
          </a:ln>
        </p:spPr>
      </p:pic>
      <p:sp>
        <p:nvSpPr>
          <p:cNvPr id="792" name="Google Shape;792;p10"/>
          <p:cNvSpPr txBox="1"/>
          <p:nvPr/>
        </p:nvSpPr>
        <p:spPr>
          <a:xfrm>
            <a:off x="5477300" y="4445700"/>
            <a:ext cx="5532300" cy="365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Libre Franklin"/>
                <a:ea typeface="Libre Franklin"/>
                <a:cs typeface="Libre Franklin"/>
                <a:sym typeface="Libre Franklin"/>
              </a:rPr>
              <a:t>Okagawa and Ban, 2008</a:t>
            </a:r>
            <a:endParaRPr sz="1000" b="0" i="0" u="none" strike="noStrike" cap="none">
              <a:solidFill>
                <a:srgbClr val="000000"/>
              </a:solidFill>
              <a:latin typeface="Libre Franklin"/>
              <a:ea typeface="Libre Franklin"/>
              <a:cs typeface="Libre Franklin"/>
              <a:sym typeface="Libre Franklin"/>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Libre Franklin"/>
              <a:ea typeface="Libre Franklin"/>
              <a:cs typeface="Libre Franklin"/>
              <a:sym typeface="Libre Franklin"/>
            </a:endParaRPr>
          </a:p>
        </p:txBody>
      </p:sp>
      <p:sp>
        <p:nvSpPr>
          <p:cNvPr id="793" name="Google Shape;793;p10"/>
          <p:cNvSpPr txBox="1"/>
          <p:nvPr/>
        </p:nvSpPr>
        <p:spPr>
          <a:xfrm>
            <a:off x="258150" y="628800"/>
            <a:ext cx="4616100" cy="5418600"/>
          </a:xfrm>
          <a:prstGeom prst="rect">
            <a:avLst/>
          </a:prstGeom>
          <a:noFill/>
          <a:ln>
            <a:noFill/>
          </a:ln>
        </p:spPr>
        <p:txBody>
          <a:bodyPr spcFirstLastPara="1" wrap="square" lIns="91425" tIns="45700" rIns="91425" bIns="45700" anchor="t" anchorCtr="0">
            <a:noAutofit/>
          </a:bodyPr>
          <a:lstStyle/>
          <a:p>
            <a:pPr marL="225425" marR="0" lvl="0" indent="-219075" algn="l" rtl="0">
              <a:lnSpc>
                <a:spcPct val="80000"/>
              </a:lnSpc>
              <a:spcBef>
                <a:spcPts val="0"/>
              </a:spcBef>
              <a:spcAft>
                <a:spcPts val="0"/>
              </a:spcAft>
              <a:buClr>
                <a:srgbClr val="000000"/>
              </a:buClr>
              <a:buSzPts val="1900"/>
              <a:buFont typeface="Calibri"/>
              <a:buChar char="•"/>
            </a:pPr>
            <a:r>
              <a:rPr lang="en-US" sz="1900" b="0" i="0" u="none" strike="noStrike" cap="none">
                <a:solidFill>
                  <a:srgbClr val="000000"/>
                </a:solidFill>
                <a:latin typeface="Calibri"/>
                <a:ea typeface="Calibri"/>
                <a:cs typeface="Calibri"/>
                <a:sym typeface="Calibri"/>
              </a:rPr>
              <a:t>Regional computable general equilibrium model based on the modeling framework of Rausch and Rutherford (2009) </a:t>
            </a:r>
            <a:endParaRPr sz="2700" b="0" i="0" u="none" strike="noStrike" cap="none">
              <a:solidFill>
                <a:srgbClr val="000000"/>
              </a:solidFill>
              <a:latin typeface="Calibri"/>
              <a:ea typeface="Calibri"/>
              <a:cs typeface="Calibri"/>
              <a:sym typeface="Calibri"/>
            </a:endParaRPr>
          </a:p>
          <a:p>
            <a:pPr marL="225425" marR="0" lvl="0" indent="-98425" algn="l" rtl="0">
              <a:lnSpc>
                <a:spcPct val="80000"/>
              </a:lnSpc>
              <a:spcBef>
                <a:spcPts val="0"/>
              </a:spcBef>
              <a:spcAft>
                <a:spcPts val="0"/>
              </a:spcAft>
              <a:buClr>
                <a:srgbClr val="000000"/>
              </a:buClr>
              <a:buSzPts val="1900"/>
              <a:buFont typeface="Arial"/>
              <a:buNone/>
            </a:pPr>
            <a:endParaRPr sz="1900" b="0" i="0" u="none" strike="noStrike" cap="none">
              <a:solidFill>
                <a:srgbClr val="000000"/>
              </a:solidFill>
              <a:latin typeface="Calibri"/>
              <a:ea typeface="Calibri"/>
              <a:cs typeface="Calibri"/>
              <a:sym typeface="Calibri"/>
            </a:endParaRPr>
          </a:p>
          <a:p>
            <a:pPr marL="225425" marR="0" lvl="0" indent="-219075" algn="l" rtl="0">
              <a:lnSpc>
                <a:spcPct val="80000"/>
              </a:lnSpc>
              <a:spcBef>
                <a:spcPts val="0"/>
              </a:spcBef>
              <a:spcAft>
                <a:spcPts val="0"/>
              </a:spcAft>
              <a:buClr>
                <a:srgbClr val="000000"/>
              </a:buClr>
              <a:buSzPts val="1900"/>
              <a:buFont typeface="Calibri"/>
              <a:buChar char="•"/>
            </a:pPr>
            <a:r>
              <a:rPr lang="en-US" sz="1900" b="0" i="0" u="none" strike="noStrike" cap="none">
                <a:solidFill>
                  <a:srgbClr val="000000"/>
                </a:solidFill>
                <a:latin typeface="Calibri"/>
                <a:ea typeface="Calibri"/>
                <a:cs typeface="Calibri"/>
                <a:sym typeface="Calibri"/>
              </a:rPr>
              <a:t>Calibrated to state-level data from the IMPLAN (IMpact analysis for PLANning) group, LLC.</a:t>
            </a:r>
            <a:endParaRPr sz="2700" b="0" i="0" u="none" strike="noStrike" cap="none">
              <a:solidFill>
                <a:srgbClr val="000000"/>
              </a:solidFill>
              <a:latin typeface="Calibri"/>
              <a:ea typeface="Calibri"/>
              <a:cs typeface="Calibri"/>
              <a:sym typeface="Calibri"/>
            </a:endParaRPr>
          </a:p>
          <a:p>
            <a:pPr marL="225425" marR="0" lvl="0" indent="-98425" algn="l" rtl="0">
              <a:lnSpc>
                <a:spcPct val="80000"/>
              </a:lnSpc>
              <a:spcBef>
                <a:spcPts val="0"/>
              </a:spcBef>
              <a:spcAft>
                <a:spcPts val="0"/>
              </a:spcAft>
              <a:buClr>
                <a:srgbClr val="000000"/>
              </a:buClr>
              <a:buSzPts val="1900"/>
              <a:buFont typeface="Arial"/>
              <a:buNone/>
            </a:pPr>
            <a:endParaRPr sz="1900" b="0" i="0" u="none" strike="noStrike" cap="none">
              <a:solidFill>
                <a:srgbClr val="000000"/>
              </a:solidFill>
              <a:latin typeface="Calibri"/>
              <a:ea typeface="Calibri"/>
              <a:cs typeface="Calibri"/>
              <a:sym typeface="Calibri"/>
            </a:endParaRPr>
          </a:p>
          <a:p>
            <a:pPr marL="225425" marR="0" lvl="0" indent="-219075" algn="l" rtl="0">
              <a:lnSpc>
                <a:spcPct val="80000"/>
              </a:lnSpc>
              <a:spcBef>
                <a:spcPts val="0"/>
              </a:spcBef>
              <a:spcAft>
                <a:spcPts val="0"/>
              </a:spcAft>
              <a:buClr>
                <a:srgbClr val="000000"/>
              </a:buClr>
              <a:buSzPts val="1900"/>
              <a:buFont typeface="Arial"/>
              <a:buChar char="•"/>
            </a:pPr>
            <a:r>
              <a:rPr lang="en-US" sz="1900" b="0" i="0" u="none" strike="noStrike" cap="none">
                <a:solidFill>
                  <a:srgbClr val="000000"/>
                </a:solidFill>
                <a:latin typeface="Calibri"/>
                <a:ea typeface="Calibri"/>
                <a:cs typeface="Calibri"/>
                <a:sym typeface="Calibri"/>
              </a:rPr>
              <a:t>All </a:t>
            </a:r>
            <a:r>
              <a:rPr lang="en-US" sz="1900" b="1" i="0" u="none" strike="noStrike" cap="none">
                <a:solidFill>
                  <a:srgbClr val="000000"/>
                </a:solidFill>
                <a:latin typeface="Calibri"/>
                <a:ea typeface="Calibri"/>
                <a:cs typeface="Calibri"/>
                <a:sym typeface="Calibri"/>
              </a:rPr>
              <a:t>four economic agents</a:t>
            </a:r>
            <a:r>
              <a:rPr lang="en-US" sz="1900" b="0" i="0" u="none" strike="noStrike" cap="none">
                <a:solidFill>
                  <a:srgbClr val="000000"/>
                </a:solidFill>
                <a:latin typeface="Calibri"/>
                <a:ea typeface="Calibri"/>
                <a:cs typeface="Calibri"/>
                <a:sym typeface="Calibri"/>
              </a:rPr>
              <a:t> (producers, consumers, government, and trade sector) represented.</a:t>
            </a:r>
            <a:endParaRPr sz="2700" b="0" i="0" u="none" strike="noStrike" cap="none">
              <a:solidFill>
                <a:srgbClr val="000000"/>
              </a:solidFill>
              <a:latin typeface="Calibri"/>
              <a:ea typeface="Calibri"/>
              <a:cs typeface="Calibri"/>
              <a:sym typeface="Calibri"/>
            </a:endParaRPr>
          </a:p>
          <a:p>
            <a:pPr marL="225425" marR="0" lvl="0" indent="-98425" algn="l" rtl="0">
              <a:lnSpc>
                <a:spcPct val="80000"/>
              </a:lnSpc>
              <a:spcBef>
                <a:spcPts val="0"/>
              </a:spcBef>
              <a:spcAft>
                <a:spcPts val="0"/>
              </a:spcAft>
              <a:buClr>
                <a:srgbClr val="000000"/>
              </a:buClr>
              <a:buSzPts val="1900"/>
              <a:buFont typeface="Arial"/>
              <a:buNone/>
            </a:pPr>
            <a:endParaRPr sz="1900" b="0" i="0" u="none" strike="noStrike" cap="none">
              <a:solidFill>
                <a:srgbClr val="000000"/>
              </a:solidFill>
              <a:latin typeface="Calibri"/>
              <a:ea typeface="Calibri"/>
              <a:cs typeface="Calibri"/>
              <a:sym typeface="Calibri"/>
            </a:endParaRPr>
          </a:p>
          <a:p>
            <a:pPr marL="225425" marR="0" lvl="0" indent="-219075" algn="l" rtl="0">
              <a:lnSpc>
                <a:spcPct val="80000"/>
              </a:lnSpc>
              <a:spcBef>
                <a:spcPts val="0"/>
              </a:spcBef>
              <a:spcAft>
                <a:spcPts val="0"/>
              </a:spcAft>
              <a:buClr>
                <a:srgbClr val="000000"/>
              </a:buClr>
              <a:buSzPts val="1900"/>
              <a:buFont typeface="Arial"/>
              <a:buChar char="•"/>
            </a:pPr>
            <a:r>
              <a:rPr lang="en-US" sz="1900" b="0" i="0" u="none" strike="noStrike" cap="none">
                <a:solidFill>
                  <a:srgbClr val="000000"/>
                </a:solidFill>
                <a:latin typeface="Calibri"/>
                <a:ea typeface="Calibri"/>
                <a:cs typeface="Calibri"/>
                <a:sym typeface="Calibri"/>
              </a:rPr>
              <a:t>Captures inter-industry linkages across all </a:t>
            </a:r>
            <a:r>
              <a:rPr lang="en-US" sz="1900" b="1" i="0" u="none" strike="noStrike" cap="none">
                <a:solidFill>
                  <a:srgbClr val="000000"/>
                </a:solidFill>
                <a:latin typeface="Calibri"/>
                <a:ea typeface="Calibri"/>
                <a:cs typeface="Calibri"/>
                <a:sym typeface="Calibri"/>
              </a:rPr>
              <a:t>18 producing sectors</a:t>
            </a:r>
            <a:r>
              <a:rPr lang="en-US" sz="1900" b="0" i="0" u="none" strike="noStrike" cap="none">
                <a:solidFill>
                  <a:srgbClr val="000000"/>
                </a:solidFill>
                <a:latin typeface="Calibri"/>
                <a:ea typeface="Calibri"/>
                <a:cs typeface="Calibri"/>
                <a:sym typeface="Calibri"/>
              </a:rPr>
              <a:t>— 6 crop sectors, 5 energy sectors, and 7 other sectors.</a:t>
            </a:r>
            <a:endParaRPr sz="2700" b="0" i="0" u="none" strike="noStrike" cap="none">
              <a:solidFill>
                <a:srgbClr val="000000"/>
              </a:solidFill>
              <a:latin typeface="Calibri"/>
              <a:ea typeface="Calibri"/>
              <a:cs typeface="Calibri"/>
              <a:sym typeface="Calibri"/>
            </a:endParaRPr>
          </a:p>
          <a:p>
            <a:pPr marL="225425" marR="0" lvl="0" indent="-98425" algn="l" rtl="0">
              <a:lnSpc>
                <a:spcPct val="80000"/>
              </a:lnSpc>
              <a:spcBef>
                <a:spcPts val="0"/>
              </a:spcBef>
              <a:spcAft>
                <a:spcPts val="0"/>
              </a:spcAft>
              <a:buClr>
                <a:srgbClr val="000000"/>
              </a:buClr>
              <a:buSzPts val="1900"/>
              <a:buFont typeface="Arial"/>
              <a:buNone/>
            </a:pPr>
            <a:endParaRPr sz="1900" b="0" i="0" u="none" strike="noStrike" cap="none">
              <a:solidFill>
                <a:srgbClr val="000000"/>
              </a:solidFill>
              <a:latin typeface="Calibri"/>
              <a:ea typeface="Calibri"/>
              <a:cs typeface="Calibri"/>
              <a:sym typeface="Calibri"/>
            </a:endParaRPr>
          </a:p>
          <a:p>
            <a:pPr marL="225425" marR="0" lvl="0" indent="-219075" algn="l" rtl="0">
              <a:lnSpc>
                <a:spcPct val="80000"/>
              </a:lnSpc>
              <a:spcBef>
                <a:spcPts val="0"/>
              </a:spcBef>
              <a:spcAft>
                <a:spcPts val="0"/>
              </a:spcAft>
              <a:buClr>
                <a:srgbClr val="000000"/>
              </a:buClr>
              <a:buSzPts val="1900"/>
              <a:buFont typeface="Arial"/>
              <a:buChar char="•"/>
            </a:pPr>
            <a:r>
              <a:rPr lang="en-US" sz="1900" b="0" i="0" u="none" strike="noStrike" cap="none">
                <a:solidFill>
                  <a:srgbClr val="000000"/>
                </a:solidFill>
                <a:latin typeface="Calibri"/>
                <a:ea typeface="Calibri"/>
                <a:cs typeface="Calibri"/>
                <a:sym typeface="Calibri"/>
              </a:rPr>
              <a:t>Aggregated to </a:t>
            </a:r>
            <a:r>
              <a:rPr lang="en-US" sz="1900" b="1" i="0" u="none" strike="noStrike" cap="none">
                <a:solidFill>
                  <a:srgbClr val="000000"/>
                </a:solidFill>
                <a:latin typeface="Calibri"/>
                <a:ea typeface="Calibri"/>
                <a:cs typeface="Calibri"/>
                <a:sym typeface="Calibri"/>
              </a:rPr>
              <a:t>five regions</a:t>
            </a:r>
            <a:r>
              <a:rPr lang="en-US" sz="1900" b="0" i="0" u="none" strike="noStrike" cap="none">
                <a:solidFill>
                  <a:srgbClr val="000000"/>
                </a:solidFill>
                <a:latin typeface="Calibri"/>
                <a:ea typeface="Calibri"/>
                <a:cs typeface="Calibri"/>
                <a:sym typeface="Calibri"/>
              </a:rPr>
              <a:t>: Arizona, California, Pacific Northwest, Nevada-Utah, and rest of US</a:t>
            </a:r>
            <a:endParaRPr sz="2700" b="0" i="0" u="none" strike="noStrike" cap="none">
              <a:solidFill>
                <a:srgbClr val="000000"/>
              </a:solidFill>
              <a:latin typeface="Calibri"/>
              <a:ea typeface="Calibri"/>
              <a:cs typeface="Calibri"/>
              <a:sym typeface="Calibri"/>
            </a:endParaRPr>
          </a:p>
          <a:p>
            <a:pPr marL="228593" marR="0" lvl="0" indent="-101593" algn="l" rtl="0">
              <a:lnSpc>
                <a:spcPct val="80000"/>
              </a:lnSpc>
              <a:spcBef>
                <a:spcPts val="0"/>
              </a:spcBef>
              <a:spcAft>
                <a:spcPts val="0"/>
              </a:spcAft>
              <a:buClr>
                <a:srgbClr val="000000"/>
              </a:buClr>
              <a:buSzPts val="1900"/>
              <a:buFont typeface="Arial"/>
              <a:buNone/>
            </a:pPr>
            <a:endParaRPr sz="1900" b="0" i="0" u="none" strike="noStrike" cap="none">
              <a:solidFill>
                <a:srgbClr val="000000"/>
              </a:solidFill>
              <a:latin typeface="Calibri"/>
              <a:ea typeface="Calibri"/>
              <a:cs typeface="Calibri"/>
              <a:sym typeface="Calibri"/>
            </a:endParaRPr>
          </a:p>
          <a:p>
            <a:pPr marL="228593" marR="0" lvl="0" indent="-222243" algn="l" rtl="0">
              <a:lnSpc>
                <a:spcPct val="80000"/>
              </a:lnSpc>
              <a:spcBef>
                <a:spcPts val="0"/>
              </a:spcBef>
              <a:spcAft>
                <a:spcPts val="0"/>
              </a:spcAft>
              <a:buClr>
                <a:srgbClr val="000000"/>
              </a:buClr>
              <a:buSzPts val="1900"/>
              <a:buFont typeface="Calibri"/>
              <a:buChar char="•"/>
            </a:pPr>
            <a:r>
              <a:rPr lang="en-US" sz="1900" b="0" i="0" u="none" strike="noStrike" cap="none">
                <a:solidFill>
                  <a:srgbClr val="000000"/>
                </a:solidFill>
                <a:latin typeface="Calibri"/>
                <a:ea typeface="Calibri"/>
                <a:cs typeface="Calibri"/>
                <a:sym typeface="Calibri"/>
              </a:rPr>
              <a:t>Intra- and international trade represented.</a:t>
            </a:r>
            <a:endParaRPr sz="2700" b="0" i="0" u="none" strike="noStrike" cap="none">
              <a:solidFill>
                <a:srgbClr val="000000"/>
              </a:solidFill>
              <a:latin typeface="Calibri"/>
              <a:ea typeface="Calibri"/>
              <a:cs typeface="Calibri"/>
              <a:sym typeface="Calibri"/>
            </a:endParaRPr>
          </a:p>
        </p:txBody>
      </p:sp>
      <p:sp>
        <p:nvSpPr>
          <p:cNvPr id="794" name="Google Shape;794;p10"/>
          <p:cNvSpPr txBox="1"/>
          <p:nvPr/>
        </p:nvSpPr>
        <p:spPr>
          <a:xfrm>
            <a:off x="5033850" y="4810800"/>
            <a:ext cx="6867900" cy="1299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1" i="0" u="sng" strike="noStrike" cap="none">
                <a:solidFill>
                  <a:srgbClr val="000000"/>
                </a:solidFill>
                <a:latin typeface="Calibri"/>
                <a:ea typeface="Calibri"/>
                <a:cs typeface="Calibri"/>
                <a:sym typeface="Calibri"/>
              </a:rPr>
              <a:t>Application in this project</a:t>
            </a:r>
            <a:r>
              <a:rPr lang="en-US" sz="2000" b="0" i="0" u="none" strike="noStrike" cap="none">
                <a:solidFill>
                  <a:srgbClr val="000000"/>
                </a:solidFill>
                <a:latin typeface="Calibri"/>
                <a:ea typeface="Calibri"/>
                <a:cs typeface="Calibri"/>
                <a:sym typeface="Calibri"/>
              </a:rPr>
              <a:t>:</a:t>
            </a:r>
            <a:r>
              <a:rPr lang="en-US" sz="1400" b="0" i="0" u="none" strike="noStrike" cap="none">
                <a:solidFill>
                  <a:srgbClr val="000000"/>
                </a:solidFill>
                <a:latin typeface="Calibri"/>
                <a:ea typeface="Calibri"/>
                <a:cs typeface="Calibri"/>
                <a:sym typeface="Calibri"/>
              </a:rPr>
              <a:t> </a:t>
            </a: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a:p>
            <a:pPr marL="457200" marR="0" lvl="0" indent="-336550" algn="l" rtl="0">
              <a:lnSpc>
                <a:spcPct val="100000"/>
              </a:lnSpc>
              <a:spcBef>
                <a:spcPts val="0"/>
              </a:spcBef>
              <a:spcAft>
                <a:spcPts val="0"/>
              </a:spcAft>
              <a:buClr>
                <a:srgbClr val="000000"/>
              </a:buClr>
              <a:buSzPts val="1700"/>
              <a:buFont typeface="Calibri"/>
              <a:buChar char="●"/>
            </a:pPr>
            <a:r>
              <a:rPr lang="en-US" sz="1700" b="0" i="0" u="none" strike="noStrike" cap="none">
                <a:solidFill>
                  <a:srgbClr val="000000"/>
                </a:solidFill>
                <a:latin typeface="Calibri"/>
                <a:ea typeface="Calibri"/>
                <a:cs typeface="Calibri"/>
                <a:sym typeface="Calibri"/>
              </a:rPr>
              <a:t>Generate changes in commodity prices and demand  in response to change in crop yields from DNDCe and GCAMland</a:t>
            </a:r>
            <a:endParaRPr sz="1700" b="0" i="0" u="none" strike="noStrike" cap="none">
              <a:solidFill>
                <a:srgbClr val="000000"/>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pic>
        <p:nvPicPr>
          <p:cNvPr id="2" name="Picture 1">
            <a:extLst>
              <a:ext uri="{FF2B5EF4-FFF2-40B4-BE49-F238E27FC236}">
                <a16:creationId xmlns:a16="http://schemas.microsoft.com/office/drawing/2014/main" id="{39B86A53-AF64-4CAB-B67F-4B52B469E9C5}"/>
              </a:ext>
            </a:extLst>
          </p:cNvPr>
          <p:cNvPicPr>
            <a:picLocks noChangeAspect="1"/>
          </p:cNvPicPr>
          <p:nvPr/>
        </p:nvPicPr>
        <p:blipFill>
          <a:blip r:embed="rId3"/>
          <a:stretch>
            <a:fillRect/>
          </a:stretch>
        </p:blipFill>
        <p:spPr>
          <a:xfrm>
            <a:off x="-1" y="6142372"/>
            <a:ext cx="12191999" cy="712172"/>
          </a:xfrm>
          <a:prstGeom prst="rect">
            <a:avLst/>
          </a:prstGeom>
        </p:spPr>
      </p:pic>
      <p:sp>
        <p:nvSpPr>
          <p:cNvPr id="137" name="Google Shape;137;p4"/>
          <p:cNvSpPr txBox="1">
            <a:spLocks noGrp="1"/>
          </p:cNvSpPr>
          <p:nvPr>
            <p:ph type="sldNum" idx="12"/>
          </p:nvPr>
        </p:nvSpPr>
        <p:spPr>
          <a:xfrm>
            <a:off x="9815177" y="6356357"/>
            <a:ext cx="2142067"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a:t>
            </a:fld>
            <a:endParaRPr/>
          </a:p>
        </p:txBody>
      </p:sp>
      <p:sp>
        <p:nvSpPr>
          <p:cNvPr id="138" name="Google Shape;138;p4"/>
          <p:cNvSpPr txBox="1"/>
          <p:nvPr/>
        </p:nvSpPr>
        <p:spPr>
          <a:xfrm>
            <a:off x="0" y="0"/>
            <a:ext cx="12192000" cy="705600"/>
          </a:xfrm>
          <a:prstGeom prst="rect">
            <a:avLst/>
          </a:prstGeom>
          <a:solidFill>
            <a:srgbClr val="EDEDED"/>
          </a:solidFill>
          <a:ln w="2857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defPPr>
              <a:defRPr lang="en-US"/>
            </a:defPPr>
            <a:lvl1pPr marR="0" lvl="0" indent="0">
              <a:lnSpc>
                <a:spcPct val="100000"/>
              </a:lnSpc>
              <a:spcBef>
                <a:spcPts val="0"/>
              </a:spcBef>
              <a:spcAft>
                <a:spcPts val="0"/>
              </a:spcAft>
              <a:buClr>
                <a:srgbClr val="000000"/>
              </a:buClr>
              <a:buSzPts val="2400"/>
              <a:buFont typeface="Arial"/>
              <a:buNone/>
              <a:defRPr sz="2800" b="1">
                <a:solidFill>
                  <a:schemeClr val="dk1"/>
                </a:solidFill>
                <a:latin typeface="Calibri"/>
                <a:ea typeface="Calibri"/>
                <a:cs typeface="Calibri"/>
              </a:defRPr>
            </a:lvl1pPr>
          </a:lstStyle>
          <a:p>
            <a:pPr algn="ctr"/>
            <a:r>
              <a:rPr lang="en-US" sz="3200" dirty="0">
                <a:sym typeface="Calibri"/>
              </a:rPr>
              <a:t>Motivating Questions</a:t>
            </a:r>
            <a:endParaRPr sz="3200" dirty="0">
              <a:sym typeface="Calibri"/>
            </a:endParaRPr>
          </a:p>
        </p:txBody>
      </p:sp>
      <p:sp>
        <p:nvSpPr>
          <p:cNvPr id="139" name="Google Shape;139;p4"/>
          <p:cNvSpPr txBox="1"/>
          <p:nvPr/>
        </p:nvSpPr>
        <p:spPr>
          <a:xfrm>
            <a:off x="315457" y="1525732"/>
            <a:ext cx="7611305" cy="4375448"/>
          </a:xfrm>
          <a:prstGeom prst="rect">
            <a:avLst/>
          </a:prstGeom>
          <a:noFill/>
          <a:ln>
            <a:noFill/>
          </a:ln>
        </p:spPr>
        <p:txBody>
          <a:bodyPr spcFirstLastPara="1" wrap="square" lIns="91425" tIns="45700" rIns="91425" bIns="45700" anchor="t" anchorCtr="0">
            <a:noAutofit/>
          </a:bodyPr>
          <a:lstStyle/>
          <a:p>
            <a:pPr marL="228593" marR="0" lvl="0" indent="-228593" algn="l" rtl="0">
              <a:lnSpc>
                <a:spcPct val="80000"/>
              </a:lnSpc>
              <a:spcBef>
                <a:spcPts val="0"/>
              </a:spcBef>
              <a:spcAft>
                <a:spcPts val="0"/>
              </a:spcAft>
              <a:buClr>
                <a:srgbClr val="000000"/>
              </a:buClr>
              <a:buSzPts val="2900"/>
              <a:buFont typeface="Calibri"/>
              <a:buChar char="•"/>
            </a:pPr>
            <a:endParaRPr lang="en-US" sz="2400" dirty="0">
              <a:solidFill>
                <a:srgbClr val="000000"/>
              </a:solidFill>
              <a:latin typeface="Calibri"/>
              <a:ea typeface="Calibri"/>
              <a:cs typeface="Calibri"/>
              <a:sym typeface="Calibri"/>
            </a:endParaRPr>
          </a:p>
          <a:p>
            <a:pPr marL="228593" marR="0" lvl="0" indent="-228593" algn="l" rtl="0">
              <a:lnSpc>
                <a:spcPct val="80000"/>
              </a:lnSpc>
              <a:spcBef>
                <a:spcPts val="0"/>
              </a:spcBef>
              <a:spcAft>
                <a:spcPts val="0"/>
              </a:spcAft>
              <a:buClr>
                <a:srgbClr val="000000"/>
              </a:buClr>
              <a:buSzPts val="2900"/>
              <a:buFont typeface="Calibri"/>
              <a:buChar char="•"/>
            </a:pPr>
            <a:r>
              <a:rPr lang="en-US" sz="2400" dirty="0">
                <a:solidFill>
                  <a:srgbClr val="000000"/>
                </a:solidFill>
                <a:latin typeface="Calibri"/>
                <a:ea typeface="Calibri"/>
                <a:cs typeface="Calibri"/>
                <a:sym typeface="Calibri"/>
              </a:rPr>
              <a:t>What kind of adaptation strategies will be optimal under such conditions?</a:t>
            </a:r>
          </a:p>
          <a:p>
            <a:pPr marL="685793" lvl="1" indent="-228593">
              <a:lnSpc>
                <a:spcPct val="80000"/>
              </a:lnSpc>
              <a:buClr>
                <a:srgbClr val="000000"/>
              </a:buClr>
              <a:buSzPts val="2900"/>
              <a:buFont typeface="Calibri"/>
              <a:buChar char="•"/>
            </a:pPr>
            <a:r>
              <a:rPr lang="en-US" sz="2400" dirty="0">
                <a:solidFill>
                  <a:srgbClr val="000000"/>
                </a:solidFill>
                <a:latin typeface="Calibri"/>
                <a:ea typeface="Calibri"/>
                <a:cs typeface="Calibri"/>
                <a:sym typeface="Calibri"/>
              </a:rPr>
              <a:t>Changes in irrigated cropland</a:t>
            </a:r>
          </a:p>
          <a:p>
            <a:pPr marL="685793" lvl="1" indent="-228593">
              <a:lnSpc>
                <a:spcPct val="80000"/>
              </a:lnSpc>
              <a:buClr>
                <a:srgbClr val="000000"/>
              </a:buClr>
              <a:buSzPts val="2900"/>
              <a:buFont typeface="Calibri"/>
              <a:buChar char="•"/>
            </a:pPr>
            <a:r>
              <a:rPr lang="en-US" sz="2400" dirty="0">
                <a:solidFill>
                  <a:srgbClr val="000000"/>
                </a:solidFill>
                <a:latin typeface="Calibri"/>
                <a:ea typeface="Calibri"/>
                <a:cs typeface="Calibri"/>
                <a:sym typeface="Calibri"/>
              </a:rPr>
              <a:t>Fallow land and decrease in total crop production</a:t>
            </a:r>
          </a:p>
          <a:p>
            <a:pPr marL="685793" lvl="1" indent="-228593">
              <a:lnSpc>
                <a:spcPct val="80000"/>
              </a:lnSpc>
              <a:buClr>
                <a:srgbClr val="000000"/>
              </a:buClr>
              <a:buSzPts val="2900"/>
              <a:buFont typeface="Calibri"/>
              <a:buChar char="•"/>
            </a:pPr>
            <a:r>
              <a:rPr lang="en-US" sz="2400" dirty="0">
                <a:solidFill>
                  <a:srgbClr val="000000"/>
                </a:solidFill>
                <a:latin typeface="Calibri"/>
                <a:ea typeface="Calibri"/>
                <a:cs typeface="Calibri"/>
                <a:sym typeface="Calibri"/>
              </a:rPr>
              <a:t>Movement of crop production across states</a:t>
            </a:r>
          </a:p>
          <a:p>
            <a:pPr marL="685793" lvl="1" indent="-228593">
              <a:lnSpc>
                <a:spcPct val="80000"/>
              </a:lnSpc>
              <a:buClr>
                <a:srgbClr val="000000"/>
              </a:buClr>
              <a:buSzPts val="2900"/>
              <a:buFont typeface="Calibri"/>
              <a:buChar char="•"/>
            </a:pPr>
            <a:r>
              <a:rPr lang="en-US" sz="2400" dirty="0">
                <a:solidFill>
                  <a:srgbClr val="000000"/>
                </a:solidFill>
                <a:latin typeface="Calibri"/>
                <a:ea typeface="Calibri"/>
                <a:cs typeface="Calibri"/>
                <a:sym typeface="Calibri"/>
              </a:rPr>
              <a:t>Deficit irrigation</a:t>
            </a:r>
          </a:p>
          <a:p>
            <a:pPr marL="228593" marR="0" lvl="0" indent="-228593" algn="l" rtl="0">
              <a:lnSpc>
                <a:spcPct val="80000"/>
              </a:lnSpc>
              <a:spcBef>
                <a:spcPts val="0"/>
              </a:spcBef>
              <a:spcAft>
                <a:spcPts val="0"/>
              </a:spcAft>
              <a:buClr>
                <a:srgbClr val="000000"/>
              </a:buClr>
              <a:buSzPts val="2900"/>
              <a:buFont typeface="Calibri"/>
              <a:buChar char="•"/>
            </a:pPr>
            <a:endParaRPr lang="en-US" sz="2400" dirty="0">
              <a:solidFill>
                <a:srgbClr val="000000"/>
              </a:solidFill>
              <a:latin typeface="Calibri"/>
              <a:ea typeface="Calibri"/>
              <a:cs typeface="Calibri"/>
              <a:sym typeface="Calibri"/>
            </a:endParaRPr>
          </a:p>
          <a:p>
            <a:pPr marL="228593" marR="0" lvl="0" indent="-228593" algn="l" rtl="0">
              <a:lnSpc>
                <a:spcPct val="80000"/>
              </a:lnSpc>
              <a:spcBef>
                <a:spcPts val="0"/>
              </a:spcBef>
              <a:spcAft>
                <a:spcPts val="0"/>
              </a:spcAft>
              <a:buClr>
                <a:srgbClr val="000000"/>
              </a:buClr>
              <a:buSzPts val="2900"/>
              <a:buFont typeface="Calibri"/>
              <a:buChar char="•"/>
            </a:pPr>
            <a:r>
              <a:rPr lang="en-US" sz="2400" dirty="0">
                <a:solidFill>
                  <a:srgbClr val="000000"/>
                </a:solidFill>
                <a:latin typeface="Calibri"/>
                <a:ea typeface="Calibri"/>
                <a:cs typeface="Calibri"/>
                <a:sym typeface="Calibri"/>
              </a:rPr>
              <a:t>If restrictions are applied on unsustainable groundwater withdrawals, will deficit irrigation be an optimal strategy to sustain production, while maximizing profits?</a:t>
            </a:r>
            <a:endParaRPr sz="2400" b="0" i="0" u="none" strike="noStrike" cap="none" dirty="0">
              <a:solidFill>
                <a:srgbClr val="000000"/>
              </a:solidFill>
              <a:latin typeface="Calibri"/>
              <a:ea typeface="Calibri"/>
              <a:cs typeface="Calibri"/>
              <a:sym typeface="Calibri"/>
            </a:endParaRPr>
          </a:p>
          <a:p>
            <a:pPr marL="0" marR="0" lvl="0" indent="0" algn="l" rtl="0">
              <a:lnSpc>
                <a:spcPct val="80000"/>
              </a:lnSpc>
              <a:spcBef>
                <a:spcPts val="1000"/>
              </a:spcBef>
              <a:spcAft>
                <a:spcPts val="0"/>
              </a:spcAft>
              <a:buClr>
                <a:srgbClr val="000000"/>
              </a:buClr>
              <a:buSzPts val="2900"/>
              <a:buFont typeface="Arial"/>
              <a:buNone/>
            </a:pPr>
            <a:endParaRPr sz="2400" b="0" i="0" u="none" strike="noStrike" cap="none" dirty="0">
              <a:solidFill>
                <a:srgbClr val="000000"/>
              </a:solidFill>
              <a:latin typeface="Calibri"/>
              <a:ea typeface="Calibri"/>
              <a:cs typeface="Calibri"/>
              <a:sym typeface="Calibri"/>
            </a:endParaRPr>
          </a:p>
          <a:p>
            <a:pPr marL="0" marR="0" lvl="0" indent="0" algn="l" rtl="0">
              <a:lnSpc>
                <a:spcPct val="80000"/>
              </a:lnSpc>
              <a:spcBef>
                <a:spcPts val="1000"/>
              </a:spcBef>
              <a:spcAft>
                <a:spcPts val="0"/>
              </a:spcAft>
              <a:buClr>
                <a:srgbClr val="000000"/>
              </a:buClr>
              <a:buSzPts val="2900"/>
              <a:buFont typeface="Arial"/>
              <a:buNone/>
            </a:pPr>
            <a:endParaRPr sz="2400" b="0" i="0" u="none" strike="noStrike" cap="none" dirty="0">
              <a:solidFill>
                <a:srgbClr val="000000"/>
              </a:solidFill>
              <a:latin typeface="Calibri"/>
              <a:ea typeface="Calibri"/>
              <a:cs typeface="Calibri"/>
              <a:sym typeface="Calibri"/>
            </a:endParaRPr>
          </a:p>
        </p:txBody>
      </p:sp>
      <p:pic>
        <p:nvPicPr>
          <p:cNvPr id="2050" name="Picture 2" descr="showing the difference between full irrigation and deficit irrigation">
            <a:extLst>
              <a:ext uri="{FF2B5EF4-FFF2-40B4-BE49-F238E27FC236}">
                <a16:creationId xmlns:a16="http://schemas.microsoft.com/office/drawing/2014/main" id="{FB8937F3-498A-83F8-C523-B2DAF7612A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81216" y="2733144"/>
            <a:ext cx="2630656" cy="14797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4" name="Picture 6" descr="Funny cartoon farmer Royalty Free Vector Image">
            <a:extLst>
              <a:ext uri="{FF2B5EF4-FFF2-40B4-BE49-F238E27FC236}">
                <a16:creationId xmlns:a16="http://schemas.microsoft.com/office/drawing/2014/main" id="{53B61A64-8896-C98B-AC21-6024D324027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626" b="9190"/>
          <a:stretch/>
        </p:blipFill>
        <p:spPr bwMode="auto">
          <a:xfrm>
            <a:off x="9866325" y="1282017"/>
            <a:ext cx="853459" cy="1240746"/>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Fallow - Wikipedia">
            <a:extLst>
              <a:ext uri="{FF2B5EF4-FFF2-40B4-BE49-F238E27FC236}">
                <a16:creationId xmlns:a16="http://schemas.microsoft.com/office/drawing/2014/main" id="{F7FAF745-4C96-53BC-8DAF-2B74B8CFF4E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174376" y="4656970"/>
            <a:ext cx="1846693" cy="124074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nvGrpSpPr>
          <p:cNvPr id="13" name="Group 12">
            <a:extLst>
              <a:ext uri="{FF2B5EF4-FFF2-40B4-BE49-F238E27FC236}">
                <a16:creationId xmlns:a16="http://schemas.microsoft.com/office/drawing/2014/main" id="{A7A9A68E-3028-A095-4671-2D4A8836F297}"/>
              </a:ext>
            </a:extLst>
          </p:cNvPr>
          <p:cNvGrpSpPr/>
          <p:nvPr/>
        </p:nvGrpSpPr>
        <p:grpSpPr>
          <a:xfrm>
            <a:off x="10582162" y="2732882"/>
            <a:ext cx="1441070" cy="1626312"/>
            <a:chOff x="10516173" y="2615750"/>
            <a:chExt cx="1441071" cy="1626500"/>
          </a:xfrm>
        </p:grpSpPr>
        <p:pic>
          <p:nvPicPr>
            <p:cNvPr id="4" name="Google Shape;194;g52fbfb3b6d_0_47">
              <a:extLst>
                <a:ext uri="{FF2B5EF4-FFF2-40B4-BE49-F238E27FC236}">
                  <a16:creationId xmlns:a16="http://schemas.microsoft.com/office/drawing/2014/main" id="{B2C9B2D5-FDE8-34B3-B0F6-2C67C4DB3EFF}"/>
                </a:ext>
              </a:extLst>
            </p:cNvPr>
            <p:cNvPicPr preferRelativeResize="0"/>
            <p:nvPr/>
          </p:nvPicPr>
          <p:blipFill rotWithShape="1">
            <a:blip r:embed="rId7">
              <a:alphaModFix/>
            </a:blip>
            <a:srcRect l="2380" t="21025" r="71768" b="20889"/>
            <a:stretch/>
          </p:blipFill>
          <p:spPr>
            <a:xfrm>
              <a:off x="10516173" y="2615750"/>
              <a:ext cx="1441071" cy="1626500"/>
            </a:xfrm>
            <a:prstGeom prst="rect">
              <a:avLst/>
            </a:prstGeom>
            <a:ln>
              <a:noFill/>
            </a:ln>
            <a:effectLst>
              <a:outerShdw blurRad="292100" dist="139700" dir="2700000" algn="tl" rotWithShape="0">
                <a:srgbClr val="333333">
                  <a:alpha val="65000"/>
                </a:srgbClr>
              </a:outerShdw>
            </a:effectLst>
          </p:spPr>
        </p:pic>
        <p:cxnSp>
          <p:nvCxnSpPr>
            <p:cNvPr id="6" name="Straight Arrow Connector 5">
              <a:extLst>
                <a:ext uri="{FF2B5EF4-FFF2-40B4-BE49-F238E27FC236}">
                  <a16:creationId xmlns:a16="http://schemas.microsoft.com/office/drawing/2014/main" id="{3377E2E6-2948-9C12-D6AF-56407960F6A1}"/>
                </a:ext>
              </a:extLst>
            </p:cNvPr>
            <p:cNvCxnSpPr/>
            <p:nvPr/>
          </p:nvCxnSpPr>
          <p:spPr>
            <a:xfrm flipV="1">
              <a:off x="11038745" y="3091992"/>
              <a:ext cx="197963" cy="197963"/>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7" name="Straight Arrow Connector 6">
              <a:extLst>
                <a:ext uri="{FF2B5EF4-FFF2-40B4-BE49-F238E27FC236}">
                  <a16:creationId xmlns:a16="http://schemas.microsoft.com/office/drawing/2014/main" id="{6136D64F-063A-D9AA-9951-83BEF7800FF1}"/>
                </a:ext>
              </a:extLst>
            </p:cNvPr>
            <p:cNvCxnSpPr>
              <a:cxnSpLocks/>
            </p:cNvCxnSpPr>
            <p:nvPr/>
          </p:nvCxnSpPr>
          <p:spPr>
            <a:xfrm>
              <a:off x="11191145" y="3442355"/>
              <a:ext cx="168154" cy="271101"/>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9" name="Straight Arrow Connector 8">
              <a:extLst>
                <a:ext uri="{FF2B5EF4-FFF2-40B4-BE49-F238E27FC236}">
                  <a16:creationId xmlns:a16="http://schemas.microsoft.com/office/drawing/2014/main" id="{4C2C7843-8E23-4E13-95F8-6B56EFC3C643}"/>
                </a:ext>
              </a:extLst>
            </p:cNvPr>
            <p:cNvCxnSpPr/>
            <p:nvPr/>
          </p:nvCxnSpPr>
          <p:spPr>
            <a:xfrm flipV="1">
              <a:off x="10861082" y="3379942"/>
              <a:ext cx="197963" cy="197963"/>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a:extLst>
                <a:ext uri="{FF2B5EF4-FFF2-40B4-BE49-F238E27FC236}">
                  <a16:creationId xmlns:a16="http://schemas.microsoft.com/office/drawing/2014/main" id="{FC11303A-AFE0-5125-18EA-BD99CF3CD46F}"/>
                </a:ext>
              </a:extLst>
            </p:cNvPr>
            <p:cNvCxnSpPr>
              <a:cxnSpLocks/>
            </p:cNvCxnSpPr>
            <p:nvPr/>
          </p:nvCxnSpPr>
          <p:spPr>
            <a:xfrm flipV="1">
              <a:off x="10846177" y="2722522"/>
              <a:ext cx="192568" cy="226064"/>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grpSp>
      <p:sp>
        <p:nvSpPr>
          <p:cNvPr id="15" name="TextBox 14">
            <a:extLst>
              <a:ext uri="{FF2B5EF4-FFF2-40B4-BE49-F238E27FC236}">
                <a16:creationId xmlns:a16="http://schemas.microsoft.com/office/drawing/2014/main" id="{27834139-D96E-9B89-15D8-FA0A3B92FEA2}"/>
              </a:ext>
            </a:extLst>
          </p:cNvPr>
          <p:cNvSpPr txBox="1"/>
          <p:nvPr/>
        </p:nvSpPr>
        <p:spPr>
          <a:xfrm>
            <a:off x="1067729" y="833464"/>
            <a:ext cx="10454835" cy="395173"/>
          </a:xfrm>
          <a:prstGeom prst="rect">
            <a:avLst/>
          </a:prstGeom>
          <a:solidFill>
            <a:srgbClr val="FFC000">
              <a:alpha val="58000"/>
            </a:srgbClr>
          </a:solidFill>
        </p:spPr>
        <p:txBody>
          <a:bodyPr wrap="square">
            <a:spAutoFit/>
          </a:bodyPr>
          <a:lstStyle/>
          <a:p>
            <a:pPr marR="0" lvl="0" algn="l" rtl="0">
              <a:lnSpc>
                <a:spcPct val="80000"/>
              </a:lnSpc>
              <a:spcBef>
                <a:spcPts val="0"/>
              </a:spcBef>
              <a:spcAft>
                <a:spcPts val="0"/>
              </a:spcAft>
              <a:buClr>
                <a:srgbClr val="000000"/>
              </a:buClr>
              <a:buSzPts val="2900"/>
            </a:pPr>
            <a:r>
              <a:rPr lang="en-US" sz="2400" b="1" i="0" u="none" strike="noStrike" cap="none" dirty="0">
                <a:solidFill>
                  <a:srgbClr val="000000"/>
                </a:solidFill>
                <a:latin typeface="Calibri"/>
                <a:ea typeface="Calibri"/>
                <a:cs typeface="Calibri"/>
                <a:sym typeface="Calibri"/>
              </a:rPr>
              <a:t>How will crop production in the US West change </a:t>
            </a:r>
            <a:r>
              <a:rPr lang="en-US" sz="2400" b="1" dirty="0">
                <a:solidFill>
                  <a:schemeClr val="dk1"/>
                </a:solidFill>
                <a:latin typeface="Calibri"/>
                <a:ea typeface="Calibri"/>
                <a:cs typeface="Calibri"/>
                <a:sym typeface="Calibri"/>
              </a:rPr>
              <a:t>under water scarce conditions</a:t>
            </a:r>
            <a:r>
              <a:rPr lang="en-US" sz="2400" b="1" i="0" u="none" strike="noStrike" cap="none" dirty="0">
                <a:solidFill>
                  <a:srgbClr val="000000"/>
                </a:solidFill>
                <a:latin typeface="Calibri"/>
                <a:ea typeface="Calibri"/>
                <a:cs typeface="Calibri"/>
                <a:sym typeface="Calibri"/>
              </a:rPr>
              <a:t>?</a:t>
            </a:r>
          </a:p>
        </p:txBody>
      </p:sp>
      <p:sp>
        <p:nvSpPr>
          <p:cNvPr id="5" name="TextBox 4">
            <a:extLst>
              <a:ext uri="{FF2B5EF4-FFF2-40B4-BE49-F238E27FC236}">
                <a16:creationId xmlns:a16="http://schemas.microsoft.com/office/drawing/2014/main" id="{AA37046C-3F1D-D7DE-BE4F-CC934C4C40A3}"/>
              </a:ext>
            </a:extLst>
          </p:cNvPr>
          <p:cNvSpPr txBox="1"/>
          <p:nvPr/>
        </p:nvSpPr>
        <p:spPr>
          <a:xfrm>
            <a:off x="7528349" y="4283734"/>
            <a:ext cx="2845640" cy="1477328"/>
          </a:xfrm>
          <a:prstGeom prst="rect">
            <a:avLst/>
          </a:prstGeom>
          <a:noFill/>
        </p:spPr>
        <p:txBody>
          <a:bodyPr wrap="square">
            <a:spAutoFit/>
          </a:bodyPr>
          <a:lstStyle/>
          <a:p>
            <a:pPr indent="-1254087" rtl="0">
              <a:spcBef>
                <a:spcPts val="0"/>
              </a:spcBef>
              <a:spcAft>
                <a:spcPts val="0"/>
              </a:spcAft>
            </a:pPr>
            <a:r>
              <a:rPr lang="en-US" sz="1800" b="1" i="0" u="sng" strike="noStrike" dirty="0">
                <a:solidFill>
                  <a:schemeClr val="tx2">
                    <a:lumMod val="75000"/>
                    <a:lumOff val="25000"/>
                  </a:schemeClr>
                </a:solidFill>
                <a:effectLst/>
                <a:latin typeface="Calibri" panose="020F0502020204030204" pitchFamily="34" charset="0"/>
              </a:rPr>
              <a:t>Irrigation deficit </a:t>
            </a:r>
            <a:endParaRPr lang="en-US" b="1" u="sng" dirty="0">
              <a:solidFill>
                <a:schemeClr val="tx2">
                  <a:lumMod val="75000"/>
                  <a:lumOff val="25000"/>
                </a:schemeClr>
              </a:solidFill>
              <a:latin typeface="Calibri" panose="020F0502020204030204" pitchFamily="34" charset="0"/>
            </a:endParaRPr>
          </a:p>
          <a:p>
            <a:pPr indent="-1254087" rtl="0">
              <a:spcBef>
                <a:spcPts val="0"/>
              </a:spcBef>
              <a:spcAft>
                <a:spcPts val="0"/>
              </a:spcAft>
            </a:pPr>
            <a:r>
              <a:rPr lang="en-US" dirty="0">
                <a:solidFill>
                  <a:schemeClr val="tx2">
                    <a:lumMod val="75000"/>
                    <a:lumOff val="25000"/>
                  </a:schemeClr>
                </a:solidFill>
                <a:latin typeface="Calibri" panose="020F0502020204030204" pitchFamily="34" charset="0"/>
              </a:rPr>
              <a:t>Applying water below full crop-water requirements, without significantly impacting crop yield</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798"/>
        <p:cNvGrpSpPr/>
        <p:nvPr/>
      </p:nvGrpSpPr>
      <p:grpSpPr>
        <a:xfrm>
          <a:off x="0" y="0"/>
          <a:ext cx="0" cy="0"/>
          <a:chOff x="0" y="0"/>
          <a:chExt cx="0" cy="0"/>
        </a:xfrm>
      </p:grpSpPr>
      <p:sp>
        <p:nvSpPr>
          <p:cNvPr id="799" name="Google Shape;799;p11"/>
          <p:cNvSpPr txBox="1">
            <a:spLocks noGrp="1"/>
          </p:cNvSpPr>
          <p:nvPr>
            <p:ph type="sldNum" idx="12"/>
          </p:nvPr>
        </p:nvSpPr>
        <p:spPr>
          <a:xfrm>
            <a:off x="9815177" y="6356357"/>
            <a:ext cx="2142067"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30</a:t>
            </a:fld>
            <a:endParaRPr/>
          </a:p>
        </p:txBody>
      </p:sp>
      <p:sp>
        <p:nvSpPr>
          <p:cNvPr id="800" name="Google Shape;800;p11"/>
          <p:cNvSpPr txBox="1"/>
          <p:nvPr/>
        </p:nvSpPr>
        <p:spPr>
          <a:xfrm>
            <a:off x="0" y="0"/>
            <a:ext cx="3941100" cy="6093900"/>
          </a:xfrm>
          <a:prstGeom prst="rect">
            <a:avLst/>
          </a:prstGeom>
          <a:noFill/>
          <a:ln>
            <a:noFill/>
          </a:ln>
        </p:spPr>
        <p:txBody>
          <a:bodyPr spcFirstLastPara="1" wrap="square" lIns="91425" tIns="45700" rIns="91425" bIns="45700" anchor="t" anchorCtr="0">
            <a:spAutoFit/>
          </a:bodyPr>
          <a:lstStyle/>
          <a:p>
            <a:pPr marL="173038" marR="0" lvl="0" indent="-173038" algn="l" rtl="0">
              <a:lnSpc>
                <a:spcPct val="100000"/>
              </a:lnSpc>
              <a:spcBef>
                <a:spcPts val="0"/>
              </a:spcBef>
              <a:spcAft>
                <a:spcPts val="0"/>
              </a:spcAft>
              <a:buClr>
                <a:srgbClr val="000000"/>
              </a:buClr>
              <a:buSzPts val="2400"/>
              <a:buFont typeface="Arial"/>
              <a:buNone/>
            </a:pPr>
            <a:r>
              <a:rPr lang="en-US" sz="2400" b="1" i="0" u="sng" strike="noStrike" cap="none">
                <a:solidFill>
                  <a:schemeClr val="dk1"/>
                </a:solidFill>
                <a:latin typeface="Calibri"/>
                <a:ea typeface="Calibri"/>
                <a:cs typeface="Calibri"/>
                <a:sym typeface="Calibri"/>
              </a:rPr>
              <a:t>GCAMland model</a:t>
            </a:r>
            <a:endParaRPr sz="1400" b="0" i="0" u="none" strike="noStrike" cap="none">
              <a:solidFill>
                <a:srgbClr val="000000"/>
              </a:solidFill>
              <a:latin typeface="Arial"/>
              <a:ea typeface="Arial"/>
              <a:cs typeface="Arial"/>
              <a:sym typeface="Arial"/>
            </a:endParaRPr>
          </a:p>
          <a:p>
            <a:pPr marL="173038" marR="0" lvl="0" indent="-173038" algn="l" rtl="0">
              <a:lnSpc>
                <a:spcPct val="100000"/>
              </a:lnSpc>
              <a:spcBef>
                <a:spcPts val="0"/>
              </a:spcBef>
              <a:spcAft>
                <a:spcPts val="0"/>
              </a:spcAft>
              <a:buClr>
                <a:srgbClr val="000000"/>
              </a:buClr>
              <a:buSzPts val="1200"/>
              <a:buFont typeface="Arial"/>
              <a:buNone/>
            </a:pPr>
            <a:endParaRPr sz="1200" b="1" i="0" u="none" strike="noStrike" cap="none">
              <a:solidFill>
                <a:schemeClr val="dk1"/>
              </a:solidFill>
              <a:latin typeface="Calibri"/>
              <a:ea typeface="Calibri"/>
              <a:cs typeface="Calibri"/>
              <a:sym typeface="Calibri"/>
            </a:endParaRPr>
          </a:p>
          <a:p>
            <a:pPr marL="173038" marR="0" lvl="0" indent="-173038" algn="l" rtl="0">
              <a:lnSpc>
                <a:spcPct val="100000"/>
              </a:lnSpc>
              <a:spcBef>
                <a:spcPts val="0"/>
              </a:spcBef>
              <a:spcAft>
                <a:spcPts val="0"/>
              </a:spcAft>
              <a:buClr>
                <a:srgbClr val="000000"/>
              </a:buClr>
              <a:buSzPts val="1900"/>
              <a:buFont typeface="Arial"/>
              <a:buNone/>
            </a:pPr>
            <a:r>
              <a:rPr lang="en-US" sz="1900" b="0" i="0" u="none" strike="noStrike" cap="none">
                <a:solidFill>
                  <a:schemeClr val="dk1"/>
                </a:solidFill>
                <a:latin typeface="Calibri"/>
                <a:ea typeface="Calibri"/>
                <a:cs typeface="Calibri"/>
                <a:sym typeface="Calibri"/>
              </a:rPr>
              <a:t>• Allocates land across variety of uses based on changes in agricultural yield and commodity price. </a:t>
            </a:r>
            <a:endParaRPr sz="1900" b="0" i="0" u="none" strike="noStrike" cap="none">
              <a:solidFill>
                <a:schemeClr val="dk1"/>
              </a:solidFill>
              <a:latin typeface="Calibri"/>
              <a:ea typeface="Calibri"/>
              <a:cs typeface="Calibri"/>
              <a:sym typeface="Calibri"/>
            </a:endParaRPr>
          </a:p>
          <a:p>
            <a:pPr marL="173038" marR="0" lvl="0" indent="-173038"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Libre Franklin"/>
              <a:ea typeface="Libre Franklin"/>
              <a:cs typeface="Libre Franklin"/>
              <a:sym typeface="Libre Franklin"/>
            </a:endParaRPr>
          </a:p>
          <a:p>
            <a:pPr marL="173038" marR="0" lvl="0" indent="-173038" algn="l" rtl="0">
              <a:lnSpc>
                <a:spcPct val="100000"/>
              </a:lnSpc>
              <a:spcBef>
                <a:spcPts val="0"/>
              </a:spcBef>
              <a:spcAft>
                <a:spcPts val="0"/>
              </a:spcAft>
              <a:buClr>
                <a:srgbClr val="000000"/>
              </a:buClr>
              <a:buSzPts val="1900"/>
              <a:buFont typeface="Arial"/>
              <a:buNone/>
            </a:pPr>
            <a:r>
              <a:rPr lang="en-US" sz="1900" b="0" i="0" u="none" strike="noStrike" cap="none">
                <a:solidFill>
                  <a:schemeClr val="dk1"/>
                </a:solidFill>
                <a:latin typeface="Calibri"/>
                <a:ea typeface="Calibri"/>
                <a:cs typeface="Calibri"/>
                <a:sym typeface="Calibri"/>
              </a:rPr>
              <a:t>• The land allocation algorithm is based on the Global Change Analysis Model (GCAM). </a:t>
            </a:r>
            <a:br>
              <a:rPr lang="en-US" sz="1700" b="0" i="0" u="none" strike="noStrike" cap="none">
                <a:solidFill>
                  <a:schemeClr val="dk1"/>
                </a:solidFill>
                <a:latin typeface="Calibri"/>
                <a:ea typeface="Calibri"/>
                <a:cs typeface="Calibri"/>
                <a:sym typeface="Calibri"/>
              </a:rPr>
            </a:br>
            <a:endParaRPr sz="1400" b="0" i="0" u="none" strike="noStrike" cap="none">
              <a:solidFill>
                <a:schemeClr val="dk1"/>
              </a:solidFill>
              <a:latin typeface="Calibri"/>
              <a:ea typeface="Calibri"/>
              <a:cs typeface="Calibri"/>
              <a:sym typeface="Calibri"/>
            </a:endParaRPr>
          </a:p>
          <a:p>
            <a:pPr marL="173038" marR="0" lvl="0" indent="-173038" algn="l" rtl="0">
              <a:lnSpc>
                <a:spcPct val="100000"/>
              </a:lnSpc>
              <a:spcBef>
                <a:spcPts val="0"/>
              </a:spcBef>
              <a:spcAft>
                <a:spcPts val="0"/>
              </a:spcAft>
              <a:buClr>
                <a:srgbClr val="000000"/>
              </a:buClr>
              <a:buSzPts val="2400"/>
              <a:buFont typeface="Arial"/>
              <a:buNone/>
            </a:pPr>
            <a:r>
              <a:rPr lang="en-US" sz="2400" b="1" i="0" u="sng" strike="noStrike" cap="none">
                <a:solidFill>
                  <a:schemeClr val="dk1"/>
                </a:solidFill>
                <a:latin typeface="Calibri"/>
                <a:ea typeface="Calibri"/>
                <a:cs typeface="Calibri"/>
                <a:sym typeface="Calibri"/>
              </a:rPr>
              <a:t>Application in this project:</a:t>
            </a:r>
            <a:endParaRPr sz="1400" b="0" i="0" u="none" strike="noStrike" cap="none">
              <a:solidFill>
                <a:srgbClr val="000000"/>
              </a:solidFill>
              <a:latin typeface="Arial"/>
              <a:ea typeface="Arial"/>
              <a:cs typeface="Arial"/>
              <a:sym typeface="Arial"/>
            </a:endParaRPr>
          </a:p>
          <a:p>
            <a:pPr marL="173038" marR="0" lvl="0" indent="-173038"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a:p>
            <a:pPr marL="173038" marR="0" lvl="0" indent="-173038" algn="l" rtl="0">
              <a:lnSpc>
                <a:spcPct val="100000"/>
              </a:lnSpc>
              <a:spcBef>
                <a:spcPts val="0"/>
              </a:spcBef>
              <a:spcAft>
                <a:spcPts val="0"/>
              </a:spcAft>
              <a:buClr>
                <a:srgbClr val="000000"/>
              </a:buClr>
              <a:buSzPts val="1900"/>
              <a:buFont typeface="Arial"/>
              <a:buNone/>
            </a:pPr>
            <a:r>
              <a:rPr lang="en-US" sz="1900" b="0" i="0" u="none" strike="noStrike" cap="none">
                <a:solidFill>
                  <a:schemeClr val="dk1"/>
                </a:solidFill>
                <a:latin typeface="Calibri"/>
                <a:ea typeface="Calibri"/>
                <a:cs typeface="Calibri"/>
                <a:sym typeface="Calibri"/>
              </a:rPr>
              <a:t>• </a:t>
            </a:r>
            <a:r>
              <a:rPr lang="en-US" sz="1900" b="0" i="0" u="sng" strike="noStrike" cap="none">
                <a:solidFill>
                  <a:schemeClr val="dk1"/>
                </a:solidFill>
                <a:latin typeface="Calibri"/>
                <a:ea typeface="Calibri"/>
                <a:cs typeface="Calibri"/>
                <a:sym typeface="Calibri"/>
              </a:rPr>
              <a:t>INPUT</a:t>
            </a:r>
            <a:r>
              <a:rPr lang="en-US" sz="1900" b="0" i="0" u="none" strike="noStrike" cap="none">
                <a:solidFill>
                  <a:schemeClr val="dk1"/>
                </a:solidFill>
                <a:latin typeface="Calibri"/>
                <a:ea typeface="Calibri"/>
                <a:cs typeface="Calibri"/>
                <a:sym typeface="Calibri"/>
              </a:rPr>
              <a:t>: yield shocks (as fraction from baseline) from DNDC.</a:t>
            </a:r>
            <a:endParaRPr sz="1900" b="0" i="0" u="none" strike="noStrike" cap="none">
              <a:solidFill>
                <a:srgbClr val="000000"/>
              </a:solidFill>
              <a:latin typeface="Arial"/>
              <a:ea typeface="Arial"/>
              <a:cs typeface="Arial"/>
              <a:sym typeface="Arial"/>
            </a:endParaRPr>
          </a:p>
          <a:p>
            <a:pPr marL="173038" marR="0" lvl="0" indent="-173038"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Calibri"/>
              <a:ea typeface="Calibri"/>
              <a:cs typeface="Calibri"/>
              <a:sym typeface="Calibri"/>
            </a:endParaRPr>
          </a:p>
          <a:p>
            <a:pPr marL="173038" marR="0" lvl="0" indent="-173038" algn="l" rtl="0">
              <a:lnSpc>
                <a:spcPct val="100000"/>
              </a:lnSpc>
              <a:spcBef>
                <a:spcPts val="0"/>
              </a:spcBef>
              <a:spcAft>
                <a:spcPts val="0"/>
              </a:spcAft>
              <a:buClr>
                <a:srgbClr val="000000"/>
              </a:buClr>
              <a:buSzPts val="1900"/>
              <a:buFont typeface="Arial"/>
              <a:buNone/>
            </a:pPr>
            <a:r>
              <a:rPr lang="en-US" sz="1900" b="0" i="0" u="none" strike="noStrike" cap="none">
                <a:solidFill>
                  <a:schemeClr val="dk1"/>
                </a:solidFill>
                <a:latin typeface="Calibri"/>
                <a:ea typeface="Calibri"/>
                <a:cs typeface="Calibri"/>
                <a:sym typeface="Calibri"/>
              </a:rPr>
              <a:t>• </a:t>
            </a:r>
            <a:r>
              <a:rPr lang="en-US" sz="1900" b="0" i="0" u="sng" strike="noStrike" cap="none">
                <a:solidFill>
                  <a:schemeClr val="dk1"/>
                </a:solidFill>
                <a:latin typeface="Calibri"/>
                <a:ea typeface="Calibri"/>
                <a:cs typeface="Calibri"/>
                <a:sym typeface="Calibri"/>
              </a:rPr>
              <a:t>INPUT</a:t>
            </a:r>
            <a:r>
              <a:rPr lang="en-US" sz="1900" b="0" i="0" u="none" strike="noStrike" cap="none">
                <a:solidFill>
                  <a:schemeClr val="dk1"/>
                </a:solidFill>
                <a:latin typeface="Calibri"/>
                <a:ea typeface="Calibri"/>
                <a:cs typeface="Calibri"/>
                <a:sym typeface="Calibri"/>
              </a:rPr>
              <a:t>: commodity prices from Regional Economic Model.</a:t>
            </a:r>
            <a:endParaRPr sz="1900" b="0" i="0" u="none" strike="noStrike" cap="none">
              <a:solidFill>
                <a:srgbClr val="000000"/>
              </a:solidFill>
              <a:latin typeface="Arial"/>
              <a:ea typeface="Arial"/>
              <a:cs typeface="Arial"/>
              <a:sym typeface="Arial"/>
            </a:endParaRPr>
          </a:p>
          <a:p>
            <a:pPr marL="173038" marR="0" lvl="0" indent="-173038"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Calibri"/>
              <a:ea typeface="Calibri"/>
              <a:cs typeface="Calibri"/>
              <a:sym typeface="Calibri"/>
            </a:endParaRPr>
          </a:p>
          <a:p>
            <a:pPr marL="173038" marR="0" lvl="0" indent="-173038" algn="l" rtl="0">
              <a:lnSpc>
                <a:spcPct val="100000"/>
              </a:lnSpc>
              <a:spcBef>
                <a:spcPts val="0"/>
              </a:spcBef>
              <a:spcAft>
                <a:spcPts val="0"/>
              </a:spcAft>
              <a:buClr>
                <a:srgbClr val="000000"/>
              </a:buClr>
              <a:buSzPts val="1900"/>
              <a:buFont typeface="Arial"/>
              <a:buNone/>
            </a:pPr>
            <a:r>
              <a:rPr lang="en-US" sz="1900" b="0" i="0" u="none" strike="noStrike" cap="none">
                <a:solidFill>
                  <a:schemeClr val="dk1"/>
                </a:solidFill>
                <a:latin typeface="Calibri"/>
                <a:ea typeface="Calibri"/>
                <a:cs typeface="Calibri"/>
                <a:sym typeface="Calibri"/>
              </a:rPr>
              <a:t>• </a:t>
            </a:r>
            <a:r>
              <a:rPr lang="en-US" sz="1900" b="0" i="0" u="sng" strike="noStrike" cap="none">
                <a:solidFill>
                  <a:schemeClr val="dk1"/>
                </a:solidFill>
                <a:latin typeface="Calibri"/>
                <a:ea typeface="Calibri"/>
                <a:cs typeface="Calibri"/>
                <a:sym typeface="Calibri"/>
              </a:rPr>
              <a:t>OUTPUT</a:t>
            </a:r>
            <a:r>
              <a:rPr lang="en-US" sz="1900" b="0" i="0" u="none" strike="noStrike" cap="none">
                <a:solidFill>
                  <a:schemeClr val="dk1"/>
                </a:solidFill>
                <a:latin typeface="Calibri"/>
                <a:ea typeface="Calibri"/>
                <a:cs typeface="Calibri"/>
                <a:sym typeface="Calibri"/>
              </a:rPr>
              <a:t>: reallocates irrigated and rainfed cropland in 5 regions (4 study regions + Rest of USA).</a:t>
            </a:r>
            <a:endParaRPr sz="1900" b="0" i="0" u="none" strike="noStrike" cap="none">
              <a:solidFill>
                <a:srgbClr val="000000"/>
              </a:solidFill>
              <a:latin typeface="Arial"/>
              <a:ea typeface="Arial"/>
              <a:cs typeface="Arial"/>
              <a:sym typeface="Arial"/>
            </a:endParaRPr>
          </a:p>
        </p:txBody>
      </p:sp>
      <p:pic>
        <p:nvPicPr>
          <p:cNvPr id="801" name="Google Shape;801;p11"/>
          <p:cNvPicPr preferRelativeResize="0"/>
          <p:nvPr/>
        </p:nvPicPr>
        <p:blipFill rotWithShape="1">
          <a:blip r:embed="rId3">
            <a:alphaModFix/>
          </a:blip>
          <a:srcRect/>
          <a:stretch/>
        </p:blipFill>
        <p:spPr>
          <a:xfrm>
            <a:off x="3770498" y="722102"/>
            <a:ext cx="8421503" cy="4563145"/>
          </a:xfrm>
          <a:prstGeom prst="rect">
            <a:avLst/>
          </a:prstGeom>
          <a:noFill/>
          <a:ln>
            <a:noFill/>
          </a:ln>
        </p:spPr>
      </p:pic>
      <p:pic>
        <p:nvPicPr>
          <p:cNvPr id="802" name="Google Shape;802;p11"/>
          <p:cNvPicPr preferRelativeResize="0"/>
          <p:nvPr/>
        </p:nvPicPr>
        <p:blipFill rotWithShape="1">
          <a:blip r:embed="rId4">
            <a:alphaModFix/>
          </a:blip>
          <a:srcRect/>
          <a:stretch/>
        </p:blipFill>
        <p:spPr>
          <a:xfrm>
            <a:off x="3941077" y="143185"/>
            <a:ext cx="8250923" cy="591438"/>
          </a:xfrm>
          <a:prstGeom prst="rect">
            <a:avLst/>
          </a:prstGeom>
          <a:noFill/>
          <a:ln w="9525" cap="flat" cmpd="sng">
            <a:solidFill>
              <a:srgbClr val="663014"/>
            </a:solidFill>
            <a:prstDash val="solid"/>
            <a:round/>
            <a:headEnd type="none" w="sm" len="sm"/>
            <a:tailEnd type="none" w="sm" len="sm"/>
          </a:ln>
        </p:spPr>
      </p:pic>
      <p:sp>
        <p:nvSpPr>
          <p:cNvPr id="803" name="Google Shape;803;p11"/>
          <p:cNvSpPr txBox="1"/>
          <p:nvPr/>
        </p:nvSpPr>
        <p:spPr>
          <a:xfrm>
            <a:off x="5590625" y="5121775"/>
            <a:ext cx="6502500" cy="429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Calibri"/>
                <a:ea typeface="Calibri"/>
                <a:cs typeface="Calibri"/>
                <a:sym typeface="Calibri"/>
              </a:rPr>
              <a:t>NOTE: cropland is partitioned into </a:t>
            </a:r>
            <a:r>
              <a:rPr lang="en-US" sz="1600" b="0" i="0" u="sng" strike="noStrike" cap="none">
                <a:solidFill>
                  <a:srgbClr val="000000"/>
                </a:solidFill>
                <a:latin typeface="Calibri"/>
                <a:ea typeface="Calibri"/>
                <a:cs typeface="Calibri"/>
                <a:sym typeface="Calibri"/>
              </a:rPr>
              <a:t>irrigated</a:t>
            </a:r>
            <a:r>
              <a:rPr lang="en-US" sz="1600" b="0" i="0" u="none" strike="noStrike" cap="none">
                <a:solidFill>
                  <a:srgbClr val="000000"/>
                </a:solidFill>
                <a:latin typeface="Calibri"/>
                <a:ea typeface="Calibri"/>
                <a:cs typeface="Calibri"/>
                <a:sym typeface="Calibri"/>
              </a:rPr>
              <a:t> and </a:t>
            </a:r>
            <a:r>
              <a:rPr lang="en-US" sz="1600" b="0" i="0" u="sng" strike="noStrike" cap="none">
                <a:solidFill>
                  <a:srgbClr val="000000"/>
                </a:solidFill>
                <a:latin typeface="Calibri"/>
                <a:ea typeface="Calibri"/>
                <a:cs typeface="Calibri"/>
                <a:sym typeface="Calibri"/>
              </a:rPr>
              <a:t>rainfed</a:t>
            </a:r>
            <a:r>
              <a:rPr lang="en-US" sz="1600" b="0" i="0" u="none" strike="noStrike" cap="none">
                <a:solidFill>
                  <a:srgbClr val="000000"/>
                </a:solidFill>
                <a:latin typeface="Calibri"/>
                <a:ea typeface="Calibri"/>
                <a:cs typeface="Calibri"/>
                <a:sym typeface="Calibri"/>
              </a:rPr>
              <a:t> for each crop.</a:t>
            </a:r>
            <a:endParaRPr sz="1600" b="0" i="0" u="none" strike="noStrike" cap="none">
              <a:solidFill>
                <a:srgbClr val="000000"/>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pic>
        <p:nvPicPr>
          <p:cNvPr id="2" name="Picture 1">
            <a:extLst>
              <a:ext uri="{FF2B5EF4-FFF2-40B4-BE49-F238E27FC236}">
                <a16:creationId xmlns:a16="http://schemas.microsoft.com/office/drawing/2014/main" id="{60366692-80F7-38D5-7AFB-3791C64347B6}"/>
              </a:ext>
            </a:extLst>
          </p:cNvPr>
          <p:cNvPicPr>
            <a:picLocks noChangeAspect="1"/>
          </p:cNvPicPr>
          <p:nvPr/>
        </p:nvPicPr>
        <p:blipFill>
          <a:blip r:embed="rId3"/>
          <a:stretch>
            <a:fillRect/>
          </a:stretch>
        </p:blipFill>
        <p:spPr>
          <a:xfrm>
            <a:off x="-1" y="6142372"/>
            <a:ext cx="12191999" cy="712172"/>
          </a:xfrm>
          <a:prstGeom prst="rect">
            <a:avLst/>
          </a:prstGeom>
        </p:spPr>
      </p:pic>
      <p:sp>
        <p:nvSpPr>
          <p:cNvPr id="221" name="Google Shape;221;p16"/>
          <p:cNvSpPr/>
          <p:nvPr/>
        </p:nvSpPr>
        <p:spPr>
          <a:xfrm>
            <a:off x="241319" y="1702260"/>
            <a:ext cx="3940003" cy="3234992"/>
          </a:xfrm>
          <a:custGeom>
            <a:avLst/>
            <a:gdLst/>
            <a:ahLst/>
            <a:cxnLst/>
            <a:rect l="l" t="t" r="r" b="b"/>
            <a:pathLst>
              <a:path w="3181469" h="3771212" extrusionOk="0">
                <a:moveTo>
                  <a:pt x="3181469" y="3771212"/>
                </a:moveTo>
                <a:cubicBezTo>
                  <a:pt x="1601044" y="3204234"/>
                  <a:pt x="20620" y="2637256"/>
                  <a:pt x="102" y="2008721"/>
                </a:cubicBezTo>
                <a:cubicBezTo>
                  <a:pt x="-20416" y="1380186"/>
                  <a:pt x="3058361" y="0"/>
                  <a:pt x="3058361" y="0"/>
                </a:cubicBezTo>
                <a:lnTo>
                  <a:pt x="3058361" y="0"/>
                </a:lnTo>
              </a:path>
            </a:pathLst>
          </a:custGeom>
          <a:noFill/>
          <a:ln w="28575" cap="flat" cmpd="sng">
            <a:solidFill>
              <a:srgbClr val="FF0000">
                <a:alpha val="47000"/>
              </a:srgbClr>
            </a:solidFill>
            <a:prstDash val="solid"/>
            <a:miter lim="800000"/>
            <a:headEnd type="none" w="sm" len="sm"/>
            <a:tailEnd type="triangl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2" name="Google Shape;222;p16"/>
          <p:cNvSpPr/>
          <p:nvPr/>
        </p:nvSpPr>
        <p:spPr>
          <a:xfrm rot="10800000">
            <a:off x="8069342" y="1718240"/>
            <a:ext cx="3940002" cy="3205653"/>
          </a:xfrm>
          <a:custGeom>
            <a:avLst/>
            <a:gdLst/>
            <a:ahLst/>
            <a:cxnLst/>
            <a:rect l="l" t="t" r="r" b="b"/>
            <a:pathLst>
              <a:path w="3181469" h="3771212" extrusionOk="0">
                <a:moveTo>
                  <a:pt x="3181469" y="3771212"/>
                </a:moveTo>
                <a:cubicBezTo>
                  <a:pt x="1601044" y="3204234"/>
                  <a:pt x="20620" y="2637256"/>
                  <a:pt x="102" y="2008721"/>
                </a:cubicBezTo>
                <a:cubicBezTo>
                  <a:pt x="-20416" y="1380186"/>
                  <a:pt x="3058361" y="0"/>
                  <a:pt x="3058361" y="0"/>
                </a:cubicBezTo>
                <a:lnTo>
                  <a:pt x="3058361" y="0"/>
                </a:lnTo>
              </a:path>
            </a:pathLst>
          </a:custGeom>
          <a:noFill/>
          <a:ln w="28575" cap="flat" cmpd="sng">
            <a:solidFill>
              <a:srgbClr val="663014">
                <a:alpha val="51000"/>
              </a:srgbClr>
            </a:solidFill>
            <a:prstDash val="solid"/>
            <a:miter lim="800000"/>
            <a:headEnd type="none" w="sm" len="sm"/>
            <a:tailEnd type="triangl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3" name="Google Shape;223;p16"/>
          <p:cNvSpPr txBox="1">
            <a:spLocks noGrp="1"/>
          </p:cNvSpPr>
          <p:nvPr>
            <p:ph type="sldNum" idx="12"/>
          </p:nvPr>
        </p:nvSpPr>
        <p:spPr>
          <a:xfrm>
            <a:off x="9815177" y="6356357"/>
            <a:ext cx="2142067"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latin typeface="Calibri"/>
                <a:ea typeface="Calibri"/>
                <a:cs typeface="Calibri"/>
                <a:sym typeface="Calibri"/>
              </a:rPr>
              <a:t>4</a:t>
            </a:fld>
            <a:endParaRPr>
              <a:latin typeface="Calibri"/>
              <a:ea typeface="Calibri"/>
              <a:cs typeface="Calibri"/>
              <a:sym typeface="Calibri"/>
            </a:endParaRPr>
          </a:p>
        </p:txBody>
      </p:sp>
      <p:sp>
        <p:nvSpPr>
          <p:cNvPr id="224" name="Google Shape;224;p16"/>
          <p:cNvSpPr txBox="1"/>
          <p:nvPr/>
        </p:nvSpPr>
        <p:spPr>
          <a:xfrm>
            <a:off x="3415224" y="962214"/>
            <a:ext cx="5232451" cy="76940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sng" strike="noStrike" cap="none" dirty="0" err="1">
                <a:solidFill>
                  <a:srgbClr val="833C0B"/>
                </a:solidFill>
                <a:latin typeface="Calibri"/>
                <a:ea typeface="Calibri"/>
                <a:cs typeface="Calibri"/>
                <a:sym typeface="Calibri"/>
              </a:rPr>
              <a:t>GCAMland</a:t>
            </a:r>
            <a:endParaRPr lang="en-US" sz="2400" b="1" i="0" u="sng" strike="noStrike" cap="none" dirty="0">
              <a:solidFill>
                <a:srgbClr val="833C0B"/>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400"/>
              <a:buFont typeface="Arial"/>
              <a:buNone/>
            </a:pPr>
            <a:r>
              <a:rPr lang="en-US" sz="2000" b="1" u="sng" dirty="0">
                <a:solidFill>
                  <a:srgbClr val="833C0B"/>
                </a:solidFill>
                <a:latin typeface="Calibri"/>
                <a:ea typeface="Calibri"/>
                <a:cs typeface="Calibri"/>
                <a:sym typeface="Calibri"/>
              </a:rPr>
              <a:t>(Global Change Analysis Model- Land)</a:t>
            </a:r>
            <a:endParaRPr lang="en-US" sz="2000" b="1" i="0" u="sng" strike="noStrike" cap="none" dirty="0">
              <a:solidFill>
                <a:srgbClr val="833C0B"/>
              </a:solidFill>
              <a:latin typeface="Calibri"/>
              <a:ea typeface="Calibri"/>
              <a:cs typeface="Calibri"/>
              <a:sym typeface="Calibri"/>
            </a:endParaRPr>
          </a:p>
        </p:txBody>
      </p:sp>
      <p:sp>
        <p:nvSpPr>
          <p:cNvPr id="225" name="Google Shape;225;p16"/>
          <p:cNvSpPr txBox="1"/>
          <p:nvPr/>
        </p:nvSpPr>
        <p:spPr>
          <a:xfrm>
            <a:off x="-115633" y="2678933"/>
            <a:ext cx="3687864" cy="76940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2400"/>
              <a:buFont typeface="Arial"/>
              <a:buNone/>
            </a:pPr>
            <a:r>
              <a:rPr lang="en-US" sz="2400" b="1" i="0" u="sng" strike="noStrike" cap="none" dirty="0">
                <a:solidFill>
                  <a:srgbClr val="0000FF"/>
                </a:solidFill>
                <a:latin typeface="Calibri"/>
                <a:ea typeface="Calibri"/>
                <a:cs typeface="Calibri"/>
                <a:sym typeface="Calibri"/>
              </a:rPr>
              <a:t>WBM</a:t>
            </a:r>
          </a:p>
          <a:p>
            <a:pPr marL="0" marR="0" lvl="0" indent="0" algn="r" rtl="0">
              <a:lnSpc>
                <a:spcPct val="100000"/>
              </a:lnSpc>
              <a:spcBef>
                <a:spcPts val="0"/>
              </a:spcBef>
              <a:spcAft>
                <a:spcPts val="0"/>
              </a:spcAft>
              <a:buClr>
                <a:srgbClr val="000000"/>
              </a:buClr>
              <a:buSzPts val="2400"/>
              <a:buFont typeface="Arial"/>
              <a:buNone/>
            </a:pPr>
            <a:r>
              <a:rPr lang="en-US" sz="2000" b="1" i="0" u="sng" strike="noStrike" cap="none" dirty="0">
                <a:solidFill>
                  <a:srgbClr val="0000FF"/>
                </a:solidFill>
                <a:latin typeface="Calibri"/>
                <a:ea typeface="Calibri"/>
                <a:cs typeface="Calibri"/>
                <a:sym typeface="Calibri"/>
              </a:rPr>
              <a:t>(Water Balance Model)</a:t>
            </a:r>
            <a:endParaRPr sz="2000" b="1" i="0" u="sng" strike="noStrike" cap="none" dirty="0">
              <a:solidFill>
                <a:srgbClr val="0000FF"/>
              </a:solidFill>
              <a:latin typeface="Calibri"/>
              <a:ea typeface="Calibri"/>
              <a:cs typeface="Calibri"/>
              <a:sym typeface="Calibri"/>
            </a:endParaRPr>
          </a:p>
        </p:txBody>
      </p:sp>
      <p:sp>
        <p:nvSpPr>
          <p:cNvPr id="226" name="Google Shape;226;p16"/>
          <p:cNvSpPr txBox="1"/>
          <p:nvPr/>
        </p:nvSpPr>
        <p:spPr>
          <a:xfrm>
            <a:off x="8141700" y="2889825"/>
            <a:ext cx="3800099" cy="76940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sng" strike="noStrike" cap="none" dirty="0" err="1">
                <a:solidFill>
                  <a:srgbClr val="008000"/>
                </a:solidFill>
                <a:latin typeface="Calibri"/>
                <a:ea typeface="Calibri"/>
                <a:cs typeface="Calibri"/>
                <a:sym typeface="Calibri"/>
              </a:rPr>
              <a:t>DNDCe</a:t>
            </a:r>
            <a:endParaRPr lang="en-US" sz="2400" b="1" i="0" u="sng" strike="noStrike" cap="none" dirty="0">
              <a:solidFill>
                <a:srgbClr val="008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US" sz="2000" b="1" u="sng" dirty="0">
                <a:solidFill>
                  <a:srgbClr val="008000"/>
                </a:solidFill>
                <a:latin typeface="Calibri"/>
                <a:ea typeface="Calibri"/>
                <a:cs typeface="Calibri"/>
                <a:sym typeface="Calibri"/>
              </a:rPr>
              <a:t>(Crop yield emulator)</a:t>
            </a:r>
            <a:endParaRPr sz="2000" b="1" i="0" u="sng" strike="noStrike" cap="none" dirty="0">
              <a:solidFill>
                <a:srgbClr val="008000"/>
              </a:solidFill>
              <a:latin typeface="Calibri"/>
              <a:ea typeface="Calibri"/>
              <a:cs typeface="Calibri"/>
              <a:sym typeface="Calibri"/>
            </a:endParaRPr>
          </a:p>
        </p:txBody>
      </p:sp>
      <p:sp>
        <p:nvSpPr>
          <p:cNvPr id="227" name="Google Shape;227;p16"/>
          <p:cNvSpPr txBox="1"/>
          <p:nvPr/>
        </p:nvSpPr>
        <p:spPr>
          <a:xfrm>
            <a:off x="3650701" y="4408715"/>
            <a:ext cx="5040811" cy="76940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sng" strike="noStrike" cap="none" dirty="0">
                <a:solidFill>
                  <a:srgbClr val="FF0000"/>
                </a:solidFill>
                <a:latin typeface="Calibri"/>
                <a:ea typeface="Calibri"/>
                <a:cs typeface="Calibri"/>
                <a:sym typeface="Calibri"/>
              </a:rPr>
              <a:t>DREM</a:t>
            </a:r>
          </a:p>
          <a:p>
            <a:pPr marL="0" marR="0" lvl="0" indent="0" algn="ctr" rtl="0">
              <a:lnSpc>
                <a:spcPct val="100000"/>
              </a:lnSpc>
              <a:spcBef>
                <a:spcPts val="0"/>
              </a:spcBef>
              <a:spcAft>
                <a:spcPts val="0"/>
              </a:spcAft>
              <a:buClr>
                <a:srgbClr val="000000"/>
              </a:buClr>
              <a:buSzPts val="2400"/>
              <a:buFont typeface="Arial"/>
              <a:buNone/>
            </a:pPr>
            <a:r>
              <a:rPr lang="en-US" sz="2000" b="1" u="sng" dirty="0">
                <a:solidFill>
                  <a:srgbClr val="FF0000"/>
                </a:solidFill>
                <a:latin typeface="Calibri"/>
                <a:ea typeface="Calibri"/>
                <a:cs typeface="Calibri"/>
                <a:sym typeface="Calibri"/>
              </a:rPr>
              <a:t>(Dynamic Regional Economic Model)</a:t>
            </a:r>
            <a:endParaRPr sz="2000" b="1" i="0" u="sng" strike="noStrike" cap="none" dirty="0">
              <a:solidFill>
                <a:srgbClr val="FF0000"/>
              </a:solidFill>
              <a:latin typeface="Calibri"/>
              <a:ea typeface="Calibri"/>
              <a:cs typeface="Calibri"/>
              <a:sym typeface="Calibri"/>
            </a:endParaRPr>
          </a:p>
        </p:txBody>
      </p:sp>
      <p:cxnSp>
        <p:nvCxnSpPr>
          <p:cNvPr id="228" name="Google Shape;228;p16"/>
          <p:cNvCxnSpPr>
            <a:cxnSpLocks/>
          </p:cNvCxnSpPr>
          <p:nvPr/>
        </p:nvCxnSpPr>
        <p:spPr>
          <a:xfrm flipH="1">
            <a:off x="3535703" y="1691976"/>
            <a:ext cx="1946950" cy="1242785"/>
          </a:xfrm>
          <a:prstGeom prst="straightConnector1">
            <a:avLst/>
          </a:prstGeom>
          <a:noFill/>
          <a:ln w="28575" cap="flat" cmpd="sng">
            <a:solidFill>
              <a:srgbClr val="663014">
                <a:alpha val="51000"/>
              </a:srgbClr>
            </a:solidFill>
            <a:prstDash val="solid"/>
            <a:miter lim="800000"/>
            <a:headEnd type="none" w="sm" len="sm"/>
            <a:tailEnd type="stealth" w="med" len="med"/>
          </a:ln>
        </p:spPr>
      </p:cxnSp>
      <p:cxnSp>
        <p:nvCxnSpPr>
          <p:cNvPr id="229" name="Google Shape;229;p16"/>
          <p:cNvCxnSpPr>
            <a:cxnSpLocks/>
          </p:cNvCxnSpPr>
          <p:nvPr/>
        </p:nvCxnSpPr>
        <p:spPr>
          <a:xfrm>
            <a:off x="6924545" y="1702260"/>
            <a:ext cx="1243990" cy="1224804"/>
          </a:xfrm>
          <a:prstGeom prst="straightConnector1">
            <a:avLst/>
          </a:prstGeom>
          <a:noFill/>
          <a:ln w="28575" cap="flat" cmpd="sng">
            <a:solidFill>
              <a:srgbClr val="663014">
                <a:alpha val="51000"/>
              </a:srgbClr>
            </a:solidFill>
            <a:prstDash val="solid"/>
            <a:miter lim="800000"/>
            <a:headEnd type="none" w="sm" len="sm"/>
            <a:tailEnd type="stealth" w="med" len="med"/>
          </a:ln>
        </p:spPr>
      </p:cxnSp>
      <p:cxnSp>
        <p:nvCxnSpPr>
          <p:cNvPr id="230" name="Google Shape;230;p16"/>
          <p:cNvCxnSpPr>
            <a:cxnSpLocks/>
          </p:cNvCxnSpPr>
          <p:nvPr/>
        </p:nvCxnSpPr>
        <p:spPr>
          <a:xfrm>
            <a:off x="3650701" y="3109275"/>
            <a:ext cx="4517834" cy="50870"/>
          </a:xfrm>
          <a:prstGeom prst="straightConnector1">
            <a:avLst/>
          </a:prstGeom>
          <a:noFill/>
          <a:ln w="28575" cap="flat" cmpd="sng">
            <a:solidFill>
              <a:srgbClr val="0000FF">
                <a:alpha val="46000"/>
              </a:srgbClr>
            </a:solidFill>
            <a:prstDash val="solid"/>
            <a:miter lim="800000"/>
            <a:headEnd type="none" w="sm" len="sm"/>
            <a:tailEnd type="stealth" w="med" len="med"/>
          </a:ln>
        </p:spPr>
      </p:cxnSp>
      <p:cxnSp>
        <p:nvCxnSpPr>
          <p:cNvPr id="231" name="Google Shape;231;p16"/>
          <p:cNvCxnSpPr>
            <a:cxnSpLocks/>
          </p:cNvCxnSpPr>
          <p:nvPr/>
        </p:nvCxnSpPr>
        <p:spPr>
          <a:xfrm flipH="1">
            <a:off x="6608190" y="3535052"/>
            <a:ext cx="1560345" cy="1159496"/>
          </a:xfrm>
          <a:prstGeom prst="straightConnector1">
            <a:avLst/>
          </a:prstGeom>
          <a:noFill/>
          <a:ln w="28575" cap="flat" cmpd="sng">
            <a:solidFill>
              <a:srgbClr val="008000">
                <a:alpha val="51000"/>
              </a:srgbClr>
            </a:solidFill>
            <a:prstDash val="solid"/>
            <a:miter lim="800000"/>
            <a:headEnd type="none" w="sm" len="sm"/>
            <a:tailEnd type="stealth" w="med" len="med"/>
          </a:ln>
        </p:spPr>
      </p:cxnSp>
      <p:sp>
        <p:nvSpPr>
          <p:cNvPr id="232" name="Google Shape;232;p16"/>
          <p:cNvSpPr/>
          <p:nvPr/>
        </p:nvSpPr>
        <p:spPr>
          <a:xfrm>
            <a:off x="8069343" y="1564849"/>
            <a:ext cx="3044860" cy="1580357"/>
          </a:xfrm>
          <a:custGeom>
            <a:avLst/>
            <a:gdLst/>
            <a:ahLst/>
            <a:cxnLst/>
            <a:rect l="l" t="t" r="r" b="b"/>
            <a:pathLst>
              <a:path w="2587129" h="1814329" extrusionOk="0">
                <a:moveTo>
                  <a:pt x="1328269" y="1814329"/>
                </a:moveTo>
                <a:cubicBezTo>
                  <a:pt x="2048018" y="1521660"/>
                  <a:pt x="2767767" y="1228991"/>
                  <a:pt x="2546389" y="926603"/>
                </a:cubicBezTo>
                <a:cubicBezTo>
                  <a:pt x="2325011" y="624215"/>
                  <a:pt x="0" y="0"/>
                  <a:pt x="0" y="0"/>
                </a:cubicBezTo>
              </a:path>
            </a:pathLst>
          </a:custGeom>
          <a:noFill/>
          <a:ln w="28575" cap="flat" cmpd="sng">
            <a:solidFill>
              <a:srgbClr val="008000">
                <a:alpha val="51000"/>
              </a:srgbClr>
            </a:solidFill>
            <a:prstDash val="solid"/>
            <a:miter lim="800000"/>
            <a:headEnd type="none" w="sm" len="sm"/>
            <a:tailEnd type="triangl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33" name="Google Shape;233;p16"/>
          <p:cNvSpPr txBox="1"/>
          <p:nvPr/>
        </p:nvSpPr>
        <p:spPr>
          <a:xfrm>
            <a:off x="0" y="-29"/>
            <a:ext cx="12192000" cy="932131"/>
          </a:xfrm>
          <a:prstGeom prst="rect">
            <a:avLst/>
          </a:prstGeom>
          <a:solidFill>
            <a:srgbClr val="EDEDED"/>
          </a:solidFill>
          <a:ln w="2857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defPPr>
              <a:defRPr lang="en-US"/>
            </a:defPPr>
            <a:lvl1pPr marR="0" lvl="0" indent="0" algn="ctr">
              <a:lnSpc>
                <a:spcPct val="100000"/>
              </a:lnSpc>
              <a:spcBef>
                <a:spcPts val="0"/>
              </a:spcBef>
              <a:spcAft>
                <a:spcPts val="0"/>
              </a:spcAft>
              <a:buClr>
                <a:srgbClr val="000000"/>
              </a:buClr>
              <a:buSzPts val="2400"/>
              <a:buFont typeface="Arial"/>
              <a:buNone/>
              <a:defRPr sz="3200" b="1">
                <a:solidFill>
                  <a:schemeClr val="dk1"/>
                </a:solidFill>
                <a:latin typeface="Calibri"/>
                <a:ea typeface="Calibri"/>
                <a:cs typeface="Calibri"/>
              </a:defRPr>
            </a:lvl1pPr>
          </a:lstStyle>
          <a:p>
            <a:pPr algn="l"/>
            <a:r>
              <a:rPr lang="en-US" sz="2800" dirty="0">
                <a:sym typeface="Calibri"/>
              </a:rPr>
              <a:t>We coupled four existing models to quantify agricultural impacts of water limitations in the US West </a:t>
            </a:r>
            <a:endParaRPr sz="2800" dirty="0">
              <a:sym typeface="Calibri"/>
            </a:endParaRPr>
          </a:p>
        </p:txBody>
      </p:sp>
      <p:sp>
        <p:nvSpPr>
          <p:cNvPr id="237" name="Google Shape;237;p16"/>
          <p:cNvSpPr txBox="1"/>
          <p:nvPr/>
        </p:nvSpPr>
        <p:spPr>
          <a:xfrm>
            <a:off x="3443000" y="6148725"/>
            <a:ext cx="5779500" cy="461700"/>
          </a:xfrm>
          <a:prstGeom prst="rect">
            <a:avLst/>
          </a:prstGeom>
          <a:solidFill>
            <a:srgbClr val="EDEDED"/>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400"/>
              <a:buFont typeface="Arial"/>
              <a:buNone/>
            </a:pPr>
            <a:r>
              <a:rPr lang="en-US" sz="2400" b="1" i="0" u="none" strike="noStrike" cap="none">
                <a:solidFill>
                  <a:schemeClr val="dk1"/>
                </a:solidFill>
                <a:latin typeface="Calibri"/>
                <a:ea typeface="Calibri"/>
                <a:cs typeface="Calibri"/>
                <a:sym typeface="Calibri"/>
              </a:rPr>
              <a:t>Economic, land use, and crop yield impacts</a:t>
            </a:r>
            <a:endParaRPr sz="2100" b="1" i="0" u="none" strike="noStrike" cap="none">
              <a:solidFill>
                <a:schemeClr val="dk1"/>
              </a:solidFill>
              <a:latin typeface="Calibri"/>
              <a:ea typeface="Calibri"/>
              <a:cs typeface="Calibri"/>
              <a:sym typeface="Calibri"/>
            </a:endParaRPr>
          </a:p>
        </p:txBody>
      </p:sp>
      <p:cxnSp>
        <p:nvCxnSpPr>
          <p:cNvPr id="238" name="Google Shape;238;p16"/>
          <p:cNvCxnSpPr/>
          <p:nvPr/>
        </p:nvCxnSpPr>
        <p:spPr>
          <a:xfrm flipH="1">
            <a:off x="6031450" y="5871525"/>
            <a:ext cx="600" cy="277200"/>
          </a:xfrm>
          <a:prstGeom prst="straightConnector1">
            <a:avLst/>
          </a:prstGeom>
          <a:noFill/>
          <a:ln w="28575" cap="flat" cmpd="sng">
            <a:solidFill>
              <a:srgbClr val="FF0000"/>
            </a:solidFill>
            <a:prstDash val="solid"/>
            <a:miter lim="800000"/>
            <a:headEnd type="none" w="sm" len="sm"/>
            <a:tailEnd type="stealth" w="med" len="med"/>
          </a:ln>
        </p:spPr>
      </p:cxnSp>
      <p:sp>
        <p:nvSpPr>
          <p:cNvPr id="239" name="Google Shape;239;p16"/>
          <p:cNvSpPr/>
          <p:nvPr/>
        </p:nvSpPr>
        <p:spPr>
          <a:xfrm rot="5400000">
            <a:off x="5846029" y="646325"/>
            <a:ext cx="378600" cy="9987600"/>
          </a:xfrm>
          <a:prstGeom prst="rightBrace">
            <a:avLst>
              <a:gd name="adj1" fmla="val 50000"/>
              <a:gd name="adj2"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700" b="1"/>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pic>
        <p:nvPicPr>
          <p:cNvPr id="5" name="Picture 4">
            <a:extLst>
              <a:ext uri="{FF2B5EF4-FFF2-40B4-BE49-F238E27FC236}">
                <a16:creationId xmlns:a16="http://schemas.microsoft.com/office/drawing/2014/main" id="{301D9C6B-38B0-D6F9-0D6B-ECE4C809FCB8}"/>
              </a:ext>
            </a:extLst>
          </p:cNvPr>
          <p:cNvPicPr>
            <a:picLocks noChangeAspect="1"/>
          </p:cNvPicPr>
          <p:nvPr/>
        </p:nvPicPr>
        <p:blipFill>
          <a:blip r:embed="rId3"/>
          <a:stretch>
            <a:fillRect/>
          </a:stretch>
        </p:blipFill>
        <p:spPr>
          <a:xfrm>
            <a:off x="-1" y="6142372"/>
            <a:ext cx="12191999" cy="712172"/>
          </a:xfrm>
          <a:prstGeom prst="rect">
            <a:avLst/>
          </a:prstGeom>
        </p:spPr>
      </p:pic>
      <p:sp>
        <p:nvSpPr>
          <p:cNvPr id="410" name="Google Shape;410;g52fbfb3b6d_2_176"/>
          <p:cNvSpPr txBox="1"/>
          <p:nvPr/>
        </p:nvSpPr>
        <p:spPr>
          <a:xfrm>
            <a:off x="3443000" y="6148725"/>
            <a:ext cx="5779500" cy="461700"/>
          </a:xfrm>
          <a:prstGeom prst="rect">
            <a:avLst/>
          </a:prstGeom>
          <a:solidFill>
            <a:srgbClr val="EDEDED"/>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400"/>
              <a:buFont typeface="Arial"/>
              <a:buNone/>
            </a:pPr>
            <a:r>
              <a:rPr lang="en-US" sz="2400" b="1" i="0" u="none" strike="noStrike" cap="none">
                <a:solidFill>
                  <a:schemeClr val="dk1"/>
                </a:solidFill>
                <a:latin typeface="Calibri"/>
                <a:ea typeface="Calibri"/>
                <a:cs typeface="Calibri"/>
                <a:sym typeface="Calibri"/>
              </a:rPr>
              <a:t>Economic, land use, and crop yield impacts</a:t>
            </a:r>
            <a:endParaRPr sz="2100" b="1" i="0" u="none" strike="noStrike" cap="none">
              <a:solidFill>
                <a:schemeClr val="dk1"/>
              </a:solidFill>
              <a:latin typeface="Calibri"/>
              <a:ea typeface="Calibri"/>
              <a:cs typeface="Calibri"/>
              <a:sym typeface="Calibri"/>
            </a:endParaRPr>
          </a:p>
        </p:txBody>
      </p:sp>
      <p:sp>
        <p:nvSpPr>
          <p:cNvPr id="411" name="Google Shape;411;g52fbfb3b6d_2_176"/>
          <p:cNvSpPr/>
          <p:nvPr/>
        </p:nvSpPr>
        <p:spPr>
          <a:xfrm>
            <a:off x="665925" y="1309650"/>
            <a:ext cx="4493825" cy="3573223"/>
          </a:xfrm>
          <a:custGeom>
            <a:avLst/>
            <a:gdLst/>
            <a:ahLst/>
            <a:cxnLst/>
            <a:rect l="l" t="t" r="r" b="b"/>
            <a:pathLst>
              <a:path w="3181469" h="3771212" extrusionOk="0">
                <a:moveTo>
                  <a:pt x="3181469" y="3771212"/>
                </a:moveTo>
                <a:cubicBezTo>
                  <a:pt x="1601044" y="3204234"/>
                  <a:pt x="20620" y="2637256"/>
                  <a:pt x="102" y="2008721"/>
                </a:cubicBezTo>
                <a:cubicBezTo>
                  <a:pt x="-20416" y="1380186"/>
                  <a:pt x="3058361" y="0"/>
                  <a:pt x="3058361" y="0"/>
                </a:cubicBezTo>
                <a:lnTo>
                  <a:pt x="3058361" y="0"/>
                </a:lnTo>
              </a:path>
            </a:pathLst>
          </a:cu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12" name="Google Shape;412;g52fbfb3b6d_2_176"/>
          <p:cNvSpPr/>
          <p:nvPr/>
        </p:nvSpPr>
        <p:spPr>
          <a:xfrm rot="10800000">
            <a:off x="6950675" y="1402100"/>
            <a:ext cx="4493825" cy="3573223"/>
          </a:xfrm>
          <a:custGeom>
            <a:avLst/>
            <a:gdLst/>
            <a:ahLst/>
            <a:cxnLst/>
            <a:rect l="l" t="t" r="r" b="b"/>
            <a:pathLst>
              <a:path w="3181469" h="3771212" extrusionOk="0">
                <a:moveTo>
                  <a:pt x="3181469" y="3771212"/>
                </a:moveTo>
                <a:cubicBezTo>
                  <a:pt x="1601044" y="3204234"/>
                  <a:pt x="20620" y="2637256"/>
                  <a:pt x="102" y="2008721"/>
                </a:cubicBezTo>
                <a:cubicBezTo>
                  <a:pt x="-20416" y="1380186"/>
                  <a:pt x="3058361" y="0"/>
                  <a:pt x="3058361" y="0"/>
                </a:cubicBezTo>
                <a:lnTo>
                  <a:pt x="3058361" y="0"/>
                </a:lnTo>
              </a:path>
            </a:pathLst>
          </a:custGeom>
          <a:noFill/>
          <a:ln w="28575" cap="flat" cmpd="sng">
            <a:solidFill>
              <a:srgbClr val="783F0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13" name="Google Shape;413;g52fbfb3b6d_2_176"/>
          <p:cNvSpPr txBox="1">
            <a:spLocks noGrp="1"/>
          </p:cNvSpPr>
          <p:nvPr>
            <p:ph type="sldNum" idx="12"/>
          </p:nvPr>
        </p:nvSpPr>
        <p:spPr>
          <a:xfrm>
            <a:off x="9815177" y="6356357"/>
            <a:ext cx="21420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latin typeface="Calibri"/>
                <a:ea typeface="Calibri"/>
                <a:cs typeface="Calibri"/>
                <a:sym typeface="Calibri"/>
              </a:rPr>
              <a:t>5</a:t>
            </a:fld>
            <a:endParaRPr>
              <a:latin typeface="Calibri"/>
              <a:ea typeface="Calibri"/>
              <a:cs typeface="Calibri"/>
              <a:sym typeface="Calibri"/>
            </a:endParaRPr>
          </a:p>
        </p:txBody>
      </p:sp>
      <p:sp>
        <p:nvSpPr>
          <p:cNvPr id="414" name="Google Shape;414;g52fbfb3b6d_2_176"/>
          <p:cNvSpPr txBox="1"/>
          <p:nvPr/>
        </p:nvSpPr>
        <p:spPr>
          <a:xfrm>
            <a:off x="5159275" y="1038300"/>
            <a:ext cx="2018700"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sng" strike="noStrike" cap="none">
                <a:solidFill>
                  <a:srgbClr val="833C0B"/>
                </a:solidFill>
                <a:latin typeface="Calibri"/>
                <a:ea typeface="Calibri"/>
                <a:cs typeface="Calibri"/>
                <a:sym typeface="Calibri"/>
              </a:rPr>
              <a:t>4: GCAMland</a:t>
            </a:r>
            <a:endParaRPr sz="2400" b="1" i="0" u="sng" strike="noStrike" cap="none">
              <a:solidFill>
                <a:srgbClr val="833C0B"/>
              </a:solidFill>
              <a:latin typeface="Calibri"/>
              <a:ea typeface="Calibri"/>
              <a:cs typeface="Calibri"/>
              <a:sym typeface="Calibri"/>
            </a:endParaRPr>
          </a:p>
        </p:txBody>
      </p:sp>
      <p:sp>
        <p:nvSpPr>
          <p:cNvPr id="415" name="Google Shape;415;g52fbfb3b6d_2_176"/>
          <p:cNvSpPr txBox="1"/>
          <p:nvPr/>
        </p:nvSpPr>
        <p:spPr>
          <a:xfrm>
            <a:off x="2512275" y="2812875"/>
            <a:ext cx="1259700"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sng" strike="noStrike" cap="none">
                <a:solidFill>
                  <a:srgbClr val="0000FF"/>
                </a:solidFill>
                <a:latin typeface="Calibri"/>
                <a:ea typeface="Calibri"/>
                <a:cs typeface="Calibri"/>
                <a:sym typeface="Calibri"/>
              </a:rPr>
              <a:t>1: WBM</a:t>
            </a:r>
            <a:endParaRPr sz="2400" b="1" i="0" u="sng" strike="noStrike" cap="none">
              <a:solidFill>
                <a:srgbClr val="0000FF"/>
              </a:solidFill>
              <a:latin typeface="Calibri"/>
              <a:ea typeface="Calibri"/>
              <a:cs typeface="Calibri"/>
              <a:sym typeface="Calibri"/>
            </a:endParaRPr>
          </a:p>
        </p:txBody>
      </p:sp>
      <p:sp>
        <p:nvSpPr>
          <p:cNvPr id="416" name="Google Shape;416;g52fbfb3b6d_2_176"/>
          <p:cNvSpPr txBox="1"/>
          <p:nvPr/>
        </p:nvSpPr>
        <p:spPr>
          <a:xfrm>
            <a:off x="8141701" y="2889825"/>
            <a:ext cx="1572900"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sng" strike="noStrike" cap="none" dirty="0">
                <a:solidFill>
                  <a:srgbClr val="008000"/>
                </a:solidFill>
                <a:latin typeface="Calibri"/>
                <a:ea typeface="Calibri"/>
                <a:cs typeface="Calibri"/>
                <a:sym typeface="Calibri"/>
              </a:rPr>
              <a:t>2: </a:t>
            </a:r>
            <a:r>
              <a:rPr lang="en-US" sz="2400" b="1" i="0" u="sng" strike="noStrike" cap="none" dirty="0" err="1">
                <a:solidFill>
                  <a:srgbClr val="008000"/>
                </a:solidFill>
                <a:latin typeface="Calibri"/>
                <a:ea typeface="Calibri"/>
                <a:cs typeface="Calibri"/>
                <a:sym typeface="Calibri"/>
              </a:rPr>
              <a:t>DNDCe</a:t>
            </a:r>
            <a:endParaRPr sz="2400" b="1" i="0" u="sng" strike="noStrike" cap="none" dirty="0">
              <a:solidFill>
                <a:srgbClr val="008000"/>
              </a:solidFill>
              <a:latin typeface="Calibri"/>
              <a:ea typeface="Calibri"/>
              <a:cs typeface="Calibri"/>
              <a:sym typeface="Calibri"/>
            </a:endParaRPr>
          </a:p>
        </p:txBody>
      </p:sp>
      <p:sp>
        <p:nvSpPr>
          <p:cNvPr id="417" name="Google Shape;417;g52fbfb3b6d_2_176"/>
          <p:cNvSpPr txBox="1"/>
          <p:nvPr/>
        </p:nvSpPr>
        <p:spPr>
          <a:xfrm>
            <a:off x="4603200" y="4731275"/>
            <a:ext cx="2574900" cy="461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sng" strike="noStrike" cap="none">
                <a:solidFill>
                  <a:srgbClr val="FF0000"/>
                </a:solidFill>
                <a:latin typeface="Calibri"/>
                <a:ea typeface="Calibri"/>
                <a:cs typeface="Calibri"/>
                <a:sym typeface="Calibri"/>
              </a:rPr>
              <a:t>3. Regional Economic Model</a:t>
            </a:r>
            <a:endParaRPr sz="2400" b="1" i="0" u="sng" strike="noStrike" cap="none">
              <a:solidFill>
                <a:srgbClr val="FF0000"/>
              </a:solidFill>
              <a:latin typeface="Calibri"/>
              <a:ea typeface="Calibri"/>
              <a:cs typeface="Calibri"/>
              <a:sym typeface="Calibri"/>
            </a:endParaRPr>
          </a:p>
        </p:txBody>
      </p:sp>
      <p:cxnSp>
        <p:nvCxnSpPr>
          <p:cNvPr id="418" name="Google Shape;418;g52fbfb3b6d_2_176"/>
          <p:cNvCxnSpPr/>
          <p:nvPr/>
        </p:nvCxnSpPr>
        <p:spPr>
          <a:xfrm flipH="1">
            <a:off x="3535742" y="1477822"/>
            <a:ext cx="2206200" cy="1456800"/>
          </a:xfrm>
          <a:prstGeom prst="straightConnector1">
            <a:avLst/>
          </a:prstGeom>
          <a:noFill/>
          <a:ln w="28575" cap="flat" cmpd="sng">
            <a:solidFill>
              <a:srgbClr val="663014"/>
            </a:solidFill>
            <a:prstDash val="solid"/>
            <a:miter lim="800000"/>
            <a:headEnd type="none" w="sm" len="sm"/>
            <a:tailEnd type="stealth" w="med" len="med"/>
          </a:ln>
        </p:spPr>
      </p:cxnSp>
      <p:cxnSp>
        <p:nvCxnSpPr>
          <p:cNvPr id="419" name="Google Shape;419;g52fbfb3b6d_2_176"/>
          <p:cNvCxnSpPr/>
          <p:nvPr/>
        </p:nvCxnSpPr>
        <p:spPr>
          <a:xfrm>
            <a:off x="6709348" y="1465251"/>
            <a:ext cx="1459200" cy="1461900"/>
          </a:xfrm>
          <a:prstGeom prst="straightConnector1">
            <a:avLst/>
          </a:prstGeom>
          <a:noFill/>
          <a:ln w="28575" cap="flat" cmpd="sng">
            <a:solidFill>
              <a:srgbClr val="663014"/>
            </a:solidFill>
            <a:prstDash val="solid"/>
            <a:miter lim="800000"/>
            <a:headEnd type="none" w="sm" len="sm"/>
            <a:tailEnd type="stealth" w="med" len="med"/>
          </a:ln>
        </p:spPr>
      </p:cxnSp>
      <p:cxnSp>
        <p:nvCxnSpPr>
          <p:cNvPr id="420" name="Google Shape;420;g52fbfb3b6d_2_176"/>
          <p:cNvCxnSpPr>
            <a:endCxn id="416" idx="1"/>
          </p:cNvCxnSpPr>
          <p:nvPr/>
        </p:nvCxnSpPr>
        <p:spPr>
          <a:xfrm>
            <a:off x="3650701" y="3109275"/>
            <a:ext cx="4491000" cy="11400"/>
          </a:xfrm>
          <a:prstGeom prst="straightConnector1">
            <a:avLst/>
          </a:prstGeom>
          <a:noFill/>
          <a:ln w="28575" cap="flat" cmpd="sng">
            <a:solidFill>
              <a:srgbClr val="0000FF"/>
            </a:solidFill>
            <a:prstDash val="solid"/>
            <a:miter lim="800000"/>
            <a:headEnd type="none" w="sm" len="sm"/>
            <a:tailEnd type="stealth" w="med" len="med"/>
          </a:ln>
        </p:spPr>
      </p:cxnSp>
      <p:cxnSp>
        <p:nvCxnSpPr>
          <p:cNvPr id="421" name="Google Shape;421;g52fbfb3b6d_2_176"/>
          <p:cNvCxnSpPr/>
          <p:nvPr/>
        </p:nvCxnSpPr>
        <p:spPr>
          <a:xfrm flipH="1">
            <a:off x="6647850" y="3400925"/>
            <a:ext cx="1642200" cy="1468200"/>
          </a:xfrm>
          <a:prstGeom prst="straightConnector1">
            <a:avLst/>
          </a:prstGeom>
          <a:noFill/>
          <a:ln w="28575" cap="flat" cmpd="sng">
            <a:solidFill>
              <a:srgbClr val="008000"/>
            </a:solidFill>
            <a:prstDash val="solid"/>
            <a:miter lim="800000"/>
            <a:headEnd type="none" w="sm" len="sm"/>
            <a:tailEnd type="stealth" w="med" len="med"/>
          </a:ln>
        </p:spPr>
      </p:cxnSp>
      <p:sp>
        <p:nvSpPr>
          <p:cNvPr id="422" name="Google Shape;422;g52fbfb3b6d_2_176"/>
          <p:cNvSpPr/>
          <p:nvPr/>
        </p:nvSpPr>
        <p:spPr>
          <a:xfrm>
            <a:off x="7058862" y="1267375"/>
            <a:ext cx="4883206" cy="1877831"/>
          </a:xfrm>
          <a:custGeom>
            <a:avLst/>
            <a:gdLst/>
            <a:ahLst/>
            <a:cxnLst/>
            <a:rect l="l" t="t" r="r" b="b"/>
            <a:pathLst>
              <a:path w="2587129" h="1814329" extrusionOk="0">
                <a:moveTo>
                  <a:pt x="1328269" y="1814329"/>
                </a:moveTo>
                <a:cubicBezTo>
                  <a:pt x="2048018" y="1521660"/>
                  <a:pt x="2767767" y="1228991"/>
                  <a:pt x="2546389" y="926603"/>
                </a:cubicBezTo>
                <a:cubicBezTo>
                  <a:pt x="2325011" y="624215"/>
                  <a:pt x="0" y="0"/>
                  <a:pt x="0" y="0"/>
                </a:cubicBezTo>
              </a:path>
            </a:pathLst>
          </a:custGeom>
          <a:noFill/>
          <a:ln w="28575" cap="flat" cmpd="sng">
            <a:solidFill>
              <a:srgbClr val="008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23" name="Google Shape;423;g52fbfb3b6d_2_176"/>
          <p:cNvSpPr txBox="1"/>
          <p:nvPr/>
        </p:nvSpPr>
        <p:spPr>
          <a:xfrm>
            <a:off x="6422893" y="3706933"/>
            <a:ext cx="1317900" cy="338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1" i="1" u="none" strike="noStrike" cap="none">
                <a:solidFill>
                  <a:srgbClr val="008000"/>
                </a:solidFill>
                <a:latin typeface="Noto Sans Symbols"/>
                <a:ea typeface="Noto Sans Symbols"/>
                <a:cs typeface="Noto Sans Symbols"/>
                <a:sym typeface="Noto Sans Symbols"/>
              </a:rPr>
              <a:t>Δ</a:t>
            </a:r>
            <a:r>
              <a:rPr lang="en-US" sz="1600" b="1" i="1" u="none" strike="noStrike" cap="none">
                <a:solidFill>
                  <a:srgbClr val="008000"/>
                </a:solidFill>
                <a:latin typeface="Calibri"/>
                <a:ea typeface="Calibri"/>
                <a:cs typeface="Calibri"/>
                <a:sym typeface="Calibri"/>
              </a:rPr>
              <a:t> crop yields</a:t>
            </a:r>
            <a:endParaRPr sz="1600" b="1" i="1" u="none" strike="noStrike" cap="none">
              <a:solidFill>
                <a:srgbClr val="008000"/>
              </a:solidFill>
              <a:latin typeface="Calibri"/>
              <a:ea typeface="Calibri"/>
              <a:cs typeface="Calibri"/>
              <a:sym typeface="Calibri"/>
            </a:endParaRPr>
          </a:p>
        </p:txBody>
      </p:sp>
      <p:sp>
        <p:nvSpPr>
          <p:cNvPr id="424" name="Google Shape;424;g52fbfb3b6d_2_176"/>
          <p:cNvSpPr txBox="1"/>
          <p:nvPr/>
        </p:nvSpPr>
        <p:spPr>
          <a:xfrm>
            <a:off x="5267618" y="2753492"/>
            <a:ext cx="1698000" cy="338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00FF"/>
                </a:solidFill>
                <a:latin typeface="Noto Sans Symbols"/>
                <a:ea typeface="Noto Sans Symbols"/>
                <a:cs typeface="Noto Sans Symbols"/>
                <a:sym typeface="Noto Sans Symbols"/>
              </a:rPr>
              <a:t>Δ</a:t>
            </a:r>
            <a:r>
              <a:rPr lang="en-US" sz="1600" b="1" i="0" u="none" strike="noStrike" cap="none">
                <a:solidFill>
                  <a:srgbClr val="0000FF"/>
                </a:solidFill>
                <a:latin typeface="Calibri"/>
                <a:ea typeface="Calibri"/>
                <a:cs typeface="Calibri"/>
                <a:sym typeface="Calibri"/>
              </a:rPr>
              <a:t> irrigation water</a:t>
            </a:r>
            <a:endParaRPr sz="1600" b="1" i="0" u="none" strike="noStrike" cap="none">
              <a:solidFill>
                <a:srgbClr val="0000FF"/>
              </a:solidFill>
              <a:latin typeface="Calibri"/>
              <a:ea typeface="Calibri"/>
              <a:cs typeface="Calibri"/>
              <a:sym typeface="Calibri"/>
            </a:endParaRPr>
          </a:p>
        </p:txBody>
      </p:sp>
      <p:sp>
        <p:nvSpPr>
          <p:cNvPr id="425" name="Google Shape;425;g52fbfb3b6d_2_176"/>
          <p:cNvSpPr txBox="1"/>
          <p:nvPr/>
        </p:nvSpPr>
        <p:spPr>
          <a:xfrm>
            <a:off x="9222491" y="1315926"/>
            <a:ext cx="1317900" cy="338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1" i="1" u="none" strike="noStrike" cap="none">
                <a:solidFill>
                  <a:srgbClr val="008000"/>
                </a:solidFill>
                <a:latin typeface="Noto Sans Symbols"/>
                <a:ea typeface="Noto Sans Symbols"/>
                <a:cs typeface="Noto Sans Symbols"/>
                <a:sym typeface="Noto Sans Symbols"/>
              </a:rPr>
              <a:t>Δ</a:t>
            </a:r>
            <a:r>
              <a:rPr lang="en-US" sz="1600" b="1" i="1" u="none" strike="noStrike" cap="none">
                <a:solidFill>
                  <a:srgbClr val="008000"/>
                </a:solidFill>
                <a:latin typeface="Calibri"/>
                <a:ea typeface="Calibri"/>
                <a:cs typeface="Calibri"/>
                <a:sym typeface="Calibri"/>
              </a:rPr>
              <a:t> crop yields</a:t>
            </a:r>
            <a:endParaRPr sz="1600" b="1" i="1" u="none" strike="noStrike" cap="none">
              <a:solidFill>
                <a:srgbClr val="008000"/>
              </a:solidFill>
              <a:latin typeface="Calibri"/>
              <a:ea typeface="Calibri"/>
              <a:cs typeface="Calibri"/>
              <a:sym typeface="Calibri"/>
            </a:endParaRPr>
          </a:p>
        </p:txBody>
      </p:sp>
      <p:sp>
        <p:nvSpPr>
          <p:cNvPr id="426" name="Google Shape;426;g52fbfb3b6d_2_176"/>
          <p:cNvSpPr txBox="1"/>
          <p:nvPr/>
        </p:nvSpPr>
        <p:spPr>
          <a:xfrm>
            <a:off x="5780908" y="1830446"/>
            <a:ext cx="1925400" cy="584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1" i="1" u="none" strike="noStrike" cap="none">
                <a:solidFill>
                  <a:srgbClr val="663014"/>
                </a:solidFill>
                <a:latin typeface="Noto Sans Symbols"/>
                <a:ea typeface="Noto Sans Symbols"/>
                <a:cs typeface="Noto Sans Symbols"/>
                <a:sym typeface="Noto Sans Symbols"/>
              </a:rPr>
              <a:t>Δ</a:t>
            </a:r>
            <a:r>
              <a:rPr lang="en-US" sz="1600" b="1" i="1" u="none" strike="noStrike" cap="none">
                <a:solidFill>
                  <a:srgbClr val="663014"/>
                </a:solidFill>
                <a:latin typeface="Calibri"/>
                <a:ea typeface="Calibri"/>
                <a:cs typeface="Calibri"/>
                <a:sym typeface="Calibri"/>
              </a:rPr>
              <a:t> irrigated &amp; </a:t>
            </a:r>
            <a:br>
              <a:rPr lang="en-US" sz="1600" b="1" i="1" u="none" strike="noStrike" cap="none">
                <a:solidFill>
                  <a:srgbClr val="663014"/>
                </a:solidFill>
                <a:latin typeface="Calibri"/>
                <a:ea typeface="Calibri"/>
                <a:cs typeface="Calibri"/>
                <a:sym typeface="Calibri"/>
              </a:rPr>
            </a:br>
            <a:r>
              <a:rPr lang="en-US" sz="1600" b="1" i="1" u="none" strike="noStrike" cap="none">
                <a:solidFill>
                  <a:srgbClr val="663014"/>
                </a:solidFill>
                <a:latin typeface="Calibri"/>
                <a:ea typeface="Calibri"/>
                <a:cs typeface="Calibri"/>
                <a:sym typeface="Calibri"/>
              </a:rPr>
              <a:t>         rainfed crops</a:t>
            </a:r>
            <a:endParaRPr sz="1600" b="1" i="1" u="none" strike="noStrike" cap="none">
              <a:solidFill>
                <a:srgbClr val="663014"/>
              </a:solidFill>
              <a:latin typeface="Calibri"/>
              <a:ea typeface="Calibri"/>
              <a:cs typeface="Calibri"/>
              <a:sym typeface="Calibri"/>
            </a:endParaRPr>
          </a:p>
        </p:txBody>
      </p:sp>
      <p:sp>
        <p:nvSpPr>
          <p:cNvPr id="427" name="Google Shape;427;g52fbfb3b6d_2_176"/>
          <p:cNvSpPr txBox="1"/>
          <p:nvPr/>
        </p:nvSpPr>
        <p:spPr>
          <a:xfrm>
            <a:off x="2942643" y="2087664"/>
            <a:ext cx="1572900" cy="584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1" i="1" u="none" strike="noStrike" cap="none">
                <a:solidFill>
                  <a:srgbClr val="663014"/>
                </a:solidFill>
                <a:latin typeface="Noto Sans Symbols"/>
                <a:ea typeface="Noto Sans Symbols"/>
                <a:cs typeface="Noto Sans Symbols"/>
                <a:sym typeface="Noto Sans Symbols"/>
              </a:rPr>
              <a:t>Δ</a:t>
            </a:r>
            <a:r>
              <a:rPr lang="en-US" sz="1600" b="1" i="1" u="none" strike="noStrike" cap="none">
                <a:solidFill>
                  <a:srgbClr val="663014"/>
                </a:solidFill>
                <a:latin typeface="Calibri"/>
                <a:ea typeface="Calibri"/>
                <a:cs typeface="Calibri"/>
                <a:sym typeface="Calibri"/>
              </a:rPr>
              <a:t> irrigated crop </a:t>
            </a:r>
            <a:br>
              <a:rPr lang="en-US" sz="1600" b="1" i="1" u="none" strike="noStrike" cap="none">
                <a:solidFill>
                  <a:srgbClr val="663014"/>
                </a:solidFill>
                <a:latin typeface="Calibri"/>
                <a:ea typeface="Calibri"/>
                <a:cs typeface="Calibri"/>
                <a:sym typeface="Calibri"/>
              </a:rPr>
            </a:br>
            <a:r>
              <a:rPr lang="en-US" sz="1600" b="1" i="1" u="none" strike="noStrike" cap="none">
                <a:solidFill>
                  <a:srgbClr val="663014"/>
                </a:solidFill>
                <a:latin typeface="Calibri"/>
                <a:ea typeface="Calibri"/>
                <a:cs typeface="Calibri"/>
                <a:sym typeface="Calibri"/>
              </a:rPr>
              <a:t>           areas</a:t>
            </a:r>
            <a:endParaRPr sz="1600" b="1" i="1" u="none" strike="noStrike" cap="none">
              <a:solidFill>
                <a:srgbClr val="663014"/>
              </a:solidFill>
              <a:latin typeface="Calibri"/>
              <a:ea typeface="Calibri"/>
              <a:cs typeface="Calibri"/>
              <a:sym typeface="Calibri"/>
            </a:endParaRPr>
          </a:p>
        </p:txBody>
      </p:sp>
      <p:cxnSp>
        <p:nvCxnSpPr>
          <p:cNvPr id="428" name="Google Shape;428;g52fbfb3b6d_2_176"/>
          <p:cNvCxnSpPr/>
          <p:nvPr/>
        </p:nvCxnSpPr>
        <p:spPr>
          <a:xfrm flipH="1">
            <a:off x="6031450" y="5871525"/>
            <a:ext cx="600" cy="277200"/>
          </a:xfrm>
          <a:prstGeom prst="straightConnector1">
            <a:avLst/>
          </a:prstGeom>
          <a:noFill/>
          <a:ln w="28575" cap="flat" cmpd="sng">
            <a:solidFill>
              <a:srgbClr val="FF0000"/>
            </a:solidFill>
            <a:prstDash val="solid"/>
            <a:miter lim="800000"/>
            <a:headEnd type="none" w="sm" len="sm"/>
            <a:tailEnd type="stealth" w="med" len="med"/>
          </a:ln>
        </p:spPr>
      </p:cxnSp>
      <p:sp>
        <p:nvSpPr>
          <p:cNvPr id="429" name="Google Shape;429;g52fbfb3b6d_2_176"/>
          <p:cNvSpPr txBox="1"/>
          <p:nvPr/>
        </p:nvSpPr>
        <p:spPr>
          <a:xfrm>
            <a:off x="73817" y="4419572"/>
            <a:ext cx="3419583" cy="1031253"/>
          </a:xfrm>
          <a:prstGeom prst="rect">
            <a:avLst/>
          </a:prstGeom>
          <a:solidFill>
            <a:schemeClr val="accent6">
              <a:lumMod val="20000"/>
              <a:lumOff val="80000"/>
            </a:schemeClr>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dirty="0">
                <a:solidFill>
                  <a:schemeClr val="dk1"/>
                </a:solidFill>
                <a:latin typeface="Calibri"/>
                <a:ea typeface="Calibri"/>
                <a:cs typeface="Calibri"/>
                <a:sym typeface="Calibri"/>
              </a:rPr>
              <a:t>SPATIAL DOMAIN</a:t>
            </a:r>
            <a:r>
              <a:rPr lang="en-US" sz="1600" b="0" i="0" u="none" strike="noStrike" cap="none" dirty="0">
                <a:solidFill>
                  <a:schemeClr val="dk1"/>
                </a:solidFill>
                <a:latin typeface="Calibri"/>
                <a:ea typeface="Calibri"/>
                <a:cs typeface="Calibri"/>
                <a:sym typeface="Calibri"/>
              </a:rPr>
              <a:t>: 11 western states</a:t>
            </a:r>
          </a:p>
          <a:p>
            <a:pPr marL="0" marR="0" lvl="0" indent="0" algn="l" rtl="0">
              <a:lnSpc>
                <a:spcPct val="100000"/>
              </a:lnSpc>
              <a:spcBef>
                <a:spcPts val="0"/>
              </a:spcBef>
              <a:spcAft>
                <a:spcPts val="0"/>
              </a:spcAft>
              <a:buClr>
                <a:srgbClr val="000000"/>
              </a:buClr>
              <a:buSzPts val="1600"/>
              <a:buFont typeface="Arial"/>
              <a:buNone/>
            </a:pPr>
            <a:r>
              <a:rPr lang="en-US" sz="1600" b="1" dirty="0">
                <a:solidFill>
                  <a:schemeClr val="dk1"/>
                </a:solidFill>
                <a:latin typeface="Calibri"/>
                <a:ea typeface="Arial"/>
                <a:cs typeface="Calibri"/>
                <a:sym typeface="Calibri"/>
              </a:rPr>
              <a:t>CROPS: </a:t>
            </a:r>
            <a:r>
              <a:rPr lang="en-US" sz="1600" dirty="0">
                <a:solidFill>
                  <a:schemeClr val="dk1"/>
                </a:solidFill>
                <a:latin typeface="Calibri"/>
                <a:ea typeface="Arial"/>
                <a:cs typeface="Calibri"/>
                <a:sym typeface="Calibri"/>
              </a:rPr>
              <a:t>Cotton, Grain, Oilseed, Sugar, </a:t>
            </a:r>
          </a:p>
          <a:p>
            <a:pPr marL="0" marR="0" lvl="0" indent="0" algn="l" rtl="0">
              <a:lnSpc>
                <a:spcPct val="100000"/>
              </a:lnSpc>
              <a:spcBef>
                <a:spcPts val="0"/>
              </a:spcBef>
              <a:spcAft>
                <a:spcPts val="0"/>
              </a:spcAft>
              <a:buClr>
                <a:srgbClr val="000000"/>
              </a:buClr>
              <a:buSzPts val="1600"/>
              <a:buFont typeface="Arial"/>
              <a:buNone/>
            </a:pPr>
            <a:r>
              <a:rPr lang="en-US" sz="1600" dirty="0">
                <a:solidFill>
                  <a:schemeClr val="dk1"/>
                </a:solidFill>
                <a:latin typeface="Calibri"/>
                <a:ea typeface="Arial"/>
                <a:cs typeface="Calibri"/>
                <a:sym typeface="Calibri"/>
              </a:rPr>
              <a:t>              Vegfruit, Other (fodder crops)</a:t>
            </a:r>
          </a:p>
          <a:p>
            <a:pPr marL="0" marR="0" lvl="0" indent="0" algn="l" rtl="0">
              <a:lnSpc>
                <a:spcPct val="100000"/>
              </a:lnSpc>
              <a:spcBef>
                <a:spcPts val="0"/>
              </a:spcBef>
              <a:spcAft>
                <a:spcPts val="0"/>
              </a:spcAft>
              <a:buClr>
                <a:srgbClr val="000000"/>
              </a:buClr>
              <a:buSzPts val="1600"/>
              <a:buFont typeface="Arial"/>
              <a:buNone/>
            </a:pPr>
            <a:r>
              <a:rPr lang="en-US" sz="1600" b="0" i="1" u="none" strike="noStrike" cap="none" dirty="0">
                <a:solidFill>
                  <a:schemeClr val="dk1"/>
                </a:solidFill>
                <a:latin typeface="Calibri"/>
                <a:ea typeface="Arial"/>
                <a:cs typeface="Calibri"/>
                <a:sym typeface="Calibri"/>
              </a:rPr>
              <a:t>Model run for 10 iterations</a:t>
            </a:r>
            <a:endParaRPr sz="1600" b="0" i="1" u="none" strike="noStrike" cap="none" dirty="0">
              <a:solidFill>
                <a:srgbClr val="000000"/>
              </a:solidFill>
              <a:latin typeface="Arial"/>
              <a:ea typeface="Arial"/>
              <a:cs typeface="Arial"/>
              <a:sym typeface="Arial"/>
            </a:endParaRPr>
          </a:p>
        </p:txBody>
      </p:sp>
      <p:sp>
        <p:nvSpPr>
          <p:cNvPr id="430" name="Google Shape;430;g52fbfb3b6d_2_176"/>
          <p:cNvSpPr txBox="1"/>
          <p:nvPr/>
        </p:nvSpPr>
        <p:spPr>
          <a:xfrm>
            <a:off x="1709052" y="1696854"/>
            <a:ext cx="1327800" cy="338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1" i="1" u="none" strike="noStrike" cap="none">
                <a:solidFill>
                  <a:srgbClr val="FF0000"/>
                </a:solidFill>
                <a:latin typeface="Noto Sans Symbols"/>
                <a:ea typeface="Noto Sans Symbols"/>
                <a:cs typeface="Noto Sans Symbols"/>
                <a:sym typeface="Noto Sans Symbols"/>
              </a:rPr>
              <a:t>Δ</a:t>
            </a:r>
            <a:r>
              <a:rPr lang="en-US" sz="1600" b="1" i="1" u="none" strike="noStrike" cap="none">
                <a:solidFill>
                  <a:srgbClr val="FF0000"/>
                </a:solidFill>
                <a:latin typeface="Calibri"/>
                <a:ea typeface="Calibri"/>
                <a:cs typeface="Calibri"/>
                <a:sym typeface="Calibri"/>
              </a:rPr>
              <a:t> crop prices</a:t>
            </a:r>
            <a:endParaRPr sz="1600" b="1" i="1" u="none" strike="noStrike" cap="none">
              <a:solidFill>
                <a:srgbClr val="FF0000"/>
              </a:solidFill>
              <a:latin typeface="Calibri"/>
              <a:ea typeface="Calibri"/>
              <a:cs typeface="Calibri"/>
              <a:sym typeface="Calibri"/>
            </a:endParaRPr>
          </a:p>
        </p:txBody>
      </p:sp>
      <p:cxnSp>
        <p:nvCxnSpPr>
          <p:cNvPr id="434" name="Google Shape;434;g52fbfb3b6d_2_176"/>
          <p:cNvCxnSpPr/>
          <p:nvPr/>
        </p:nvCxnSpPr>
        <p:spPr>
          <a:xfrm rot="-9898225" flipH="1">
            <a:off x="4964894" y="1204424"/>
            <a:ext cx="180474" cy="143505"/>
          </a:xfrm>
          <a:prstGeom prst="straightConnector1">
            <a:avLst/>
          </a:prstGeom>
          <a:noFill/>
          <a:ln w="28575" cap="flat" cmpd="sng">
            <a:solidFill>
              <a:srgbClr val="FF0000"/>
            </a:solidFill>
            <a:prstDash val="solid"/>
            <a:round/>
            <a:headEnd type="none" w="sm" len="sm"/>
            <a:tailEnd type="triangle" w="med" len="med"/>
          </a:ln>
        </p:spPr>
      </p:cxnSp>
      <p:cxnSp>
        <p:nvCxnSpPr>
          <p:cNvPr id="435" name="Google Shape;435;g52fbfb3b6d_2_176"/>
          <p:cNvCxnSpPr/>
          <p:nvPr/>
        </p:nvCxnSpPr>
        <p:spPr>
          <a:xfrm rot="10800000">
            <a:off x="6917568" y="1258273"/>
            <a:ext cx="365400" cy="40500"/>
          </a:xfrm>
          <a:prstGeom prst="straightConnector1">
            <a:avLst/>
          </a:prstGeom>
          <a:noFill/>
          <a:ln w="28575" cap="flat" cmpd="sng">
            <a:solidFill>
              <a:srgbClr val="008000"/>
            </a:solidFill>
            <a:prstDash val="solid"/>
            <a:round/>
            <a:headEnd type="none" w="sm" len="sm"/>
            <a:tailEnd type="triangle" w="med" len="med"/>
          </a:ln>
        </p:spPr>
      </p:cxnSp>
      <p:cxnSp>
        <p:nvCxnSpPr>
          <p:cNvPr id="436" name="Google Shape;436;g52fbfb3b6d_2_176"/>
          <p:cNvCxnSpPr/>
          <p:nvPr/>
        </p:nvCxnSpPr>
        <p:spPr>
          <a:xfrm rot="901775" flipH="1">
            <a:off x="7117408" y="4875803"/>
            <a:ext cx="180474" cy="143505"/>
          </a:xfrm>
          <a:prstGeom prst="straightConnector1">
            <a:avLst/>
          </a:prstGeom>
          <a:noFill/>
          <a:ln w="28575" cap="flat" cmpd="sng">
            <a:solidFill>
              <a:srgbClr val="783F04"/>
            </a:solidFill>
            <a:prstDash val="solid"/>
            <a:round/>
            <a:headEnd type="none" w="sm" len="sm"/>
            <a:tailEnd type="triangle" w="med" len="med"/>
          </a:ln>
        </p:spPr>
      </p:cxnSp>
      <p:sp>
        <p:nvSpPr>
          <p:cNvPr id="437" name="Google Shape;437;g52fbfb3b6d_2_176"/>
          <p:cNvSpPr txBox="1"/>
          <p:nvPr/>
        </p:nvSpPr>
        <p:spPr>
          <a:xfrm>
            <a:off x="7889774" y="4637775"/>
            <a:ext cx="2206200" cy="584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1" i="1" u="none" strike="noStrike" cap="none">
                <a:solidFill>
                  <a:srgbClr val="663014"/>
                </a:solidFill>
                <a:latin typeface="Noto Sans Symbols"/>
                <a:ea typeface="Noto Sans Symbols"/>
                <a:cs typeface="Noto Sans Symbols"/>
                <a:sym typeface="Noto Sans Symbols"/>
              </a:rPr>
              <a:t>Δ</a:t>
            </a:r>
            <a:r>
              <a:rPr lang="en-US" sz="1600" b="1" i="1" u="none" strike="noStrike" cap="none">
                <a:solidFill>
                  <a:srgbClr val="663014"/>
                </a:solidFill>
                <a:latin typeface="Calibri"/>
                <a:ea typeface="Calibri"/>
                <a:cs typeface="Calibri"/>
                <a:sym typeface="Calibri"/>
              </a:rPr>
              <a:t> irrigated &amp; </a:t>
            </a:r>
            <a:br>
              <a:rPr lang="en-US" sz="1600" b="1" i="1" u="none" strike="noStrike" cap="none">
                <a:solidFill>
                  <a:srgbClr val="663014"/>
                </a:solidFill>
                <a:latin typeface="Calibri"/>
                <a:ea typeface="Calibri"/>
                <a:cs typeface="Calibri"/>
                <a:sym typeface="Calibri"/>
              </a:rPr>
            </a:br>
            <a:r>
              <a:rPr lang="en-US" sz="1600" b="1" i="1" u="none" strike="noStrike" cap="none">
                <a:solidFill>
                  <a:srgbClr val="663014"/>
                </a:solidFill>
                <a:latin typeface="Calibri"/>
                <a:ea typeface="Calibri"/>
                <a:cs typeface="Calibri"/>
                <a:sym typeface="Calibri"/>
              </a:rPr>
              <a:t>         rainfed crop areas</a:t>
            </a:r>
            <a:endParaRPr sz="1600" b="1" i="1" u="none" strike="noStrike" cap="none">
              <a:solidFill>
                <a:srgbClr val="663014"/>
              </a:solidFill>
              <a:latin typeface="Calibri"/>
              <a:ea typeface="Calibri"/>
              <a:cs typeface="Calibri"/>
              <a:sym typeface="Calibri"/>
            </a:endParaRPr>
          </a:p>
        </p:txBody>
      </p:sp>
      <p:sp>
        <p:nvSpPr>
          <p:cNvPr id="438" name="Google Shape;438;g52fbfb3b6d_2_176"/>
          <p:cNvSpPr/>
          <p:nvPr/>
        </p:nvSpPr>
        <p:spPr>
          <a:xfrm rot="5400000">
            <a:off x="5846029" y="646325"/>
            <a:ext cx="378600" cy="9987600"/>
          </a:xfrm>
          <a:prstGeom prst="rightBrace">
            <a:avLst>
              <a:gd name="adj1" fmla="val 50000"/>
              <a:gd name="adj2"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700" b="1"/>
          </a:p>
        </p:txBody>
      </p:sp>
      <p:sp>
        <p:nvSpPr>
          <p:cNvPr id="2" name="Google Shape;233;p16">
            <a:extLst>
              <a:ext uri="{FF2B5EF4-FFF2-40B4-BE49-F238E27FC236}">
                <a16:creationId xmlns:a16="http://schemas.microsoft.com/office/drawing/2014/main" id="{63F440C5-5E0C-7544-6637-6DFB3B4A6363}"/>
              </a:ext>
            </a:extLst>
          </p:cNvPr>
          <p:cNvSpPr txBox="1"/>
          <p:nvPr/>
        </p:nvSpPr>
        <p:spPr>
          <a:xfrm>
            <a:off x="0" y="-29"/>
            <a:ext cx="12192000" cy="932131"/>
          </a:xfrm>
          <a:prstGeom prst="rect">
            <a:avLst/>
          </a:prstGeom>
          <a:solidFill>
            <a:srgbClr val="EDEDED"/>
          </a:solidFill>
          <a:ln w="2857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defPPr>
              <a:defRPr lang="en-US"/>
            </a:defPPr>
            <a:lvl1pPr marR="0" lvl="0" indent="0" algn="ctr">
              <a:lnSpc>
                <a:spcPct val="100000"/>
              </a:lnSpc>
              <a:spcBef>
                <a:spcPts val="0"/>
              </a:spcBef>
              <a:spcAft>
                <a:spcPts val="0"/>
              </a:spcAft>
              <a:buClr>
                <a:srgbClr val="000000"/>
              </a:buClr>
              <a:buSzPts val="2400"/>
              <a:buFont typeface="Arial"/>
              <a:buNone/>
              <a:defRPr sz="3200" b="1">
                <a:solidFill>
                  <a:schemeClr val="dk1"/>
                </a:solidFill>
                <a:latin typeface="Calibri"/>
                <a:ea typeface="Calibri"/>
                <a:cs typeface="Calibri"/>
              </a:defRPr>
            </a:lvl1pPr>
          </a:lstStyle>
          <a:p>
            <a:pPr marL="9525" marR="0" lvl="0" indent="-9525" algn="l" rtl="0">
              <a:lnSpc>
                <a:spcPct val="100000"/>
              </a:lnSpc>
              <a:spcBef>
                <a:spcPts val="0"/>
              </a:spcBef>
              <a:spcAft>
                <a:spcPts val="0"/>
              </a:spcAft>
              <a:buClr>
                <a:srgbClr val="000000"/>
              </a:buClr>
              <a:buSzPts val="2800"/>
              <a:buFont typeface="Arial"/>
              <a:buNone/>
            </a:pPr>
            <a:r>
              <a:rPr lang="en-US" sz="2800" dirty="0">
                <a:sym typeface="Calibri"/>
              </a:rPr>
              <a:t>We generated an irrigation water shock that resembles the absence of unsustainable or non-renewable groundwater </a:t>
            </a:r>
          </a:p>
        </p:txBody>
      </p:sp>
      <p:sp>
        <p:nvSpPr>
          <p:cNvPr id="3" name="Down Arrow Callout 2">
            <a:extLst>
              <a:ext uri="{FF2B5EF4-FFF2-40B4-BE49-F238E27FC236}">
                <a16:creationId xmlns:a16="http://schemas.microsoft.com/office/drawing/2014/main" id="{75BF7915-B993-A807-238C-9AAA8A28B2B9}"/>
              </a:ext>
            </a:extLst>
          </p:cNvPr>
          <p:cNvSpPr/>
          <p:nvPr/>
        </p:nvSpPr>
        <p:spPr>
          <a:xfrm>
            <a:off x="8093324" y="2227964"/>
            <a:ext cx="1459200" cy="716270"/>
          </a:xfrm>
          <a:prstGeom prst="downArrowCallout">
            <a:avLst/>
          </a:prstGeom>
          <a:solidFill>
            <a:srgbClr val="FF0000"/>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dirty="0"/>
              <a:t>Irrigation shock</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pic>
        <p:nvPicPr>
          <p:cNvPr id="2" name="Picture 1">
            <a:extLst>
              <a:ext uri="{FF2B5EF4-FFF2-40B4-BE49-F238E27FC236}">
                <a16:creationId xmlns:a16="http://schemas.microsoft.com/office/drawing/2014/main" id="{B8C25832-C2D1-283F-B65F-EB363F413A6C}"/>
              </a:ext>
            </a:extLst>
          </p:cNvPr>
          <p:cNvPicPr>
            <a:picLocks noChangeAspect="1"/>
          </p:cNvPicPr>
          <p:nvPr/>
        </p:nvPicPr>
        <p:blipFill>
          <a:blip r:embed="rId3"/>
          <a:stretch>
            <a:fillRect/>
          </a:stretch>
        </p:blipFill>
        <p:spPr>
          <a:xfrm>
            <a:off x="-1" y="6142372"/>
            <a:ext cx="12191999" cy="712172"/>
          </a:xfrm>
          <a:prstGeom prst="rect">
            <a:avLst/>
          </a:prstGeom>
        </p:spPr>
      </p:pic>
      <p:grpSp>
        <p:nvGrpSpPr>
          <p:cNvPr id="29" name="Group 28">
            <a:extLst>
              <a:ext uri="{FF2B5EF4-FFF2-40B4-BE49-F238E27FC236}">
                <a16:creationId xmlns:a16="http://schemas.microsoft.com/office/drawing/2014/main" id="{57B7BB06-A925-83F7-D8A3-4953C787C9B5}"/>
              </a:ext>
            </a:extLst>
          </p:cNvPr>
          <p:cNvGrpSpPr/>
          <p:nvPr/>
        </p:nvGrpSpPr>
        <p:grpSpPr>
          <a:xfrm>
            <a:off x="24376" y="3583193"/>
            <a:ext cx="2678121" cy="2518715"/>
            <a:chOff x="8125" y="4053839"/>
            <a:chExt cx="2678121" cy="2518715"/>
          </a:xfrm>
        </p:grpSpPr>
        <p:grpSp>
          <p:nvGrpSpPr>
            <p:cNvPr id="16" name="Group 15">
              <a:extLst>
                <a:ext uri="{FF2B5EF4-FFF2-40B4-BE49-F238E27FC236}">
                  <a16:creationId xmlns:a16="http://schemas.microsoft.com/office/drawing/2014/main" id="{F57D88F4-C42B-E419-0831-A2F18BA31FC8}"/>
                </a:ext>
              </a:extLst>
            </p:cNvPr>
            <p:cNvGrpSpPr/>
            <p:nvPr/>
          </p:nvGrpSpPr>
          <p:grpSpPr>
            <a:xfrm>
              <a:off x="138414" y="4410147"/>
              <a:ext cx="2267820" cy="2162407"/>
              <a:chOff x="7470" y="3865650"/>
              <a:chExt cx="2267820" cy="2162407"/>
            </a:xfrm>
          </p:grpSpPr>
          <p:pic>
            <p:nvPicPr>
              <p:cNvPr id="6" name="Picture 5" descr="A map of the united states&#10;&#10;Description automatically generated">
                <a:extLst>
                  <a:ext uri="{FF2B5EF4-FFF2-40B4-BE49-F238E27FC236}">
                    <a16:creationId xmlns:a16="http://schemas.microsoft.com/office/drawing/2014/main" id="{24805C73-F5B2-7F3E-3DEB-794C5F218DED}"/>
                  </a:ext>
                </a:extLst>
              </p:cNvPr>
              <p:cNvPicPr>
                <a:picLocks noChangeAspect="1"/>
              </p:cNvPicPr>
              <p:nvPr/>
            </p:nvPicPr>
            <p:blipFill rotWithShape="1">
              <a:blip r:embed="rId4"/>
              <a:srcRect l="18563" t="46563" r="41345" b="21292"/>
              <a:stretch/>
            </p:blipFill>
            <p:spPr>
              <a:xfrm>
                <a:off x="252463" y="3865650"/>
                <a:ext cx="2022827" cy="2162407"/>
              </a:xfrm>
              <a:prstGeom prst="rect">
                <a:avLst/>
              </a:prstGeom>
            </p:spPr>
          </p:pic>
          <p:pic>
            <p:nvPicPr>
              <p:cNvPr id="12" name="Picture 11" descr="A map of the united states&#10;&#10;Description automatically generated">
                <a:extLst>
                  <a:ext uri="{FF2B5EF4-FFF2-40B4-BE49-F238E27FC236}">
                    <a16:creationId xmlns:a16="http://schemas.microsoft.com/office/drawing/2014/main" id="{3F034A76-5A6E-682B-20F2-8753DFDAE958}"/>
                  </a:ext>
                </a:extLst>
              </p:cNvPr>
              <p:cNvPicPr>
                <a:picLocks noChangeAspect="1"/>
              </p:cNvPicPr>
              <p:nvPr/>
            </p:nvPicPr>
            <p:blipFill rotWithShape="1">
              <a:blip r:embed="rId4"/>
              <a:srcRect l="63227" t="47569" r="30316" b="45661"/>
              <a:stretch/>
            </p:blipFill>
            <p:spPr>
              <a:xfrm>
                <a:off x="7470" y="5293789"/>
                <a:ext cx="518616" cy="725068"/>
              </a:xfrm>
              <a:prstGeom prst="rect">
                <a:avLst/>
              </a:prstGeom>
            </p:spPr>
          </p:pic>
        </p:grpSp>
        <p:sp>
          <p:nvSpPr>
            <p:cNvPr id="15" name="Google Shape;460;p18">
              <a:extLst>
                <a:ext uri="{FF2B5EF4-FFF2-40B4-BE49-F238E27FC236}">
                  <a16:creationId xmlns:a16="http://schemas.microsoft.com/office/drawing/2014/main" id="{DA962109-C457-4BB6-6D3C-BE48FE7190BE}"/>
                </a:ext>
              </a:extLst>
            </p:cNvPr>
            <p:cNvSpPr txBox="1"/>
            <p:nvPr/>
          </p:nvSpPr>
          <p:spPr>
            <a:xfrm>
              <a:off x="8125" y="4053839"/>
              <a:ext cx="2678121" cy="322960"/>
            </a:xfrm>
            <a:prstGeom prst="rect">
              <a:avLst/>
            </a:prstGeom>
            <a:noFill/>
            <a:ln>
              <a:noFill/>
            </a:ln>
          </p:spPr>
          <p:txBody>
            <a:bodyPr spcFirstLastPara="1" wrap="square" lIns="91425" tIns="91425" rIns="91425" bIns="91425" anchor="t" anchorCtr="0">
              <a:noAutofit/>
            </a:bodyPr>
            <a:lstStyle/>
            <a:p>
              <a:pPr marL="0" marR="0" lvl="0" indent="0" algn="ctr" rtl="0">
                <a:lnSpc>
                  <a:spcPct val="80000"/>
                </a:lnSpc>
                <a:spcBef>
                  <a:spcPts val="0"/>
                </a:spcBef>
                <a:spcAft>
                  <a:spcPts val="0"/>
                </a:spcAft>
                <a:buClr>
                  <a:srgbClr val="000000"/>
                </a:buClr>
                <a:buSzPts val="1600"/>
                <a:buFont typeface="Arial"/>
                <a:buNone/>
              </a:pPr>
              <a:r>
                <a:rPr lang="en-US" sz="1200" dirty="0">
                  <a:solidFill>
                    <a:srgbClr val="000000"/>
                  </a:solidFill>
                  <a:latin typeface="Libre Franklin"/>
                  <a:ea typeface="Libre Franklin"/>
                  <a:cs typeface="Libre Franklin"/>
                  <a:sym typeface="Libre Franklin"/>
                </a:rPr>
                <a:t>Baseline Unsustainable Irrigation Water Request (mm/</a:t>
              </a:r>
              <a:r>
                <a:rPr lang="en-US" sz="1200" dirty="0" err="1">
                  <a:solidFill>
                    <a:srgbClr val="000000"/>
                  </a:solidFill>
                  <a:latin typeface="Libre Franklin"/>
                  <a:ea typeface="Libre Franklin"/>
                  <a:cs typeface="Libre Franklin"/>
                  <a:sym typeface="Libre Franklin"/>
                </a:rPr>
                <a:t>yr</a:t>
              </a:r>
              <a:r>
                <a:rPr lang="en-US" sz="1200" dirty="0">
                  <a:solidFill>
                    <a:srgbClr val="000000"/>
                  </a:solidFill>
                  <a:latin typeface="Libre Franklin"/>
                  <a:ea typeface="Libre Franklin"/>
                  <a:cs typeface="Libre Franklin"/>
                  <a:sym typeface="Libre Franklin"/>
                </a:rPr>
                <a:t>)</a:t>
              </a:r>
              <a:endParaRPr sz="1200" b="0" i="0" u="none" strike="noStrike" cap="none" dirty="0">
                <a:solidFill>
                  <a:srgbClr val="000000"/>
                </a:solidFill>
                <a:latin typeface="Libre Franklin"/>
                <a:ea typeface="Libre Franklin"/>
                <a:cs typeface="Libre Franklin"/>
                <a:sym typeface="Libre Franklin"/>
              </a:endParaRPr>
            </a:p>
          </p:txBody>
        </p:sp>
      </p:grpSp>
      <p:pic>
        <p:nvPicPr>
          <p:cNvPr id="17" name="Picture 16" descr="A map of the united states&#10;&#10;Description automatically generated">
            <a:extLst>
              <a:ext uri="{FF2B5EF4-FFF2-40B4-BE49-F238E27FC236}">
                <a16:creationId xmlns:a16="http://schemas.microsoft.com/office/drawing/2014/main" id="{EF26E813-CE13-7A72-FF93-DDB4CB837261}"/>
              </a:ext>
            </a:extLst>
          </p:cNvPr>
          <p:cNvPicPr>
            <a:picLocks noChangeAspect="1"/>
          </p:cNvPicPr>
          <p:nvPr/>
        </p:nvPicPr>
        <p:blipFill rotWithShape="1">
          <a:blip r:embed="rId5"/>
          <a:srcRect l="59751" t="47717" r="34357" b="46386"/>
          <a:stretch/>
        </p:blipFill>
        <p:spPr>
          <a:xfrm>
            <a:off x="5628421" y="2068493"/>
            <a:ext cx="666487" cy="889300"/>
          </a:xfrm>
          <a:prstGeom prst="rect">
            <a:avLst/>
          </a:prstGeom>
        </p:spPr>
      </p:pic>
      <p:pic>
        <p:nvPicPr>
          <p:cNvPr id="8" name="Picture 7" descr="A map of the united states&#10;&#10;Description automatically generated">
            <a:extLst>
              <a:ext uri="{FF2B5EF4-FFF2-40B4-BE49-F238E27FC236}">
                <a16:creationId xmlns:a16="http://schemas.microsoft.com/office/drawing/2014/main" id="{20559CAC-C6C6-09AB-CED4-CA16652DEA9E}"/>
              </a:ext>
            </a:extLst>
          </p:cNvPr>
          <p:cNvPicPr>
            <a:picLocks noChangeAspect="1"/>
          </p:cNvPicPr>
          <p:nvPr/>
        </p:nvPicPr>
        <p:blipFill rotWithShape="1">
          <a:blip r:embed="rId5"/>
          <a:srcRect l="5012" t="38146" r="44326" b="23654"/>
          <a:stretch/>
        </p:blipFill>
        <p:spPr>
          <a:xfrm>
            <a:off x="2676568" y="1478036"/>
            <a:ext cx="2875603" cy="2890965"/>
          </a:xfrm>
          <a:prstGeom prst="rect">
            <a:avLst/>
          </a:prstGeom>
        </p:spPr>
      </p:pic>
      <p:sp>
        <p:nvSpPr>
          <p:cNvPr id="454" name="Google Shape;454;p18"/>
          <p:cNvSpPr/>
          <p:nvPr/>
        </p:nvSpPr>
        <p:spPr>
          <a:xfrm>
            <a:off x="77446" y="933815"/>
            <a:ext cx="2543217" cy="5168093"/>
          </a:xfrm>
          <a:prstGeom prst="rect">
            <a:avLst/>
          </a:prstGeom>
          <a:noFill/>
          <a:ln w="25400" cap="flat" cmpd="sng">
            <a:solidFill>
              <a:srgbClr val="0070C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5" name="Google Shape;455;p18"/>
          <p:cNvSpPr txBox="1">
            <a:spLocks noGrp="1"/>
          </p:cNvSpPr>
          <p:nvPr>
            <p:ph type="sldNum" idx="12"/>
          </p:nvPr>
        </p:nvSpPr>
        <p:spPr>
          <a:xfrm>
            <a:off x="9815177" y="6356357"/>
            <a:ext cx="2142067"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6</a:t>
            </a:fld>
            <a:endParaRPr/>
          </a:p>
        </p:txBody>
      </p:sp>
      <p:sp>
        <p:nvSpPr>
          <p:cNvPr id="456" name="Google Shape;456;p18"/>
          <p:cNvSpPr txBox="1"/>
          <p:nvPr/>
        </p:nvSpPr>
        <p:spPr>
          <a:xfrm>
            <a:off x="0" y="18098"/>
            <a:ext cx="12192000" cy="871694"/>
          </a:xfrm>
          <a:prstGeom prst="rect">
            <a:avLst/>
          </a:prstGeom>
          <a:solidFill>
            <a:srgbClr val="EDEDED"/>
          </a:solidFill>
          <a:ln w="2857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defPPr>
              <a:defRPr lang="en-US"/>
            </a:defPPr>
            <a:lvl1pPr marL="9525" marR="0" lvl="0" indent="-9525">
              <a:lnSpc>
                <a:spcPct val="100000"/>
              </a:lnSpc>
              <a:spcBef>
                <a:spcPts val="0"/>
              </a:spcBef>
              <a:spcAft>
                <a:spcPts val="0"/>
              </a:spcAft>
              <a:buClr>
                <a:srgbClr val="000000"/>
              </a:buClr>
              <a:buSzPts val="2800"/>
              <a:buFont typeface="Arial"/>
              <a:buNone/>
              <a:defRPr sz="2800" b="1">
                <a:solidFill>
                  <a:schemeClr val="dk1"/>
                </a:solidFill>
                <a:latin typeface="Calibri"/>
                <a:ea typeface="Calibri"/>
                <a:cs typeface="Calibri"/>
              </a:defRPr>
            </a:lvl1pPr>
          </a:lstStyle>
          <a:p>
            <a:r>
              <a:rPr lang="en-US" dirty="0">
                <a:sym typeface="Calibri"/>
              </a:rPr>
              <a:t>Reducing available water can result in deficit irrigation or reduction in irrigated land as optimal management strategies </a:t>
            </a:r>
            <a:endParaRPr dirty="0">
              <a:sym typeface="Calibri"/>
            </a:endParaRPr>
          </a:p>
        </p:txBody>
      </p:sp>
      <p:sp>
        <p:nvSpPr>
          <p:cNvPr id="462" name="Google Shape;462;p18"/>
          <p:cNvSpPr txBox="1"/>
          <p:nvPr/>
        </p:nvSpPr>
        <p:spPr>
          <a:xfrm>
            <a:off x="2536337" y="889792"/>
            <a:ext cx="4497509" cy="624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400" b="0" i="0" u="none" strike="noStrike" cap="none" dirty="0">
                <a:solidFill>
                  <a:srgbClr val="000000"/>
                </a:solidFill>
                <a:latin typeface="Libre Franklin"/>
                <a:ea typeface="Libre Franklin"/>
                <a:cs typeface="Libre Franklin"/>
                <a:sym typeface="Libre Franklin"/>
              </a:rPr>
              <a:t>Change in </a:t>
            </a:r>
            <a:r>
              <a:rPr lang="en-US" sz="1400" b="1" i="0" u="none" strike="noStrike" cap="none" dirty="0">
                <a:solidFill>
                  <a:srgbClr val="000000"/>
                </a:solidFill>
                <a:latin typeface="Libre Franklin"/>
                <a:ea typeface="Libre Franklin"/>
                <a:cs typeface="Libre Franklin"/>
                <a:sym typeface="Libre Franklin"/>
              </a:rPr>
              <a:t>Unsustainable</a:t>
            </a:r>
            <a:r>
              <a:rPr lang="en-US" sz="1400" b="0" i="0" u="none" strike="noStrike" cap="none" dirty="0">
                <a:solidFill>
                  <a:srgbClr val="000000"/>
                </a:solidFill>
                <a:latin typeface="Libre Franklin"/>
                <a:ea typeface="Libre Franklin"/>
                <a:cs typeface="Libre Franklin"/>
                <a:sym typeface="Libre Franklin"/>
              </a:rPr>
              <a:t> Irrigation Water Request at the end of iteration runs (%)</a:t>
            </a:r>
            <a:endParaRPr sz="1400" b="0" i="1" u="none" strike="noStrike" cap="none" dirty="0">
              <a:solidFill>
                <a:srgbClr val="000000"/>
              </a:solidFill>
              <a:latin typeface="Libre Franklin"/>
              <a:ea typeface="Libre Franklin"/>
              <a:cs typeface="Libre Franklin"/>
              <a:sym typeface="Libre Franklin"/>
            </a:endParaRPr>
          </a:p>
        </p:txBody>
      </p:sp>
      <p:sp>
        <p:nvSpPr>
          <p:cNvPr id="463" name="Google Shape;463;p18"/>
          <p:cNvSpPr txBox="1"/>
          <p:nvPr/>
        </p:nvSpPr>
        <p:spPr>
          <a:xfrm>
            <a:off x="7727050" y="5773500"/>
            <a:ext cx="3609817" cy="287944"/>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000" b="0" i="1" u="none" strike="noStrike" cap="none" dirty="0">
                <a:solidFill>
                  <a:srgbClr val="000000"/>
                </a:solidFill>
                <a:latin typeface="Libre Franklin"/>
                <a:ea typeface="Libre Franklin"/>
                <a:cs typeface="Libre Franklin"/>
                <a:sym typeface="Libre Franklin"/>
              </a:rPr>
              <a:t>Source: Manning et al, 2018; Figure modified by S </a:t>
            </a:r>
            <a:r>
              <a:rPr lang="en-US" sz="1000" b="0" i="1" u="none" strike="noStrike" cap="none" dirty="0" err="1">
                <a:solidFill>
                  <a:srgbClr val="000000"/>
                </a:solidFill>
                <a:latin typeface="Libre Franklin"/>
                <a:ea typeface="Libre Franklin"/>
                <a:cs typeface="Libre Franklin"/>
                <a:sym typeface="Libre Franklin"/>
              </a:rPr>
              <a:t>Frolking</a:t>
            </a:r>
            <a:endParaRPr sz="1000" b="0" i="1" u="none" strike="noStrike" cap="none" dirty="0">
              <a:solidFill>
                <a:srgbClr val="000000"/>
              </a:solidFill>
              <a:latin typeface="Libre Franklin"/>
              <a:ea typeface="Libre Franklin"/>
              <a:cs typeface="Libre Franklin"/>
              <a:sym typeface="Libre Franklin"/>
            </a:endParaRPr>
          </a:p>
        </p:txBody>
      </p:sp>
      <p:sp>
        <p:nvSpPr>
          <p:cNvPr id="464" name="Google Shape;464;p18"/>
          <p:cNvSpPr txBox="1"/>
          <p:nvPr/>
        </p:nvSpPr>
        <p:spPr>
          <a:xfrm>
            <a:off x="2628518" y="5367640"/>
            <a:ext cx="4572300" cy="624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dirty="0">
                <a:solidFill>
                  <a:srgbClr val="000000"/>
                </a:solidFill>
                <a:latin typeface="Libre Franklin"/>
                <a:ea typeface="Libre Franklin"/>
                <a:cs typeface="Libre Franklin"/>
                <a:sym typeface="Libre Franklin"/>
              </a:rPr>
              <a:t>Dark red</a:t>
            </a:r>
            <a:r>
              <a:rPr lang="en-US" sz="1400" b="0" i="0" u="none" strike="noStrike" cap="none" dirty="0">
                <a:solidFill>
                  <a:srgbClr val="000000"/>
                </a:solidFill>
                <a:latin typeface="Libre Franklin"/>
                <a:ea typeface="Libre Franklin"/>
                <a:cs typeface="Libre Franklin"/>
                <a:sym typeface="Libre Franklin"/>
              </a:rPr>
              <a:t>: Decrease in irrigated land area can reduce unsustainable groundwater demand.</a:t>
            </a:r>
            <a:endParaRPr sz="1400" b="0" i="0" u="none" strike="noStrike" cap="none" dirty="0">
              <a:solidFill>
                <a:srgbClr val="000000"/>
              </a:solidFill>
              <a:latin typeface="Libre Franklin"/>
              <a:ea typeface="Libre Franklin"/>
              <a:cs typeface="Libre Franklin"/>
              <a:sym typeface="Libre Franklin"/>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Libre Franklin"/>
              <a:ea typeface="Libre Franklin"/>
              <a:cs typeface="Libre Franklin"/>
              <a:sym typeface="Libre Franklin"/>
            </a:endParaRPr>
          </a:p>
        </p:txBody>
      </p:sp>
      <p:grpSp>
        <p:nvGrpSpPr>
          <p:cNvPr id="466" name="Google Shape;466;p18"/>
          <p:cNvGrpSpPr/>
          <p:nvPr/>
        </p:nvGrpSpPr>
        <p:grpSpPr>
          <a:xfrm>
            <a:off x="7380732" y="2776565"/>
            <a:ext cx="4071332" cy="3032700"/>
            <a:chOff x="7761500" y="2166900"/>
            <a:chExt cx="4756229" cy="3542874"/>
          </a:xfrm>
        </p:grpSpPr>
        <p:pic>
          <p:nvPicPr>
            <p:cNvPr id="467" name="Google Shape;467;p18"/>
            <p:cNvPicPr preferRelativeResize="0"/>
            <p:nvPr/>
          </p:nvPicPr>
          <p:blipFill rotWithShape="1">
            <a:blip r:embed="rId6">
              <a:alphaModFix/>
            </a:blip>
            <a:srcRect l="42900" r="6835" b="25305"/>
            <a:stretch/>
          </p:blipFill>
          <p:spPr>
            <a:xfrm>
              <a:off x="8215775" y="2166900"/>
              <a:ext cx="4003825" cy="3542874"/>
            </a:xfrm>
            <a:prstGeom prst="rect">
              <a:avLst/>
            </a:prstGeom>
            <a:noFill/>
            <a:ln>
              <a:noFill/>
            </a:ln>
          </p:spPr>
        </p:pic>
        <p:sp>
          <p:nvSpPr>
            <p:cNvPr id="468" name="Google Shape;468;p18"/>
            <p:cNvSpPr/>
            <p:nvPr/>
          </p:nvSpPr>
          <p:spPr>
            <a:xfrm>
              <a:off x="8412775" y="2338575"/>
              <a:ext cx="3663600" cy="2784600"/>
            </a:xfrm>
            <a:prstGeom prst="rect">
              <a:avLst/>
            </a:prstGeom>
            <a:solidFill>
              <a:srgbClr val="9FC5E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9" name="Google Shape;469;p18"/>
            <p:cNvSpPr/>
            <p:nvPr/>
          </p:nvSpPr>
          <p:spPr>
            <a:xfrm>
              <a:off x="8950850" y="2351425"/>
              <a:ext cx="3125725" cy="1885104"/>
            </a:xfrm>
            <a:custGeom>
              <a:avLst/>
              <a:gdLst/>
              <a:ahLst/>
              <a:cxnLst/>
              <a:rect l="l" t="t" r="r" b="b"/>
              <a:pathLst>
                <a:path w="2205097" h="1444524" extrusionOk="0">
                  <a:moveTo>
                    <a:pt x="2205097" y="816471"/>
                  </a:moveTo>
                  <a:lnTo>
                    <a:pt x="2205097" y="0"/>
                  </a:lnTo>
                  <a:lnTo>
                    <a:pt x="0" y="1444524"/>
                  </a:lnTo>
                  <a:lnTo>
                    <a:pt x="2205097" y="816471"/>
                  </a:lnTo>
                  <a:close/>
                </a:path>
              </a:pathLst>
            </a:custGeom>
            <a:solidFill>
              <a:srgbClr val="D6E3B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70" name="Google Shape;470;p18"/>
            <p:cNvSpPr txBox="1"/>
            <p:nvPr/>
          </p:nvSpPr>
          <p:spPr>
            <a:xfrm rot="-977802">
              <a:off x="10197334" y="2962559"/>
              <a:ext cx="2298552" cy="48479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500"/>
                <a:buFont typeface="Arial"/>
                <a:buNone/>
              </a:pPr>
              <a:r>
                <a:rPr lang="en-US" sz="1500" b="1" i="1" u="none" strike="noStrike" cap="none">
                  <a:solidFill>
                    <a:schemeClr val="dk1"/>
                  </a:solidFill>
                  <a:latin typeface="Calibri"/>
                  <a:ea typeface="Calibri"/>
                  <a:cs typeface="Calibri"/>
                  <a:sym typeface="Calibri"/>
                </a:rPr>
                <a:t>      deficit irrigation maximizes profits</a:t>
              </a:r>
              <a:endParaRPr sz="1500" b="1" i="1" u="none" strike="noStrike" cap="none">
                <a:solidFill>
                  <a:schemeClr val="dk1"/>
                </a:solidFill>
                <a:latin typeface="Calibri"/>
                <a:ea typeface="Calibri"/>
                <a:cs typeface="Calibri"/>
                <a:sym typeface="Calibri"/>
              </a:endParaRPr>
            </a:p>
          </p:txBody>
        </p:sp>
        <p:sp>
          <p:nvSpPr>
            <p:cNvPr id="471" name="Google Shape;471;p18"/>
            <p:cNvSpPr/>
            <p:nvPr/>
          </p:nvSpPr>
          <p:spPr>
            <a:xfrm rot="10800000" flipH="1">
              <a:off x="8412784" y="2351417"/>
              <a:ext cx="3663600" cy="2196300"/>
            </a:xfrm>
            <a:prstGeom prst="rtTriangle">
              <a:avLst/>
            </a:prstGeom>
            <a:solidFill>
              <a:srgbClr val="93895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2" name="Google Shape;472;p18"/>
            <p:cNvSpPr txBox="1"/>
            <p:nvPr/>
          </p:nvSpPr>
          <p:spPr>
            <a:xfrm>
              <a:off x="8654400" y="2590500"/>
              <a:ext cx="1584000" cy="765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500"/>
                <a:buFont typeface="Arial"/>
                <a:buNone/>
              </a:pPr>
              <a:r>
                <a:rPr lang="en-US" sz="1500" b="1" i="1" u="none" strike="noStrike" cap="none">
                  <a:solidFill>
                    <a:schemeClr val="dk1"/>
                  </a:solidFill>
                  <a:latin typeface="Calibri"/>
                  <a:ea typeface="Calibri"/>
                  <a:cs typeface="Calibri"/>
                  <a:sym typeface="Calibri"/>
                </a:rPr>
                <a:t>fallow land </a:t>
              </a:r>
              <a:endParaRPr sz="17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500"/>
                <a:buFont typeface="Arial"/>
                <a:buNone/>
              </a:pPr>
              <a:r>
                <a:rPr lang="en-US" sz="1500" b="1" i="1" u="none" strike="noStrike" cap="none">
                  <a:solidFill>
                    <a:schemeClr val="dk1"/>
                  </a:solidFill>
                  <a:latin typeface="Calibri"/>
                  <a:ea typeface="Calibri"/>
                  <a:cs typeface="Calibri"/>
                  <a:sym typeface="Calibri"/>
                </a:rPr>
                <a:t>maximizes profits</a:t>
              </a:r>
              <a:endParaRPr sz="1500" b="1" i="1" u="none" strike="noStrike" cap="none">
                <a:solidFill>
                  <a:schemeClr val="dk1"/>
                </a:solidFill>
                <a:latin typeface="Calibri"/>
                <a:ea typeface="Calibri"/>
                <a:cs typeface="Calibri"/>
                <a:sym typeface="Calibri"/>
              </a:endParaRPr>
            </a:p>
          </p:txBody>
        </p:sp>
        <p:sp>
          <p:nvSpPr>
            <p:cNvPr id="473" name="Google Shape;473;p18"/>
            <p:cNvSpPr txBox="1"/>
            <p:nvPr/>
          </p:nvSpPr>
          <p:spPr>
            <a:xfrm>
              <a:off x="9935780" y="4057495"/>
              <a:ext cx="1754700"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500"/>
                <a:buFont typeface="Arial"/>
                <a:buNone/>
              </a:pPr>
              <a:r>
                <a:rPr lang="en-US" sz="1500" b="1" i="1" u="none" strike="noStrike" cap="none">
                  <a:solidFill>
                    <a:schemeClr val="dk1"/>
                  </a:solidFill>
                  <a:latin typeface="Calibri"/>
                  <a:ea typeface="Calibri"/>
                  <a:cs typeface="Calibri"/>
                  <a:sym typeface="Calibri"/>
                </a:rPr>
                <a:t>full irrigation maximizes profits</a:t>
              </a:r>
              <a:endParaRPr sz="1500" b="1" i="1" u="none" strike="noStrike" cap="none">
                <a:solidFill>
                  <a:schemeClr val="dk1"/>
                </a:solidFill>
                <a:latin typeface="Calibri"/>
                <a:ea typeface="Calibri"/>
                <a:cs typeface="Calibri"/>
                <a:sym typeface="Calibri"/>
              </a:endParaRPr>
            </a:p>
          </p:txBody>
        </p:sp>
        <p:pic>
          <p:nvPicPr>
            <p:cNvPr id="474" name="Google Shape;474;p18"/>
            <p:cNvPicPr preferRelativeResize="0"/>
            <p:nvPr/>
          </p:nvPicPr>
          <p:blipFill rotWithShape="1">
            <a:blip r:embed="rId6">
              <a:alphaModFix/>
            </a:blip>
            <a:srcRect l="7179" r="84759" b="36418"/>
            <a:stretch/>
          </p:blipFill>
          <p:spPr>
            <a:xfrm>
              <a:off x="7761500" y="2181850"/>
              <a:ext cx="642099" cy="3015700"/>
            </a:xfrm>
            <a:prstGeom prst="rect">
              <a:avLst/>
            </a:prstGeom>
            <a:noFill/>
            <a:ln>
              <a:noFill/>
            </a:ln>
          </p:spPr>
        </p:pic>
      </p:grpSp>
      <p:cxnSp>
        <p:nvCxnSpPr>
          <p:cNvPr id="478" name="Google Shape;478;p18"/>
          <p:cNvCxnSpPr>
            <a:cxnSpLocks/>
          </p:cNvCxnSpPr>
          <p:nvPr/>
        </p:nvCxnSpPr>
        <p:spPr>
          <a:xfrm>
            <a:off x="5929316" y="2299929"/>
            <a:ext cx="3466425" cy="1822416"/>
          </a:xfrm>
          <a:prstGeom prst="straightConnector1">
            <a:avLst/>
          </a:prstGeom>
          <a:noFill/>
          <a:ln w="19050" cap="flat" cmpd="sng">
            <a:solidFill>
              <a:schemeClr val="dk2"/>
            </a:solidFill>
            <a:prstDash val="solid"/>
            <a:round/>
            <a:headEnd type="none" w="sm" len="sm"/>
            <a:tailEnd type="triangle" w="med" len="med"/>
          </a:ln>
        </p:spPr>
      </p:cxnSp>
      <p:grpSp>
        <p:nvGrpSpPr>
          <p:cNvPr id="24" name="Group 23">
            <a:extLst>
              <a:ext uri="{FF2B5EF4-FFF2-40B4-BE49-F238E27FC236}">
                <a16:creationId xmlns:a16="http://schemas.microsoft.com/office/drawing/2014/main" id="{21ABE27D-93C3-56E5-7056-DAAAE7FF89DF}"/>
              </a:ext>
            </a:extLst>
          </p:cNvPr>
          <p:cNvGrpSpPr/>
          <p:nvPr/>
        </p:nvGrpSpPr>
        <p:grpSpPr>
          <a:xfrm>
            <a:off x="7941894" y="796556"/>
            <a:ext cx="4163842" cy="2084072"/>
            <a:chOff x="7941894" y="796556"/>
            <a:chExt cx="4163842" cy="2084072"/>
          </a:xfrm>
        </p:grpSpPr>
        <p:pic>
          <p:nvPicPr>
            <p:cNvPr id="465" name="Google Shape;465;p18"/>
            <p:cNvPicPr preferRelativeResize="0"/>
            <p:nvPr/>
          </p:nvPicPr>
          <p:blipFill rotWithShape="1">
            <a:blip r:embed="rId7">
              <a:alphaModFix/>
            </a:blip>
            <a:srcRect/>
            <a:stretch/>
          </p:blipFill>
          <p:spPr>
            <a:xfrm>
              <a:off x="8026895" y="985053"/>
              <a:ext cx="2834351" cy="1794825"/>
            </a:xfrm>
            <a:prstGeom prst="rect">
              <a:avLst/>
            </a:prstGeom>
            <a:noFill/>
            <a:ln>
              <a:noFill/>
            </a:ln>
          </p:spPr>
        </p:pic>
        <p:sp>
          <p:nvSpPr>
            <p:cNvPr id="480" name="Google Shape;480;p18"/>
            <p:cNvSpPr txBox="1"/>
            <p:nvPr/>
          </p:nvSpPr>
          <p:spPr>
            <a:xfrm>
              <a:off x="8793436" y="796556"/>
              <a:ext cx="3312300" cy="239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rgbClr val="000000"/>
                  </a:solidFill>
                  <a:latin typeface="Libre Franklin"/>
                  <a:ea typeface="Libre Franklin"/>
                  <a:cs typeface="Libre Franklin"/>
                  <a:sym typeface="Libre Franklin"/>
                </a:rPr>
                <a:t>DNDC emulator</a:t>
              </a:r>
              <a:endParaRPr sz="1400" b="0" i="0" u="none" strike="noStrike" cap="none" dirty="0">
                <a:solidFill>
                  <a:srgbClr val="000000"/>
                </a:solidFill>
                <a:latin typeface="Libre Franklin"/>
                <a:ea typeface="Libre Franklin"/>
                <a:cs typeface="Libre Franklin"/>
                <a:sym typeface="Libre Franklin"/>
              </a:endParaRPr>
            </a:p>
          </p:txBody>
        </p:sp>
        <p:sp>
          <p:nvSpPr>
            <p:cNvPr id="482" name="Google Shape;482;p18"/>
            <p:cNvSpPr/>
            <p:nvPr/>
          </p:nvSpPr>
          <p:spPr>
            <a:xfrm>
              <a:off x="7941894" y="876489"/>
              <a:ext cx="2995500" cy="2004139"/>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4" name="Group 33">
            <a:extLst>
              <a:ext uri="{FF2B5EF4-FFF2-40B4-BE49-F238E27FC236}">
                <a16:creationId xmlns:a16="http://schemas.microsoft.com/office/drawing/2014/main" id="{A66DE623-93B3-A253-1C6B-B88B7626B4A4}"/>
              </a:ext>
            </a:extLst>
          </p:cNvPr>
          <p:cNvGrpSpPr/>
          <p:nvPr/>
        </p:nvGrpSpPr>
        <p:grpSpPr>
          <a:xfrm>
            <a:off x="90373" y="917162"/>
            <a:ext cx="2481836" cy="2721054"/>
            <a:chOff x="90373" y="917162"/>
            <a:chExt cx="2481836" cy="2721054"/>
          </a:xfrm>
        </p:grpSpPr>
        <p:sp>
          <p:nvSpPr>
            <p:cNvPr id="460" name="Google Shape;460;p18"/>
            <p:cNvSpPr txBox="1"/>
            <p:nvPr/>
          </p:nvSpPr>
          <p:spPr>
            <a:xfrm>
              <a:off x="154665" y="917162"/>
              <a:ext cx="2417544" cy="322960"/>
            </a:xfrm>
            <a:prstGeom prst="rect">
              <a:avLst/>
            </a:prstGeom>
            <a:noFill/>
            <a:ln>
              <a:noFill/>
            </a:ln>
          </p:spPr>
          <p:txBody>
            <a:bodyPr spcFirstLastPara="1" wrap="square" lIns="91425" tIns="91425" rIns="91425" bIns="91425" anchor="t" anchorCtr="0">
              <a:noAutofit/>
            </a:bodyPr>
            <a:lstStyle/>
            <a:p>
              <a:pPr marL="0" marR="0" lvl="0" indent="0" algn="ctr" rtl="0">
                <a:lnSpc>
                  <a:spcPct val="80000"/>
                </a:lnSpc>
                <a:spcBef>
                  <a:spcPts val="0"/>
                </a:spcBef>
                <a:spcAft>
                  <a:spcPts val="0"/>
                </a:spcAft>
                <a:buClr>
                  <a:srgbClr val="000000"/>
                </a:buClr>
                <a:buSzPts val="1600"/>
                <a:buFont typeface="Arial"/>
                <a:buNone/>
              </a:pPr>
              <a:r>
                <a:rPr lang="en-US" sz="1200" dirty="0">
                  <a:solidFill>
                    <a:srgbClr val="000000"/>
                  </a:solidFill>
                  <a:latin typeface="Libre Franklin"/>
                  <a:ea typeface="Libre Franklin"/>
                  <a:cs typeface="Libre Franklin"/>
                  <a:sym typeface="Libre Franklin"/>
                </a:rPr>
                <a:t>Baseline Total Irrigation Water Request (mm/</a:t>
              </a:r>
              <a:r>
                <a:rPr lang="en-US" sz="1200" dirty="0" err="1">
                  <a:solidFill>
                    <a:srgbClr val="000000"/>
                  </a:solidFill>
                  <a:latin typeface="Libre Franklin"/>
                  <a:ea typeface="Libre Franklin"/>
                  <a:cs typeface="Libre Franklin"/>
                  <a:sym typeface="Libre Franklin"/>
                </a:rPr>
                <a:t>yr</a:t>
              </a:r>
              <a:r>
                <a:rPr lang="en-US" sz="1200" dirty="0">
                  <a:solidFill>
                    <a:srgbClr val="000000"/>
                  </a:solidFill>
                  <a:latin typeface="Libre Franklin"/>
                  <a:ea typeface="Libre Franklin"/>
                  <a:cs typeface="Libre Franklin"/>
                  <a:sym typeface="Libre Franklin"/>
                </a:rPr>
                <a:t>)</a:t>
              </a:r>
              <a:endParaRPr sz="1200" b="0" i="0" u="none" strike="noStrike" cap="none" dirty="0">
                <a:solidFill>
                  <a:srgbClr val="000000"/>
                </a:solidFill>
                <a:latin typeface="Libre Franklin"/>
                <a:ea typeface="Libre Franklin"/>
                <a:cs typeface="Libre Franklin"/>
                <a:sym typeface="Libre Franklin"/>
              </a:endParaRPr>
            </a:p>
          </p:txBody>
        </p:sp>
        <p:pic>
          <p:nvPicPr>
            <p:cNvPr id="10" name="Picture 9" descr="A map of the united states&#10;&#10;Description automatically generated">
              <a:extLst>
                <a:ext uri="{FF2B5EF4-FFF2-40B4-BE49-F238E27FC236}">
                  <a16:creationId xmlns:a16="http://schemas.microsoft.com/office/drawing/2014/main" id="{B0358E32-C667-C974-50CB-A6A75C57CBC6}"/>
                </a:ext>
              </a:extLst>
            </p:cNvPr>
            <p:cNvPicPr>
              <a:picLocks noChangeAspect="1"/>
            </p:cNvPicPr>
            <p:nvPr/>
          </p:nvPicPr>
          <p:blipFill rotWithShape="1">
            <a:blip r:embed="rId8"/>
            <a:srcRect l="16139" t="47315" r="47346" b="26003"/>
            <a:stretch/>
          </p:blipFill>
          <p:spPr>
            <a:xfrm>
              <a:off x="187151" y="1317293"/>
              <a:ext cx="2219439" cy="2162407"/>
            </a:xfrm>
            <a:prstGeom prst="rect">
              <a:avLst/>
            </a:prstGeom>
          </p:spPr>
        </p:pic>
        <p:pic>
          <p:nvPicPr>
            <p:cNvPr id="11" name="Picture 10" descr="A map of the united states&#10;&#10;Description automatically generated">
              <a:extLst>
                <a:ext uri="{FF2B5EF4-FFF2-40B4-BE49-F238E27FC236}">
                  <a16:creationId xmlns:a16="http://schemas.microsoft.com/office/drawing/2014/main" id="{1DE8E177-8184-0FC5-CDB3-2F926AD41DCD}"/>
                </a:ext>
              </a:extLst>
            </p:cNvPr>
            <p:cNvPicPr>
              <a:picLocks noChangeAspect="1"/>
            </p:cNvPicPr>
            <p:nvPr/>
          </p:nvPicPr>
          <p:blipFill rotWithShape="1">
            <a:blip r:embed="rId8"/>
            <a:srcRect l="55837" t="47975" r="35119" b="45509"/>
            <a:stretch/>
          </p:blipFill>
          <p:spPr>
            <a:xfrm>
              <a:off x="90373" y="3005292"/>
              <a:ext cx="658774" cy="632924"/>
            </a:xfrm>
            <a:prstGeom prst="rect">
              <a:avLst/>
            </a:prstGeom>
          </p:spPr>
        </p:pic>
      </p:grpSp>
      <p:sp>
        <p:nvSpPr>
          <p:cNvPr id="21" name="Oval 20">
            <a:extLst>
              <a:ext uri="{FF2B5EF4-FFF2-40B4-BE49-F238E27FC236}">
                <a16:creationId xmlns:a16="http://schemas.microsoft.com/office/drawing/2014/main" id="{9F74F3EF-CD1F-BB78-5F12-4707F8DD7F41}"/>
              </a:ext>
            </a:extLst>
          </p:cNvPr>
          <p:cNvSpPr/>
          <p:nvPr/>
        </p:nvSpPr>
        <p:spPr>
          <a:xfrm>
            <a:off x="5737920" y="2068493"/>
            <a:ext cx="191396" cy="53924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CAA64B9A-7738-F4C2-1DE9-39FDC664F0F7}"/>
              </a:ext>
            </a:extLst>
          </p:cNvPr>
          <p:cNvSpPr txBox="1"/>
          <p:nvPr/>
        </p:nvSpPr>
        <p:spPr>
          <a:xfrm>
            <a:off x="2634511" y="4686312"/>
            <a:ext cx="4766932" cy="523220"/>
          </a:xfrm>
          <a:prstGeom prst="rect">
            <a:avLst/>
          </a:prstGeom>
          <a:noFill/>
        </p:spPr>
        <p:txBody>
          <a:bodyPr wrap="square">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dirty="0">
                <a:solidFill>
                  <a:schemeClr val="dk1"/>
                </a:solidFill>
                <a:latin typeface="Libre Franklin"/>
                <a:ea typeface="Libre Franklin"/>
                <a:cs typeface="Libre Franklin"/>
                <a:sym typeface="Libre Franklin"/>
              </a:rPr>
              <a:t>Yellow to orange</a:t>
            </a:r>
            <a:r>
              <a:rPr lang="en-US" sz="1400" b="0" i="0" u="none" strike="noStrike" cap="none" dirty="0">
                <a:solidFill>
                  <a:schemeClr val="dk1"/>
                </a:solidFill>
                <a:latin typeface="Libre Franklin"/>
                <a:ea typeface="Libre Franklin"/>
                <a:cs typeface="Libre Franklin"/>
                <a:sym typeface="Libre Franklin"/>
              </a:rPr>
              <a:t>: Deficit irrigation is the optimal management, given a shock to water supply</a:t>
            </a:r>
          </a:p>
        </p:txBody>
      </p:sp>
      <p:cxnSp>
        <p:nvCxnSpPr>
          <p:cNvPr id="479" name="Google Shape;479;p18"/>
          <p:cNvCxnSpPr/>
          <p:nvPr/>
        </p:nvCxnSpPr>
        <p:spPr>
          <a:xfrm rot="10800000" flipH="1">
            <a:off x="5946591" y="1582029"/>
            <a:ext cx="3372900" cy="717900"/>
          </a:xfrm>
          <a:prstGeom prst="straightConnector1">
            <a:avLst/>
          </a:prstGeom>
          <a:noFill/>
          <a:ln w="19050" cap="flat" cmpd="sng">
            <a:solidFill>
              <a:schemeClr val="dk2"/>
            </a:solidFill>
            <a:prstDash val="solid"/>
            <a:round/>
            <a:headEnd type="none" w="sm" len="sm"/>
            <a:tailEnd type="triangle" w="med" len="med"/>
          </a:ln>
        </p:spPr>
      </p:cxnSp>
    </p:spTree>
    <p:extLst>
      <p:ext uri="{BB962C8B-B14F-4D97-AF65-F5344CB8AC3E}">
        <p14:creationId xmlns:p14="http://schemas.microsoft.com/office/powerpoint/2010/main" val="29055310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pic>
        <p:nvPicPr>
          <p:cNvPr id="3" name="Picture 2" descr="A graph with colorful dots and lines&#10;&#10;Description automatically generated">
            <a:extLst>
              <a:ext uri="{FF2B5EF4-FFF2-40B4-BE49-F238E27FC236}">
                <a16:creationId xmlns:a16="http://schemas.microsoft.com/office/drawing/2014/main" id="{61888E20-2C21-6F0B-6980-8A734CACD33F}"/>
              </a:ext>
            </a:extLst>
          </p:cNvPr>
          <p:cNvPicPr>
            <a:picLocks noChangeAspect="1"/>
          </p:cNvPicPr>
          <p:nvPr/>
        </p:nvPicPr>
        <p:blipFill rotWithShape="1">
          <a:blip r:embed="rId3"/>
          <a:srcRect l="1" t="7335" r="791" b="-1"/>
          <a:stretch/>
        </p:blipFill>
        <p:spPr>
          <a:xfrm>
            <a:off x="6086375" y="1837196"/>
            <a:ext cx="5444067" cy="3632201"/>
          </a:xfrm>
          <a:prstGeom prst="rect">
            <a:avLst/>
          </a:prstGeom>
        </p:spPr>
      </p:pic>
      <p:pic>
        <p:nvPicPr>
          <p:cNvPr id="2" name="Picture 1">
            <a:extLst>
              <a:ext uri="{FF2B5EF4-FFF2-40B4-BE49-F238E27FC236}">
                <a16:creationId xmlns:a16="http://schemas.microsoft.com/office/drawing/2014/main" id="{91FAE417-49DD-9E94-60EA-87791EB57166}"/>
              </a:ext>
            </a:extLst>
          </p:cNvPr>
          <p:cNvPicPr>
            <a:picLocks noChangeAspect="1"/>
          </p:cNvPicPr>
          <p:nvPr/>
        </p:nvPicPr>
        <p:blipFill>
          <a:blip r:embed="rId4"/>
          <a:stretch>
            <a:fillRect/>
          </a:stretch>
        </p:blipFill>
        <p:spPr>
          <a:xfrm>
            <a:off x="-1" y="6142372"/>
            <a:ext cx="12191999" cy="712172"/>
          </a:xfrm>
          <a:prstGeom prst="rect">
            <a:avLst/>
          </a:prstGeom>
        </p:spPr>
      </p:pic>
      <p:sp>
        <p:nvSpPr>
          <p:cNvPr id="455" name="Google Shape;455;p18"/>
          <p:cNvSpPr txBox="1">
            <a:spLocks noGrp="1"/>
          </p:cNvSpPr>
          <p:nvPr>
            <p:ph type="sldNum" idx="12"/>
          </p:nvPr>
        </p:nvSpPr>
        <p:spPr>
          <a:xfrm>
            <a:off x="9815177" y="6356357"/>
            <a:ext cx="2142067"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7</a:t>
            </a:fld>
            <a:endParaRPr/>
          </a:p>
        </p:txBody>
      </p:sp>
      <p:sp>
        <p:nvSpPr>
          <p:cNvPr id="9" name="Google Shape;462;p18">
            <a:extLst>
              <a:ext uri="{FF2B5EF4-FFF2-40B4-BE49-F238E27FC236}">
                <a16:creationId xmlns:a16="http://schemas.microsoft.com/office/drawing/2014/main" id="{BE497C77-59D6-5E3E-A2B9-73ACF7652B9E}"/>
              </a:ext>
            </a:extLst>
          </p:cNvPr>
          <p:cNvSpPr txBox="1"/>
          <p:nvPr/>
        </p:nvSpPr>
        <p:spPr>
          <a:xfrm>
            <a:off x="1260946" y="1140296"/>
            <a:ext cx="3642549" cy="365125"/>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dirty="0">
                <a:solidFill>
                  <a:srgbClr val="000000"/>
                </a:solidFill>
                <a:latin typeface="Libre Franklin"/>
                <a:ea typeface="Libre Franklin"/>
                <a:cs typeface="Libre Franklin"/>
                <a:sym typeface="Libre Franklin"/>
              </a:rPr>
              <a:t>Optimal deficit irrigation strategy that maximizes profit (all crops)</a:t>
            </a:r>
            <a:endParaRPr sz="1400" b="1" i="1" u="none" strike="noStrike" cap="none" dirty="0">
              <a:solidFill>
                <a:srgbClr val="000000"/>
              </a:solidFill>
              <a:latin typeface="Libre Franklin"/>
              <a:ea typeface="Libre Franklin"/>
              <a:cs typeface="Libre Franklin"/>
              <a:sym typeface="Libre Franklin"/>
            </a:endParaRPr>
          </a:p>
        </p:txBody>
      </p:sp>
      <p:sp>
        <p:nvSpPr>
          <p:cNvPr id="30" name="Google Shape;462;p18">
            <a:extLst>
              <a:ext uri="{FF2B5EF4-FFF2-40B4-BE49-F238E27FC236}">
                <a16:creationId xmlns:a16="http://schemas.microsoft.com/office/drawing/2014/main" id="{CAFA965A-D260-E5ED-F17A-5982A9DE15A3}"/>
              </a:ext>
            </a:extLst>
          </p:cNvPr>
          <p:cNvSpPr txBox="1"/>
          <p:nvPr/>
        </p:nvSpPr>
        <p:spPr>
          <a:xfrm>
            <a:off x="6351074" y="1146087"/>
            <a:ext cx="4658549" cy="365125"/>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dirty="0">
                <a:solidFill>
                  <a:srgbClr val="000000"/>
                </a:solidFill>
                <a:latin typeface="Libre Franklin"/>
                <a:ea typeface="Libre Franklin"/>
                <a:cs typeface="Libre Franklin"/>
                <a:sym typeface="Libre Franklin"/>
              </a:rPr>
              <a:t>Yield deficit v/s Irrigation deficit </a:t>
            </a:r>
            <a:r>
              <a:rPr lang="en-US" sz="1600" b="1" i="0" u="none" strike="noStrike" cap="none" dirty="0">
                <a:solidFill>
                  <a:srgbClr val="000000"/>
                </a:solidFill>
                <a:latin typeface="Libre Franklin"/>
                <a:ea typeface="Libre Franklin"/>
                <a:cs typeface="Libre Franklin"/>
                <a:sym typeface="Libre Franklin"/>
              </a:rPr>
              <a:t>(all crops)</a:t>
            </a:r>
            <a:endParaRPr sz="1400" b="1" i="1" u="none" strike="noStrike" cap="none" dirty="0">
              <a:solidFill>
                <a:srgbClr val="000000"/>
              </a:solidFill>
              <a:latin typeface="Libre Franklin"/>
              <a:ea typeface="Libre Franklin"/>
              <a:cs typeface="Libre Franklin"/>
              <a:sym typeface="Libre Franklin"/>
            </a:endParaRPr>
          </a:p>
        </p:txBody>
      </p:sp>
      <p:sp>
        <p:nvSpPr>
          <p:cNvPr id="33" name="Oval 32">
            <a:extLst>
              <a:ext uri="{FF2B5EF4-FFF2-40B4-BE49-F238E27FC236}">
                <a16:creationId xmlns:a16="http://schemas.microsoft.com/office/drawing/2014/main" id="{50D1127E-FDDA-10DB-91A8-055022B3B832}"/>
              </a:ext>
            </a:extLst>
          </p:cNvPr>
          <p:cNvSpPr/>
          <p:nvPr/>
        </p:nvSpPr>
        <p:spPr>
          <a:xfrm>
            <a:off x="6533831" y="1644274"/>
            <a:ext cx="4004275" cy="877356"/>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Google Shape;233;p16">
            <a:extLst>
              <a:ext uri="{FF2B5EF4-FFF2-40B4-BE49-F238E27FC236}">
                <a16:creationId xmlns:a16="http://schemas.microsoft.com/office/drawing/2014/main" id="{D2F5CF1F-B7F5-E075-68D9-C6739EE828D4}"/>
              </a:ext>
            </a:extLst>
          </p:cNvPr>
          <p:cNvSpPr txBox="1"/>
          <p:nvPr/>
        </p:nvSpPr>
        <p:spPr>
          <a:xfrm>
            <a:off x="0" y="-29"/>
            <a:ext cx="12192000" cy="932131"/>
          </a:xfrm>
          <a:prstGeom prst="rect">
            <a:avLst/>
          </a:prstGeom>
          <a:solidFill>
            <a:srgbClr val="EDEDED"/>
          </a:solidFill>
          <a:ln w="2857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defPPr>
              <a:defRPr lang="en-US"/>
            </a:defPPr>
            <a:lvl1pPr marR="0" lvl="0" indent="0" algn="ctr">
              <a:lnSpc>
                <a:spcPct val="100000"/>
              </a:lnSpc>
              <a:spcBef>
                <a:spcPts val="0"/>
              </a:spcBef>
              <a:spcAft>
                <a:spcPts val="0"/>
              </a:spcAft>
              <a:buClr>
                <a:srgbClr val="000000"/>
              </a:buClr>
              <a:buSzPts val="2400"/>
              <a:buFont typeface="Arial"/>
              <a:buNone/>
              <a:defRPr sz="3200" b="1">
                <a:solidFill>
                  <a:schemeClr val="dk1"/>
                </a:solidFill>
                <a:latin typeface="Calibri"/>
                <a:ea typeface="Calibri"/>
                <a:cs typeface="Calibri"/>
              </a:defRPr>
            </a:lvl1pPr>
          </a:lstStyle>
          <a:p>
            <a:pPr marL="9525" marR="0" lvl="0" indent="-9525" algn="l" rtl="0">
              <a:lnSpc>
                <a:spcPct val="100000"/>
              </a:lnSpc>
              <a:spcBef>
                <a:spcPts val="0"/>
              </a:spcBef>
              <a:spcAft>
                <a:spcPts val="0"/>
              </a:spcAft>
              <a:buClr>
                <a:srgbClr val="000000"/>
              </a:buClr>
              <a:buSzPts val="2800"/>
              <a:buFont typeface="Arial"/>
              <a:buNone/>
            </a:pPr>
            <a:r>
              <a:rPr lang="en-US" sz="2800" dirty="0">
                <a:sym typeface="Calibri"/>
              </a:rPr>
              <a:t>Most states with irrigation water shortage could benefit from deficit irrigation without causing major yield loss</a:t>
            </a:r>
          </a:p>
        </p:txBody>
      </p:sp>
      <p:pic>
        <p:nvPicPr>
          <p:cNvPr id="7" name="Picture 6" descr="A map of the state of washington&#10;&#10;Description automatically generated">
            <a:extLst>
              <a:ext uri="{FF2B5EF4-FFF2-40B4-BE49-F238E27FC236}">
                <a16:creationId xmlns:a16="http://schemas.microsoft.com/office/drawing/2014/main" id="{949C7FF2-AC63-2E3E-DC80-080527DAE4BD}"/>
              </a:ext>
            </a:extLst>
          </p:cNvPr>
          <p:cNvPicPr>
            <a:picLocks noChangeAspect="1"/>
          </p:cNvPicPr>
          <p:nvPr/>
        </p:nvPicPr>
        <p:blipFill rotWithShape="1">
          <a:blip r:embed="rId5"/>
          <a:srcRect l="2806" t="7796" r="11883" b="5085"/>
          <a:stretch/>
        </p:blipFill>
        <p:spPr>
          <a:xfrm>
            <a:off x="1540952" y="1775406"/>
            <a:ext cx="3238556" cy="3307187"/>
          </a:xfrm>
          <a:prstGeom prst="rect">
            <a:avLst/>
          </a:prstGeom>
        </p:spPr>
      </p:pic>
      <p:pic>
        <p:nvPicPr>
          <p:cNvPr id="8" name="Picture 7" descr="A map of the state of washington&#10;&#10;Description automatically generated">
            <a:extLst>
              <a:ext uri="{FF2B5EF4-FFF2-40B4-BE49-F238E27FC236}">
                <a16:creationId xmlns:a16="http://schemas.microsoft.com/office/drawing/2014/main" id="{A1DEE546-C49E-0D30-30A5-3FE1FCE2354F}"/>
              </a:ext>
            </a:extLst>
          </p:cNvPr>
          <p:cNvPicPr>
            <a:picLocks noChangeAspect="1"/>
          </p:cNvPicPr>
          <p:nvPr/>
        </p:nvPicPr>
        <p:blipFill rotWithShape="1">
          <a:blip r:embed="rId5"/>
          <a:srcRect l="87795" t="5939" r="-1026" b="2825"/>
          <a:stretch/>
        </p:blipFill>
        <p:spPr>
          <a:xfrm>
            <a:off x="5094039" y="1775406"/>
            <a:ext cx="479600" cy="3307187"/>
          </a:xfrm>
          <a:prstGeom prst="rect">
            <a:avLst/>
          </a:prstGeom>
        </p:spPr>
      </p:pic>
      <p:sp>
        <p:nvSpPr>
          <p:cNvPr id="15" name="TextBox 14">
            <a:extLst>
              <a:ext uri="{FF2B5EF4-FFF2-40B4-BE49-F238E27FC236}">
                <a16:creationId xmlns:a16="http://schemas.microsoft.com/office/drawing/2014/main" id="{ACF0FF5A-1B10-6B7F-705B-323F0FA82C23}"/>
              </a:ext>
            </a:extLst>
          </p:cNvPr>
          <p:cNvSpPr txBox="1"/>
          <p:nvPr/>
        </p:nvSpPr>
        <p:spPr>
          <a:xfrm>
            <a:off x="1647098" y="5378925"/>
            <a:ext cx="3926541" cy="646331"/>
          </a:xfrm>
          <a:prstGeom prst="rect">
            <a:avLst/>
          </a:prstGeom>
          <a:noFill/>
        </p:spPr>
        <p:txBody>
          <a:bodyPr wrap="square">
            <a:spAutoFit/>
          </a:bodyPr>
          <a:lstStyle/>
          <a:p>
            <a:r>
              <a:rPr lang="en-US" sz="1800" b="0" i="0" u="none" strike="noStrike" dirty="0">
                <a:solidFill>
                  <a:srgbClr val="000000"/>
                </a:solidFill>
                <a:effectLst/>
                <a:latin typeface="Calibri" panose="020F0502020204030204" pitchFamily="34" charset="0"/>
              </a:rPr>
              <a:t>1 = Full irrigation water request met</a:t>
            </a:r>
          </a:p>
          <a:p>
            <a:r>
              <a:rPr lang="en-US" sz="1800" b="0" i="0" u="none" strike="noStrike" dirty="0">
                <a:solidFill>
                  <a:srgbClr val="000000"/>
                </a:solidFill>
                <a:effectLst/>
                <a:latin typeface="Calibri" panose="020F0502020204030204" pitchFamily="34" charset="0"/>
              </a:rPr>
              <a:t>&lt; 1 indicate a deficit due to the shock</a:t>
            </a:r>
            <a:endParaRPr lang="en-US" dirty="0"/>
          </a:p>
        </p:txBody>
      </p:sp>
      <p:sp>
        <p:nvSpPr>
          <p:cNvPr id="16" name="TextBox 15">
            <a:extLst>
              <a:ext uri="{FF2B5EF4-FFF2-40B4-BE49-F238E27FC236}">
                <a16:creationId xmlns:a16="http://schemas.microsoft.com/office/drawing/2014/main" id="{6769898B-9CEB-5420-42F4-9CD432CACCDB}"/>
              </a:ext>
            </a:extLst>
          </p:cNvPr>
          <p:cNvSpPr txBox="1"/>
          <p:nvPr/>
        </p:nvSpPr>
        <p:spPr>
          <a:xfrm rot="16200000">
            <a:off x="5472269" y="2064732"/>
            <a:ext cx="1449834" cy="307777"/>
          </a:xfrm>
          <a:prstGeom prst="rect">
            <a:avLst/>
          </a:prstGeom>
          <a:noFill/>
        </p:spPr>
        <p:txBody>
          <a:bodyPr wrap="square">
            <a:spAutoFit/>
          </a:bodyPr>
          <a:lstStyle/>
          <a:p>
            <a:r>
              <a:rPr lang="en-US" sz="1400" dirty="0">
                <a:solidFill>
                  <a:srgbClr val="000000"/>
                </a:solidFill>
                <a:latin typeface="Calibri" panose="020F0502020204030204" pitchFamily="34" charset="0"/>
              </a:rPr>
              <a:t>(1 = Max yield)</a:t>
            </a:r>
            <a:endParaRPr lang="en-US" sz="1400" dirty="0"/>
          </a:p>
        </p:txBody>
      </p:sp>
      <p:pic>
        <p:nvPicPr>
          <p:cNvPr id="18" name="Picture 17">
            <a:extLst>
              <a:ext uri="{FF2B5EF4-FFF2-40B4-BE49-F238E27FC236}">
                <a16:creationId xmlns:a16="http://schemas.microsoft.com/office/drawing/2014/main" id="{FFECE1F8-8962-01FE-65ED-D4F0CF26FBF2}"/>
              </a:ext>
            </a:extLst>
          </p:cNvPr>
          <p:cNvPicPr>
            <a:picLocks noChangeAspect="1"/>
          </p:cNvPicPr>
          <p:nvPr/>
        </p:nvPicPr>
        <p:blipFill>
          <a:blip r:embed="rId6"/>
          <a:stretch>
            <a:fillRect/>
          </a:stretch>
        </p:blipFill>
        <p:spPr>
          <a:xfrm>
            <a:off x="-1" y="4253365"/>
            <a:ext cx="1817818" cy="1359117"/>
          </a:xfrm>
          <a:prstGeom prst="rect">
            <a:avLst/>
          </a:prstGeom>
        </p:spPr>
      </p:pic>
      <p:cxnSp>
        <p:nvCxnSpPr>
          <p:cNvPr id="23" name="Straight Arrow Connector 22">
            <a:extLst>
              <a:ext uri="{FF2B5EF4-FFF2-40B4-BE49-F238E27FC236}">
                <a16:creationId xmlns:a16="http://schemas.microsoft.com/office/drawing/2014/main" id="{51981031-EEF6-669A-7CA8-DA39D4027A10}"/>
              </a:ext>
            </a:extLst>
          </p:cNvPr>
          <p:cNvCxnSpPr>
            <a:cxnSpLocks/>
          </p:cNvCxnSpPr>
          <p:nvPr/>
        </p:nvCxnSpPr>
        <p:spPr>
          <a:xfrm flipV="1">
            <a:off x="1540952" y="4073236"/>
            <a:ext cx="545543" cy="43184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4" name="Straight Arrow Connector 23">
            <a:extLst>
              <a:ext uri="{FF2B5EF4-FFF2-40B4-BE49-F238E27FC236}">
                <a16:creationId xmlns:a16="http://schemas.microsoft.com/office/drawing/2014/main" id="{4A35A283-13C6-FD8B-8760-6036978E2E14}"/>
              </a:ext>
            </a:extLst>
          </p:cNvPr>
          <p:cNvCxnSpPr>
            <a:cxnSpLocks/>
          </p:cNvCxnSpPr>
          <p:nvPr/>
        </p:nvCxnSpPr>
        <p:spPr>
          <a:xfrm>
            <a:off x="1540952" y="4619756"/>
            <a:ext cx="1695277" cy="18585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115369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pic>
        <p:nvPicPr>
          <p:cNvPr id="2" name="Picture 1">
            <a:extLst>
              <a:ext uri="{FF2B5EF4-FFF2-40B4-BE49-F238E27FC236}">
                <a16:creationId xmlns:a16="http://schemas.microsoft.com/office/drawing/2014/main" id="{B92A9902-45CA-F202-FBA2-67116D325223}"/>
              </a:ext>
            </a:extLst>
          </p:cNvPr>
          <p:cNvPicPr>
            <a:picLocks noChangeAspect="1"/>
          </p:cNvPicPr>
          <p:nvPr/>
        </p:nvPicPr>
        <p:blipFill>
          <a:blip r:embed="rId3"/>
          <a:stretch>
            <a:fillRect/>
          </a:stretch>
        </p:blipFill>
        <p:spPr>
          <a:xfrm>
            <a:off x="-1" y="6142372"/>
            <a:ext cx="12191999" cy="712172"/>
          </a:xfrm>
          <a:prstGeom prst="rect">
            <a:avLst/>
          </a:prstGeom>
        </p:spPr>
      </p:pic>
      <p:sp>
        <p:nvSpPr>
          <p:cNvPr id="455" name="Google Shape;455;p18"/>
          <p:cNvSpPr txBox="1">
            <a:spLocks noGrp="1"/>
          </p:cNvSpPr>
          <p:nvPr>
            <p:ph type="sldNum" idx="12"/>
          </p:nvPr>
        </p:nvSpPr>
        <p:spPr>
          <a:xfrm>
            <a:off x="9815177" y="6356357"/>
            <a:ext cx="2142067"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8</a:t>
            </a:fld>
            <a:endParaRPr dirty="0"/>
          </a:p>
        </p:txBody>
      </p:sp>
      <p:pic>
        <p:nvPicPr>
          <p:cNvPr id="3" name="Picture 2">
            <a:extLst>
              <a:ext uri="{FF2B5EF4-FFF2-40B4-BE49-F238E27FC236}">
                <a16:creationId xmlns:a16="http://schemas.microsoft.com/office/drawing/2014/main" id="{8D7468A4-033B-0068-98C5-CC8A2004F21F}"/>
              </a:ext>
            </a:extLst>
          </p:cNvPr>
          <p:cNvPicPr>
            <a:picLocks noChangeAspect="1"/>
          </p:cNvPicPr>
          <p:nvPr/>
        </p:nvPicPr>
        <p:blipFill rotWithShape="1">
          <a:blip r:embed="rId4"/>
          <a:srcRect t="9362" b="7923"/>
          <a:stretch/>
        </p:blipFill>
        <p:spPr>
          <a:xfrm>
            <a:off x="80861" y="2461841"/>
            <a:ext cx="2640867" cy="2184400"/>
          </a:xfrm>
          <a:prstGeom prst="rect">
            <a:avLst/>
          </a:prstGeom>
        </p:spPr>
      </p:pic>
      <p:pic>
        <p:nvPicPr>
          <p:cNvPr id="6" name="Picture 5" descr="A map of the state of washington&#10;&#10;Description automatically generated">
            <a:extLst>
              <a:ext uri="{FF2B5EF4-FFF2-40B4-BE49-F238E27FC236}">
                <a16:creationId xmlns:a16="http://schemas.microsoft.com/office/drawing/2014/main" id="{22DA68FA-C627-8FC7-4EE2-4B83E39A455C}"/>
              </a:ext>
            </a:extLst>
          </p:cNvPr>
          <p:cNvPicPr>
            <a:picLocks noChangeAspect="1"/>
          </p:cNvPicPr>
          <p:nvPr/>
        </p:nvPicPr>
        <p:blipFill rotWithShape="1">
          <a:blip r:embed="rId5"/>
          <a:srcRect l="-2" t="9871" r="52" b="9328"/>
          <a:stretch/>
        </p:blipFill>
        <p:spPr>
          <a:xfrm>
            <a:off x="3108242" y="2430773"/>
            <a:ext cx="2820795" cy="2280403"/>
          </a:xfrm>
          <a:prstGeom prst="rect">
            <a:avLst/>
          </a:prstGeom>
        </p:spPr>
      </p:pic>
      <p:sp>
        <p:nvSpPr>
          <p:cNvPr id="8" name="TextBox 7">
            <a:extLst>
              <a:ext uri="{FF2B5EF4-FFF2-40B4-BE49-F238E27FC236}">
                <a16:creationId xmlns:a16="http://schemas.microsoft.com/office/drawing/2014/main" id="{23A11502-AD81-FFBE-3994-A172C7F22F14}"/>
              </a:ext>
            </a:extLst>
          </p:cNvPr>
          <p:cNvSpPr txBox="1"/>
          <p:nvPr/>
        </p:nvSpPr>
        <p:spPr>
          <a:xfrm>
            <a:off x="247375" y="942663"/>
            <a:ext cx="11681078" cy="824223"/>
          </a:xfrm>
          <a:prstGeom prst="rect">
            <a:avLst/>
          </a:prstGeom>
          <a:noFill/>
          <a:ln>
            <a:noFill/>
          </a:ln>
        </p:spPr>
        <p:txBody>
          <a:bodyPr spcFirstLastPara="1" wrap="square" lIns="91425" tIns="91425" rIns="91425" bIns="91425" anchor="t" anchorCtr="0">
            <a:noAutofit/>
          </a:bodyPr>
          <a:lstStyle>
            <a:defPPr>
              <a:defRPr lang="en-US"/>
            </a:defPPr>
            <a:lvl1pPr marR="0" lvl="0" indent="0" algn="ctr">
              <a:lnSpc>
                <a:spcPct val="100000"/>
              </a:lnSpc>
              <a:spcBef>
                <a:spcPts val="0"/>
              </a:spcBef>
              <a:spcAft>
                <a:spcPts val="0"/>
              </a:spcAft>
              <a:buClr>
                <a:srgbClr val="000000"/>
              </a:buClr>
              <a:buSzPts val="1600"/>
              <a:buFont typeface="Arial"/>
              <a:buNone/>
              <a:defRPr sz="1600" b="0" i="0" u="none" strike="noStrike" cap="none">
                <a:solidFill>
                  <a:srgbClr val="000000"/>
                </a:solidFill>
                <a:latin typeface="Libre Franklin"/>
                <a:ea typeface="Libre Franklin"/>
                <a:cs typeface="Libre Franklin"/>
              </a:defRPr>
            </a:lvl1pPr>
          </a:lstStyle>
          <a:p>
            <a:r>
              <a:rPr lang="en-US" dirty="0"/>
              <a:t>Change in irrigated and rainfed land area, compared to Business-As-Usual (BAU) scenario </a:t>
            </a:r>
          </a:p>
          <a:p>
            <a:r>
              <a:rPr lang="en-US" dirty="0"/>
              <a:t>&gt; 1 → increase in land area</a:t>
            </a:r>
          </a:p>
          <a:p>
            <a:r>
              <a:rPr lang="en-US" dirty="0"/>
              <a:t>&lt; 1 → decrease in land area</a:t>
            </a:r>
          </a:p>
        </p:txBody>
      </p:sp>
      <p:sp>
        <p:nvSpPr>
          <p:cNvPr id="19" name="Google Shape;233;p16">
            <a:extLst>
              <a:ext uri="{FF2B5EF4-FFF2-40B4-BE49-F238E27FC236}">
                <a16:creationId xmlns:a16="http://schemas.microsoft.com/office/drawing/2014/main" id="{13F77E9F-C8E2-1DCA-F3E5-4BC52CC5A4D4}"/>
              </a:ext>
            </a:extLst>
          </p:cNvPr>
          <p:cNvSpPr txBox="1"/>
          <p:nvPr/>
        </p:nvSpPr>
        <p:spPr>
          <a:xfrm>
            <a:off x="0" y="-29"/>
            <a:ext cx="12192000" cy="932131"/>
          </a:xfrm>
          <a:prstGeom prst="rect">
            <a:avLst/>
          </a:prstGeom>
          <a:solidFill>
            <a:srgbClr val="EDEDED"/>
          </a:solidFill>
          <a:ln w="2857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defPPr>
              <a:defRPr lang="en-US"/>
            </a:defPPr>
            <a:lvl1pPr marR="0" lvl="0" indent="0" algn="ctr">
              <a:lnSpc>
                <a:spcPct val="100000"/>
              </a:lnSpc>
              <a:spcBef>
                <a:spcPts val="0"/>
              </a:spcBef>
              <a:spcAft>
                <a:spcPts val="0"/>
              </a:spcAft>
              <a:buClr>
                <a:srgbClr val="000000"/>
              </a:buClr>
              <a:buSzPts val="2400"/>
              <a:buFont typeface="Arial"/>
              <a:buNone/>
              <a:defRPr sz="3200" b="1">
                <a:solidFill>
                  <a:schemeClr val="dk1"/>
                </a:solidFill>
                <a:latin typeface="Calibri"/>
                <a:ea typeface="Calibri"/>
                <a:cs typeface="Calibri"/>
              </a:defRPr>
            </a:lvl1pPr>
          </a:lstStyle>
          <a:p>
            <a:pPr marL="9525" marR="0" lvl="0" indent="-9525" algn="l" rtl="0">
              <a:lnSpc>
                <a:spcPct val="100000"/>
              </a:lnSpc>
              <a:spcBef>
                <a:spcPts val="0"/>
              </a:spcBef>
              <a:spcAft>
                <a:spcPts val="0"/>
              </a:spcAft>
              <a:buClr>
                <a:srgbClr val="000000"/>
              </a:buClr>
              <a:buSzPts val="2800"/>
              <a:buFont typeface="Arial"/>
              <a:buNone/>
            </a:pPr>
            <a:r>
              <a:rPr lang="en-US" sz="2800" dirty="0">
                <a:sym typeface="Calibri"/>
              </a:rPr>
              <a:t>Irrigated land decreases mainly in southwestern US, with significant reductions seen for grain, cotton, and oilseed crops</a:t>
            </a:r>
          </a:p>
        </p:txBody>
      </p:sp>
      <p:sp>
        <p:nvSpPr>
          <p:cNvPr id="20" name="Google Shape;462;p18">
            <a:extLst>
              <a:ext uri="{FF2B5EF4-FFF2-40B4-BE49-F238E27FC236}">
                <a16:creationId xmlns:a16="http://schemas.microsoft.com/office/drawing/2014/main" id="{63589168-687C-21A2-D126-AFDE60316554}"/>
              </a:ext>
            </a:extLst>
          </p:cNvPr>
          <p:cNvSpPr txBox="1"/>
          <p:nvPr/>
        </p:nvSpPr>
        <p:spPr>
          <a:xfrm>
            <a:off x="34312" y="1886405"/>
            <a:ext cx="2392893" cy="365125"/>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dirty="0">
                <a:solidFill>
                  <a:srgbClr val="000000"/>
                </a:solidFill>
                <a:latin typeface="Libre Franklin"/>
                <a:ea typeface="Libre Franklin"/>
                <a:cs typeface="Libre Franklin"/>
                <a:sym typeface="Libre Franklin"/>
              </a:rPr>
              <a:t>Change in total </a:t>
            </a:r>
            <a:r>
              <a:rPr lang="en-US" sz="1600" b="1" i="0" u="none" strike="noStrike" cap="none" dirty="0">
                <a:solidFill>
                  <a:srgbClr val="000000"/>
                </a:solidFill>
                <a:latin typeface="Libre Franklin"/>
                <a:ea typeface="Libre Franklin"/>
                <a:cs typeface="Libre Franklin"/>
                <a:sym typeface="Libre Franklin"/>
              </a:rPr>
              <a:t>irrigated land</a:t>
            </a:r>
            <a:endParaRPr sz="1400" b="1" i="1" u="none" strike="noStrike" cap="none" dirty="0">
              <a:solidFill>
                <a:srgbClr val="000000"/>
              </a:solidFill>
              <a:latin typeface="Libre Franklin"/>
              <a:ea typeface="Libre Franklin"/>
              <a:cs typeface="Libre Franklin"/>
              <a:sym typeface="Libre Franklin"/>
            </a:endParaRPr>
          </a:p>
        </p:txBody>
      </p:sp>
      <p:sp>
        <p:nvSpPr>
          <p:cNvPr id="21" name="Google Shape;462;p18">
            <a:extLst>
              <a:ext uri="{FF2B5EF4-FFF2-40B4-BE49-F238E27FC236}">
                <a16:creationId xmlns:a16="http://schemas.microsoft.com/office/drawing/2014/main" id="{896DECBF-FBDD-A793-7744-CDF19F524C3E}"/>
              </a:ext>
            </a:extLst>
          </p:cNvPr>
          <p:cNvSpPr txBox="1"/>
          <p:nvPr/>
        </p:nvSpPr>
        <p:spPr>
          <a:xfrm>
            <a:off x="3421558" y="1880572"/>
            <a:ext cx="2029430" cy="365125"/>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dirty="0">
                <a:solidFill>
                  <a:srgbClr val="000000"/>
                </a:solidFill>
                <a:latin typeface="Libre Franklin"/>
                <a:ea typeface="Libre Franklin"/>
                <a:cs typeface="Libre Franklin"/>
                <a:sym typeface="Libre Franklin"/>
              </a:rPr>
              <a:t>Change in total </a:t>
            </a:r>
            <a:r>
              <a:rPr lang="en-US" sz="1600" b="1" i="0" u="none" strike="noStrike" cap="none" dirty="0">
                <a:solidFill>
                  <a:srgbClr val="000000"/>
                </a:solidFill>
                <a:latin typeface="Libre Franklin"/>
                <a:ea typeface="Libre Franklin"/>
                <a:cs typeface="Libre Franklin"/>
                <a:sym typeface="Libre Franklin"/>
              </a:rPr>
              <a:t>rainfed land</a:t>
            </a:r>
            <a:endParaRPr sz="1400" b="1" i="1" u="none" strike="noStrike" cap="none" dirty="0">
              <a:solidFill>
                <a:srgbClr val="000000"/>
              </a:solidFill>
              <a:latin typeface="Libre Franklin"/>
              <a:ea typeface="Libre Franklin"/>
              <a:cs typeface="Libre Franklin"/>
              <a:sym typeface="Libre Franklin"/>
            </a:endParaRPr>
          </a:p>
        </p:txBody>
      </p:sp>
      <p:cxnSp>
        <p:nvCxnSpPr>
          <p:cNvPr id="23" name="Straight Connector 22">
            <a:extLst>
              <a:ext uri="{FF2B5EF4-FFF2-40B4-BE49-F238E27FC236}">
                <a16:creationId xmlns:a16="http://schemas.microsoft.com/office/drawing/2014/main" id="{E4137DC3-57B4-168A-B34B-A3CD1F526E86}"/>
              </a:ext>
            </a:extLst>
          </p:cNvPr>
          <p:cNvCxnSpPr>
            <a:cxnSpLocks/>
          </p:cNvCxnSpPr>
          <p:nvPr/>
        </p:nvCxnSpPr>
        <p:spPr>
          <a:xfrm>
            <a:off x="0" y="1877225"/>
            <a:ext cx="12192000" cy="0"/>
          </a:xfrm>
          <a:prstGeom prst="line">
            <a:avLst/>
          </a:prstGeom>
        </p:spPr>
        <p:style>
          <a:lnRef idx="2">
            <a:schemeClr val="accent1"/>
          </a:lnRef>
          <a:fillRef idx="0">
            <a:schemeClr val="accent1"/>
          </a:fillRef>
          <a:effectRef idx="1">
            <a:schemeClr val="accent1"/>
          </a:effectRef>
          <a:fontRef idx="minor">
            <a:schemeClr val="tx1"/>
          </a:fontRef>
        </p:style>
      </p:cxnSp>
      <p:sp>
        <p:nvSpPr>
          <p:cNvPr id="44" name="Oval 43">
            <a:extLst>
              <a:ext uri="{FF2B5EF4-FFF2-40B4-BE49-F238E27FC236}">
                <a16:creationId xmlns:a16="http://schemas.microsoft.com/office/drawing/2014/main" id="{4B75DA6F-23B3-2601-C663-83C089380AF1}"/>
              </a:ext>
            </a:extLst>
          </p:cNvPr>
          <p:cNvSpPr/>
          <p:nvPr/>
        </p:nvSpPr>
        <p:spPr>
          <a:xfrm>
            <a:off x="972121" y="4055648"/>
            <a:ext cx="1270000" cy="381000"/>
          </a:xfrm>
          <a:prstGeom prst="ellipse">
            <a:avLst/>
          </a:prstGeom>
          <a:solidFill>
            <a:srgbClr val="0600FF">
              <a:alpha val="15000"/>
            </a:srgbClr>
          </a:solidFill>
          <a:ln>
            <a:solidFill>
              <a:srgbClr val="06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762FFCA1-68C5-1665-9757-E7CEDFC81071}"/>
              </a:ext>
            </a:extLst>
          </p:cNvPr>
          <p:cNvSpPr txBox="1"/>
          <p:nvPr/>
        </p:nvSpPr>
        <p:spPr>
          <a:xfrm>
            <a:off x="6734517" y="4524378"/>
            <a:ext cx="4766932" cy="954107"/>
          </a:xfrm>
          <a:prstGeom prst="rect">
            <a:avLst/>
          </a:prstGeom>
          <a:noFill/>
        </p:spPr>
        <p:txBody>
          <a:bodyPr wrap="square">
            <a:spAutoFit/>
          </a:bodyPr>
          <a:lstStyle/>
          <a:p>
            <a:pPr marL="285750" indent="-285750">
              <a:buClr>
                <a:srgbClr val="000000"/>
              </a:buClr>
              <a:buSzPts val="1400"/>
              <a:buFont typeface="Arial" panose="020B0604020202020204" pitchFamily="34" charset="0"/>
              <a:buChar char="•"/>
            </a:pPr>
            <a:r>
              <a:rPr lang="en-US" sz="1400" dirty="0">
                <a:solidFill>
                  <a:schemeClr val="dk1"/>
                </a:solidFill>
                <a:latin typeface="Libre Franklin"/>
                <a:ea typeface="Libre Franklin"/>
                <a:cs typeface="Libre Franklin"/>
                <a:sym typeface="Libre Franklin"/>
              </a:rPr>
              <a:t>States may </a:t>
            </a:r>
            <a:r>
              <a:rPr lang="en-US" sz="1400" b="1" dirty="0">
                <a:solidFill>
                  <a:schemeClr val="dk1"/>
                </a:solidFill>
                <a:latin typeface="Libre Franklin"/>
                <a:ea typeface="Libre Franklin"/>
                <a:cs typeface="Libre Franklin"/>
                <a:sym typeface="Libre Franklin"/>
              </a:rPr>
              <a:t>reallocate their production from one crop to the other </a:t>
            </a:r>
            <a:r>
              <a:rPr lang="en-US" sz="1400" dirty="0">
                <a:solidFill>
                  <a:schemeClr val="dk1"/>
                </a:solidFill>
                <a:latin typeface="Libre Franklin"/>
                <a:ea typeface="Libre Franklin"/>
                <a:cs typeface="Libre Franklin"/>
                <a:sym typeface="Libre Franklin"/>
              </a:rPr>
              <a:t>(Vegfruit sees increase in cropland, unlike other crops)</a:t>
            </a:r>
          </a:p>
          <a:p>
            <a:pPr lvl="0">
              <a:buClr>
                <a:srgbClr val="000000"/>
              </a:buClr>
              <a:buSzPts val="1400"/>
            </a:pPr>
            <a:endParaRPr lang="en-US" sz="1400" dirty="0">
              <a:solidFill>
                <a:schemeClr val="dk1"/>
              </a:solidFill>
              <a:latin typeface="Libre Franklin"/>
              <a:ea typeface="Libre Franklin"/>
              <a:cs typeface="Libre Franklin"/>
              <a:sym typeface="Libre Franklin"/>
            </a:endParaRPr>
          </a:p>
        </p:txBody>
      </p:sp>
      <p:cxnSp>
        <p:nvCxnSpPr>
          <p:cNvPr id="51" name="Straight Connector 50">
            <a:extLst>
              <a:ext uri="{FF2B5EF4-FFF2-40B4-BE49-F238E27FC236}">
                <a16:creationId xmlns:a16="http://schemas.microsoft.com/office/drawing/2014/main" id="{3AF4D303-C9C5-4782-5FC7-7EB19FF150B2}"/>
              </a:ext>
            </a:extLst>
          </p:cNvPr>
          <p:cNvCxnSpPr>
            <a:cxnSpLocks/>
          </p:cNvCxnSpPr>
          <p:nvPr/>
        </p:nvCxnSpPr>
        <p:spPr>
          <a:xfrm>
            <a:off x="6136192" y="2130469"/>
            <a:ext cx="0" cy="3858439"/>
          </a:xfrm>
          <a:prstGeom prst="line">
            <a:avLst/>
          </a:prstGeom>
          <a:ln w="57150">
            <a:solidFill>
              <a:schemeClr val="tx2">
                <a:lumMod val="75000"/>
                <a:lumOff val="25000"/>
              </a:schemeClr>
            </a:solidFill>
          </a:ln>
        </p:spPr>
        <p:style>
          <a:lnRef idx="2">
            <a:schemeClr val="dk1"/>
          </a:lnRef>
          <a:fillRef idx="0">
            <a:schemeClr val="dk1"/>
          </a:fillRef>
          <a:effectRef idx="1">
            <a:schemeClr val="dk1"/>
          </a:effectRef>
          <a:fontRef idx="minor">
            <a:schemeClr val="tx1"/>
          </a:fontRef>
        </p:style>
      </p:cxnSp>
      <p:grpSp>
        <p:nvGrpSpPr>
          <p:cNvPr id="54" name="Group 53">
            <a:extLst>
              <a:ext uri="{FF2B5EF4-FFF2-40B4-BE49-F238E27FC236}">
                <a16:creationId xmlns:a16="http://schemas.microsoft.com/office/drawing/2014/main" id="{6ED6E70D-A0C6-7380-9822-67AD1F99974F}"/>
              </a:ext>
            </a:extLst>
          </p:cNvPr>
          <p:cNvGrpSpPr/>
          <p:nvPr/>
        </p:nvGrpSpPr>
        <p:grpSpPr>
          <a:xfrm>
            <a:off x="6699655" y="1910965"/>
            <a:ext cx="5021132" cy="2519294"/>
            <a:chOff x="6747933" y="2117547"/>
            <a:chExt cx="5021132" cy="2519294"/>
          </a:xfrm>
        </p:grpSpPr>
        <p:pic>
          <p:nvPicPr>
            <p:cNvPr id="16" name="Picture 15" descr="A map of the state of washington&#10;&#10;Description automatically generated">
              <a:extLst>
                <a:ext uri="{FF2B5EF4-FFF2-40B4-BE49-F238E27FC236}">
                  <a16:creationId xmlns:a16="http://schemas.microsoft.com/office/drawing/2014/main" id="{51053918-9581-E051-C193-5B88F7C7D845}"/>
                </a:ext>
              </a:extLst>
            </p:cNvPr>
            <p:cNvPicPr>
              <a:picLocks noChangeAspect="1"/>
            </p:cNvPicPr>
            <p:nvPr/>
          </p:nvPicPr>
          <p:blipFill rotWithShape="1">
            <a:blip r:embed="rId6"/>
            <a:srcRect l="-1" t="10214" r="16538" b="7780"/>
            <a:stretch/>
          </p:blipFill>
          <p:spPr>
            <a:xfrm>
              <a:off x="6884977" y="2596372"/>
              <a:ext cx="2076708" cy="2040468"/>
            </a:xfrm>
            <a:prstGeom prst="rect">
              <a:avLst/>
            </a:prstGeom>
          </p:spPr>
        </p:pic>
        <p:pic>
          <p:nvPicPr>
            <p:cNvPr id="18" name="Picture 17" descr="A map of the state of washington&#10;&#10;Description automatically generated">
              <a:extLst>
                <a:ext uri="{FF2B5EF4-FFF2-40B4-BE49-F238E27FC236}">
                  <a16:creationId xmlns:a16="http://schemas.microsoft.com/office/drawing/2014/main" id="{6085E5B2-93C4-76EB-62F2-0F44196370F2}"/>
                </a:ext>
              </a:extLst>
            </p:cNvPr>
            <p:cNvPicPr>
              <a:picLocks noChangeAspect="1"/>
            </p:cNvPicPr>
            <p:nvPr/>
          </p:nvPicPr>
          <p:blipFill rotWithShape="1">
            <a:blip r:embed="rId7"/>
            <a:srcRect t="11457" r="16637" b="6566"/>
            <a:stretch/>
          </p:blipFill>
          <p:spPr>
            <a:xfrm>
              <a:off x="9428102" y="2594643"/>
              <a:ext cx="2076708" cy="2042197"/>
            </a:xfrm>
            <a:prstGeom prst="rect">
              <a:avLst/>
            </a:prstGeom>
          </p:spPr>
        </p:pic>
        <p:sp>
          <p:nvSpPr>
            <p:cNvPr id="46" name="Google Shape;462;p18">
              <a:extLst>
                <a:ext uri="{FF2B5EF4-FFF2-40B4-BE49-F238E27FC236}">
                  <a16:creationId xmlns:a16="http://schemas.microsoft.com/office/drawing/2014/main" id="{0ADE5924-A0DC-36C6-95EC-2F2FEF744B13}"/>
                </a:ext>
              </a:extLst>
            </p:cNvPr>
            <p:cNvSpPr txBox="1"/>
            <p:nvPr/>
          </p:nvSpPr>
          <p:spPr>
            <a:xfrm>
              <a:off x="7386978" y="2117547"/>
              <a:ext cx="3642549" cy="365125"/>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dirty="0">
                  <a:solidFill>
                    <a:srgbClr val="000000"/>
                  </a:solidFill>
                  <a:latin typeface="Libre Franklin"/>
                  <a:ea typeface="Libre Franklin"/>
                  <a:cs typeface="Libre Franklin"/>
                  <a:sym typeface="Libre Franklin"/>
                </a:rPr>
                <a:t>Vegetables and fruits</a:t>
              </a:r>
              <a:endParaRPr sz="1400" b="1" i="1" u="none" strike="noStrike" cap="none" dirty="0">
                <a:solidFill>
                  <a:srgbClr val="000000"/>
                </a:solidFill>
                <a:latin typeface="Libre Franklin"/>
                <a:ea typeface="Libre Franklin"/>
                <a:cs typeface="Libre Franklin"/>
                <a:sym typeface="Libre Franklin"/>
              </a:endParaRPr>
            </a:p>
          </p:txBody>
        </p:sp>
        <p:sp>
          <p:nvSpPr>
            <p:cNvPr id="47" name="Google Shape;462;p18">
              <a:extLst>
                <a:ext uri="{FF2B5EF4-FFF2-40B4-BE49-F238E27FC236}">
                  <a16:creationId xmlns:a16="http://schemas.microsoft.com/office/drawing/2014/main" id="{D2F17890-0ABF-77C5-AF3A-D6651A6D5EF5}"/>
                </a:ext>
              </a:extLst>
            </p:cNvPr>
            <p:cNvSpPr txBox="1"/>
            <p:nvPr/>
          </p:nvSpPr>
          <p:spPr>
            <a:xfrm>
              <a:off x="6787932" y="2348236"/>
              <a:ext cx="2076708" cy="365125"/>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400" dirty="0">
                  <a:solidFill>
                    <a:srgbClr val="000000"/>
                  </a:solidFill>
                  <a:latin typeface="Libre Franklin"/>
                  <a:ea typeface="Libre Franklin"/>
                  <a:cs typeface="Libre Franklin"/>
                  <a:sym typeface="Libre Franklin"/>
                </a:rPr>
                <a:t>Irrigated</a:t>
              </a:r>
              <a:endParaRPr sz="1400" b="0" i="1" u="none" strike="noStrike" cap="none" dirty="0">
                <a:solidFill>
                  <a:srgbClr val="000000"/>
                </a:solidFill>
                <a:latin typeface="Libre Franklin"/>
                <a:ea typeface="Libre Franklin"/>
                <a:cs typeface="Libre Franklin"/>
                <a:sym typeface="Libre Franklin"/>
              </a:endParaRPr>
            </a:p>
          </p:txBody>
        </p:sp>
        <p:sp>
          <p:nvSpPr>
            <p:cNvPr id="48" name="Google Shape;462;p18">
              <a:extLst>
                <a:ext uri="{FF2B5EF4-FFF2-40B4-BE49-F238E27FC236}">
                  <a16:creationId xmlns:a16="http://schemas.microsoft.com/office/drawing/2014/main" id="{98D74E63-8E92-44EF-A5E8-BD9DD84CBDD8}"/>
                </a:ext>
              </a:extLst>
            </p:cNvPr>
            <p:cNvSpPr txBox="1"/>
            <p:nvPr/>
          </p:nvSpPr>
          <p:spPr>
            <a:xfrm>
              <a:off x="9428102" y="2305088"/>
              <a:ext cx="2340963" cy="365125"/>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400" i="0" u="none" strike="noStrike" cap="none" dirty="0">
                  <a:solidFill>
                    <a:srgbClr val="000000"/>
                  </a:solidFill>
                  <a:latin typeface="Libre Franklin"/>
                  <a:ea typeface="Libre Franklin"/>
                  <a:cs typeface="Libre Franklin"/>
                  <a:sym typeface="Libre Franklin"/>
                </a:rPr>
                <a:t>Rainfed</a:t>
              </a:r>
              <a:endParaRPr sz="1400" i="1" u="none" strike="noStrike" cap="none" dirty="0">
                <a:solidFill>
                  <a:srgbClr val="000000"/>
                </a:solidFill>
                <a:latin typeface="Libre Franklin"/>
                <a:ea typeface="Libre Franklin"/>
                <a:cs typeface="Libre Franklin"/>
                <a:sym typeface="Libre Franklin"/>
              </a:endParaRPr>
            </a:p>
          </p:txBody>
        </p:sp>
        <p:sp>
          <p:nvSpPr>
            <p:cNvPr id="52" name="Rectangle 51">
              <a:extLst>
                <a:ext uri="{FF2B5EF4-FFF2-40B4-BE49-F238E27FC236}">
                  <a16:creationId xmlns:a16="http://schemas.microsoft.com/office/drawing/2014/main" id="{1012F6A5-8FAE-B630-9692-723F824ED396}"/>
                </a:ext>
              </a:extLst>
            </p:cNvPr>
            <p:cNvSpPr/>
            <p:nvPr/>
          </p:nvSpPr>
          <p:spPr>
            <a:xfrm>
              <a:off x="6747933" y="2191231"/>
              <a:ext cx="4995334" cy="244561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Left Arrow 52">
            <a:extLst>
              <a:ext uri="{FF2B5EF4-FFF2-40B4-BE49-F238E27FC236}">
                <a16:creationId xmlns:a16="http://schemas.microsoft.com/office/drawing/2014/main" id="{0EFEBA6E-73DD-3D98-15FE-4D55D1D74A74}"/>
              </a:ext>
            </a:extLst>
          </p:cNvPr>
          <p:cNvSpPr/>
          <p:nvPr/>
        </p:nvSpPr>
        <p:spPr>
          <a:xfrm rot="3293058">
            <a:off x="7360112" y="3315885"/>
            <a:ext cx="1388533" cy="355600"/>
          </a:xfrm>
          <a:prstGeom prst="leftArrow">
            <a:avLst/>
          </a:prstGeom>
          <a:solidFill>
            <a:schemeClr val="accent6">
              <a:lumMod val="75000"/>
            </a:schemeClr>
          </a:solidFill>
          <a:ln>
            <a:solidFill>
              <a:schemeClr val="accent6">
                <a:lumMod val="75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9" name="TextBox 8">
            <a:extLst>
              <a:ext uri="{FF2B5EF4-FFF2-40B4-BE49-F238E27FC236}">
                <a16:creationId xmlns:a16="http://schemas.microsoft.com/office/drawing/2014/main" id="{78892076-1776-FFCC-7ABD-7DD5EB4A8B1B}"/>
              </a:ext>
            </a:extLst>
          </p:cNvPr>
          <p:cNvSpPr txBox="1"/>
          <p:nvPr/>
        </p:nvSpPr>
        <p:spPr>
          <a:xfrm>
            <a:off x="6734517" y="5312454"/>
            <a:ext cx="4756876" cy="738664"/>
          </a:xfrm>
          <a:prstGeom prst="rect">
            <a:avLst/>
          </a:prstGeom>
          <a:noFill/>
        </p:spPr>
        <p:txBody>
          <a:bodyPr wrap="square">
            <a:spAutoFit/>
          </a:bodyPr>
          <a:lstStyle/>
          <a:p>
            <a:pPr marL="285750" lvl="0" indent="-285750">
              <a:buClr>
                <a:srgbClr val="000000"/>
              </a:buClr>
              <a:buSzPts val="1400"/>
              <a:buFont typeface="Arial" panose="020B0604020202020204" pitchFamily="34" charset="0"/>
              <a:buChar char="•"/>
            </a:pPr>
            <a:r>
              <a:rPr lang="en-US" sz="1400" dirty="0">
                <a:solidFill>
                  <a:schemeClr val="dk1"/>
                </a:solidFill>
                <a:latin typeface="Libre Franklin"/>
                <a:ea typeface="Libre Franklin"/>
                <a:cs typeface="Libre Franklin"/>
                <a:sym typeface="Libre Franklin"/>
              </a:rPr>
              <a:t>Irrigated crop </a:t>
            </a:r>
            <a:r>
              <a:rPr lang="en-US" sz="1400" b="1" dirty="0">
                <a:solidFill>
                  <a:schemeClr val="dk1"/>
                </a:solidFill>
                <a:latin typeface="Libre Franklin"/>
                <a:ea typeface="Libre Franklin"/>
                <a:cs typeface="Libre Franklin"/>
                <a:sym typeface="Libre Franklin"/>
              </a:rPr>
              <a:t>production shifts to northwestern states </a:t>
            </a:r>
            <a:r>
              <a:rPr lang="en-US" sz="1400" dirty="0">
                <a:solidFill>
                  <a:schemeClr val="dk1"/>
                </a:solidFill>
                <a:latin typeface="Libre Franklin"/>
                <a:ea typeface="Libre Franklin"/>
                <a:cs typeface="Libre Franklin"/>
                <a:sym typeface="Libre Franklin"/>
              </a:rPr>
              <a:t>that do not need to deficit irrigate due to relying less on unsustainable groundwater</a:t>
            </a:r>
          </a:p>
        </p:txBody>
      </p:sp>
      <p:pic>
        <p:nvPicPr>
          <p:cNvPr id="5" name="Picture 4">
            <a:extLst>
              <a:ext uri="{FF2B5EF4-FFF2-40B4-BE49-F238E27FC236}">
                <a16:creationId xmlns:a16="http://schemas.microsoft.com/office/drawing/2014/main" id="{AE37E6E0-19B8-AF2D-B9C8-B170921BF259}"/>
              </a:ext>
            </a:extLst>
          </p:cNvPr>
          <p:cNvPicPr>
            <a:picLocks noChangeAspect="1"/>
          </p:cNvPicPr>
          <p:nvPr/>
        </p:nvPicPr>
        <p:blipFill>
          <a:blip r:embed="rId8"/>
          <a:stretch>
            <a:fillRect/>
          </a:stretch>
        </p:blipFill>
        <p:spPr>
          <a:xfrm>
            <a:off x="157202" y="4783255"/>
            <a:ext cx="1817818" cy="1359117"/>
          </a:xfrm>
          <a:prstGeom prst="rect">
            <a:avLst/>
          </a:prstGeom>
        </p:spPr>
      </p:pic>
      <p:cxnSp>
        <p:nvCxnSpPr>
          <p:cNvPr id="7" name="Straight Arrow Connector 6">
            <a:extLst>
              <a:ext uri="{FF2B5EF4-FFF2-40B4-BE49-F238E27FC236}">
                <a16:creationId xmlns:a16="http://schemas.microsoft.com/office/drawing/2014/main" id="{BC6BA8E6-3D25-AC32-0D18-FEA99A677139}"/>
              </a:ext>
            </a:extLst>
          </p:cNvPr>
          <p:cNvCxnSpPr>
            <a:cxnSpLocks/>
          </p:cNvCxnSpPr>
          <p:nvPr/>
        </p:nvCxnSpPr>
        <p:spPr>
          <a:xfrm flipV="1">
            <a:off x="1105593" y="4436648"/>
            <a:ext cx="154271" cy="61761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A8D02AD3-CB02-E760-07C6-25A175D750D1}"/>
              </a:ext>
            </a:extLst>
          </p:cNvPr>
          <p:cNvCxnSpPr>
            <a:cxnSpLocks/>
          </p:cNvCxnSpPr>
          <p:nvPr/>
        </p:nvCxnSpPr>
        <p:spPr>
          <a:xfrm flipV="1">
            <a:off x="1259864" y="4430258"/>
            <a:ext cx="818318" cy="62400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218223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pic>
        <p:nvPicPr>
          <p:cNvPr id="6" name="Picture 5">
            <a:extLst>
              <a:ext uri="{FF2B5EF4-FFF2-40B4-BE49-F238E27FC236}">
                <a16:creationId xmlns:a16="http://schemas.microsoft.com/office/drawing/2014/main" id="{266B7F63-994E-A418-CA2C-5E087B9A3FA3}"/>
              </a:ext>
            </a:extLst>
          </p:cNvPr>
          <p:cNvPicPr>
            <a:picLocks noChangeAspect="1"/>
          </p:cNvPicPr>
          <p:nvPr/>
        </p:nvPicPr>
        <p:blipFill>
          <a:blip r:embed="rId3"/>
          <a:stretch>
            <a:fillRect/>
          </a:stretch>
        </p:blipFill>
        <p:spPr>
          <a:xfrm>
            <a:off x="-1" y="6142372"/>
            <a:ext cx="12191999" cy="712172"/>
          </a:xfrm>
          <a:prstGeom prst="rect">
            <a:avLst/>
          </a:prstGeom>
        </p:spPr>
      </p:pic>
      <p:sp>
        <p:nvSpPr>
          <p:cNvPr id="544" name="Google Shape;544;p21"/>
          <p:cNvSpPr txBox="1">
            <a:spLocks noGrp="1"/>
          </p:cNvSpPr>
          <p:nvPr>
            <p:ph type="sldNum" idx="12"/>
          </p:nvPr>
        </p:nvSpPr>
        <p:spPr>
          <a:xfrm>
            <a:off x="9815177" y="6356357"/>
            <a:ext cx="2142067"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9</a:t>
            </a:fld>
            <a:endParaRPr/>
          </a:p>
        </p:txBody>
      </p:sp>
      <p:sp>
        <p:nvSpPr>
          <p:cNvPr id="2" name="Google Shape;233;p16">
            <a:extLst>
              <a:ext uri="{FF2B5EF4-FFF2-40B4-BE49-F238E27FC236}">
                <a16:creationId xmlns:a16="http://schemas.microsoft.com/office/drawing/2014/main" id="{BA1F25B6-3F68-25D9-F9CB-BF23F0C105E2}"/>
              </a:ext>
            </a:extLst>
          </p:cNvPr>
          <p:cNvSpPr txBox="1"/>
          <p:nvPr/>
        </p:nvSpPr>
        <p:spPr>
          <a:xfrm>
            <a:off x="0" y="-28"/>
            <a:ext cx="12111925" cy="519222"/>
          </a:xfrm>
          <a:prstGeom prst="rect">
            <a:avLst/>
          </a:prstGeom>
          <a:solidFill>
            <a:srgbClr val="EDEDED"/>
          </a:solidFill>
          <a:ln w="2857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defPPr>
              <a:defRPr lang="en-US"/>
            </a:defPPr>
            <a:lvl1pPr marR="0" lvl="0" indent="0" algn="ctr">
              <a:lnSpc>
                <a:spcPct val="100000"/>
              </a:lnSpc>
              <a:spcBef>
                <a:spcPts val="0"/>
              </a:spcBef>
              <a:spcAft>
                <a:spcPts val="0"/>
              </a:spcAft>
              <a:buClr>
                <a:srgbClr val="000000"/>
              </a:buClr>
              <a:buSzPts val="2400"/>
              <a:buFont typeface="Arial"/>
              <a:buNone/>
              <a:defRPr sz="3200" b="1">
                <a:solidFill>
                  <a:schemeClr val="dk1"/>
                </a:solidFill>
                <a:latin typeface="Calibri"/>
                <a:ea typeface="Calibri"/>
                <a:cs typeface="Calibri"/>
              </a:defRPr>
            </a:lvl1pPr>
          </a:lstStyle>
          <a:p>
            <a:pPr marL="9525" marR="0" lvl="0" indent="-9525" algn="l" rtl="0">
              <a:lnSpc>
                <a:spcPct val="100000"/>
              </a:lnSpc>
              <a:spcBef>
                <a:spcPts val="0"/>
              </a:spcBef>
              <a:spcAft>
                <a:spcPts val="0"/>
              </a:spcAft>
              <a:buClr>
                <a:srgbClr val="000000"/>
              </a:buClr>
              <a:buSzPts val="2800"/>
              <a:buFont typeface="Arial"/>
              <a:buNone/>
            </a:pPr>
            <a:r>
              <a:rPr lang="en-US" sz="2800" dirty="0">
                <a:sym typeface="Calibri"/>
              </a:rPr>
              <a:t>Takeaways</a:t>
            </a:r>
          </a:p>
        </p:txBody>
      </p:sp>
      <p:pic>
        <p:nvPicPr>
          <p:cNvPr id="3" name="Picture 6" descr="Funny cartoon farmer Royalty Free Vector Image">
            <a:extLst>
              <a:ext uri="{FF2B5EF4-FFF2-40B4-BE49-F238E27FC236}">
                <a16:creationId xmlns:a16="http://schemas.microsoft.com/office/drawing/2014/main" id="{42F43E36-776F-929C-BBC0-A84FAE2F3F4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626" b="9190"/>
          <a:stretch/>
        </p:blipFill>
        <p:spPr bwMode="auto">
          <a:xfrm>
            <a:off x="5234579" y="2539961"/>
            <a:ext cx="853459" cy="124074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628C04D-1345-67AC-3B36-28F0911557B4}"/>
              </a:ext>
            </a:extLst>
          </p:cNvPr>
          <p:cNvSpPr txBox="1"/>
          <p:nvPr/>
        </p:nvSpPr>
        <p:spPr>
          <a:xfrm>
            <a:off x="3946759" y="2169049"/>
            <a:ext cx="3526694" cy="369332"/>
          </a:xfrm>
          <a:prstGeom prst="rect">
            <a:avLst/>
          </a:prstGeom>
          <a:solidFill>
            <a:schemeClr val="bg2"/>
          </a:solidFill>
        </p:spPr>
        <p:txBody>
          <a:bodyPr wrap="square" rtlCol="0">
            <a:spAutoFit/>
          </a:bodyPr>
          <a:lstStyle/>
          <a:p>
            <a:r>
              <a:rPr lang="en-US" b="1" dirty="0"/>
              <a:t>Water shortage and yield deficit</a:t>
            </a:r>
          </a:p>
        </p:txBody>
      </p:sp>
      <p:sp>
        <p:nvSpPr>
          <p:cNvPr id="5" name="Right Arrow 4">
            <a:extLst>
              <a:ext uri="{FF2B5EF4-FFF2-40B4-BE49-F238E27FC236}">
                <a16:creationId xmlns:a16="http://schemas.microsoft.com/office/drawing/2014/main" id="{5D6303FD-98D9-4A86-EC68-A9C95C2071CA}"/>
              </a:ext>
            </a:extLst>
          </p:cNvPr>
          <p:cNvSpPr/>
          <p:nvPr/>
        </p:nvSpPr>
        <p:spPr>
          <a:xfrm rot="5400000">
            <a:off x="5296954" y="4059678"/>
            <a:ext cx="711676" cy="24109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358CA694-CDC7-64EA-B3E7-1217D3A9CE55}"/>
              </a:ext>
            </a:extLst>
          </p:cNvPr>
          <p:cNvSpPr txBox="1"/>
          <p:nvPr/>
        </p:nvSpPr>
        <p:spPr>
          <a:xfrm>
            <a:off x="176910" y="414723"/>
            <a:ext cx="11710289" cy="1754326"/>
          </a:xfrm>
          <a:prstGeom prst="rect">
            <a:avLst/>
          </a:prstGeom>
          <a:noFill/>
        </p:spPr>
        <p:txBody>
          <a:bodyPr wrap="square">
            <a:spAutoFit/>
          </a:bodyPr>
          <a:lstStyle/>
          <a:p>
            <a:pPr marL="285750" indent="-285750">
              <a:buFont typeface="Wingdings" pitchFamily="2" charset="2"/>
              <a:buChar char="ü"/>
            </a:pPr>
            <a:endParaRPr lang="en-US" dirty="0"/>
          </a:p>
          <a:p>
            <a:pPr marL="285750" indent="-285750">
              <a:buFont typeface="Wingdings" pitchFamily="2" charset="2"/>
              <a:buChar char="ü"/>
            </a:pPr>
            <a:r>
              <a:rPr lang="en-US" dirty="0"/>
              <a:t>Many states in the US west could maximize profits with deficit irrigation strategy without causing major yield loss</a:t>
            </a:r>
          </a:p>
          <a:p>
            <a:pPr marL="285750" indent="-285750">
              <a:buFont typeface="Wingdings" pitchFamily="2" charset="2"/>
              <a:buChar char="ü"/>
            </a:pPr>
            <a:endParaRPr lang="en-US" dirty="0"/>
          </a:p>
          <a:p>
            <a:pPr marL="285750" indent="-285750">
              <a:buFont typeface="Wingdings" pitchFamily="2" charset="2"/>
              <a:buChar char="ü"/>
            </a:pPr>
            <a:r>
              <a:rPr lang="en-US" sz="1800" dirty="0">
                <a:sym typeface="Calibri"/>
              </a:rPr>
              <a:t>A combination of mitigation strategies may be needed to cope with water shortage (</a:t>
            </a:r>
            <a:r>
              <a:rPr lang="en-US" sz="1800" dirty="0" err="1">
                <a:sym typeface="Calibri"/>
              </a:rPr>
              <a:t>eg</a:t>
            </a:r>
            <a:r>
              <a:rPr lang="en-US" sz="1800" dirty="0">
                <a:sym typeface="Calibri"/>
              </a:rPr>
              <a:t>: Southwestern US </a:t>
            </a:r>
            <a:r>
              <a:rPr lang="en-US" dirty="0">
                <a:sym typeface="Calibri"/>
              </a:rPr>
              <a:t>could adopt deficit irrigation along with reducing i</a:t>
            </a:r>
            <a:r>
              <a:rPr lang="en-US" sz="1800" dirty="0">
                <a:sym typeface="Calibri"/>
              </a:rPr>
              <a:t>rrigated land)</a:t>
            </a:r>
          </a:p>
          <a:p>
            <a:endParaRPr lang="en-US" sz="1800" dirty="0">
              <a:sym typeface="Calibri"/>
            </a:endParaRPr>
          </a:p>
        </p:txBody>
      </p:sp>
      <p:sp>
        <p:nvSpPr>
          <p:cNvPr id="12" name="Right Arrow 11">
            <a:extLst>
              <a:ext uri="{FF2B5EF4-FFF2-40B4-BE49-F238E27FC236}">
                <a16:creationId xmlns:a16="http://schemas.microsoft.com/office/drawing/2014/main" id="{01DB7F21-4A50-E25F-E40F-8BC8FE491FB8}"/>
              </a:ext>
            </a:extLst>
          </p:cNvPr>
          <p:cNvSpPr/>
          <p:nvPr/>
        </p:nvSpPr>
        <p:spPr>
          <a:xfrm rot="9226805">
            <a:off x="3722462" y="4095378"/>
            <a:ext cx="1707120" cy="23719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a:extLst>
              <a:ext uri="{FF2B5EF4-FFF2-40B4-BE49-F238E27FC236}">
                <a16:creationId xmlns:a16="http://schemas.microsoft.com/office/drawing/2014/main" id="{E71BF57D-727C-55A6-4F0F-DD8A01DDA258}"/>
              </a:ext>
            </a:extLst>
          </p:cNvPr>
          <p:cNvSpPr/>
          <p:nvPr/>
        </p:nvSpPr>
        <p:spPr>
          <a:xfrm rot="1661129">
            <a:off x="5835347" y="4119616"/>
            <a:ext cx="1723196" cy="24109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071E5C9D-4BAB-24AD-BD35-B033AF4D9FC7}"/>
              </a:ext>
            </a:extLst>
          </p:cNvPr>
          <p:cNvSpPr txBox="1"/>
          <p:nvPr/>
        </p:nvSpPr>
        <p:spPr>
          <a:xfrm>
            <a:off x="2876190" y="4527720"/>
            <a:ext cx="1275482" cy="646331"/>
          </a:xfrm>
          <a:prstGeom prst="rect">
            <a:avLst/>
          </a:prstGeom>
          <a:noFill/>
        </p:spPr>
        <p:txBody>
          <a:bodyPr wrap="square" rtlCol="0">
            <a:spAutoFit/>
          </a:bodyPr>
          <a:lstStyle/>
          <a:p>
            <a:pPr algn="ctr"/>
            <a:r>
              <a:rPr lang="en-US" dirty="0"/>
              <a:t>Deficit irrigation</a:t>
            </a:r>
          </a:p>
        </p:txBody>
      </p:sp>
      <p:sp>
        <p:nvSpPr>
          <p:cNvPr id="15" name="TextBox 14">
            <a:extLst>
              <a:ext uri="{FF2B5EF4-FFF2-40B4-BE49-F238E27FC236}">
                <a16:creationId xmlns:a16="http://schemas.microsoft.com/office/drawing/2014/main" id="{52E6C3BE-912F-F9C2-F7CA-B42A0C6C17B1}"/>
              </a:ext>
            </a:extLst>
          </p:cNvPr>
          <p:cNvSpPr txBox="1"/>
          <p:nvPr/>
        </p:nvSpPr>
        <p:spPr>
          <a:xfrm>
            <a:off x="5023566" y="4539682"/>
            <a:ext cx="1524689" cy="646331"/>
          </a:xfrm>
          <a:prstGeom prst="rect">
            <a:avLst/>
          </a:prstGeom>
          <a:noFill/>
        </p:spPr>
        <p:txBody>
          <a:bodyPr wrap="square" rtlCol="0">
            <a:spAutoFit/>
          </a:bodyPr>
          <a:lstStyle/>
          <a:p>
            <a:pPr algn="ctr"/>
            <a:r>
              <a:rPr lang="en-US" dirty="0"/>
              <a:t>Reduce irrigated land</a:t>
            </a:r>
          </a:p>
        </p:txBody>
      </p:sp>
      <p:sp>
        <p:nvSpPr>
          <p:cNvPr id="16" name="TextBox 15">
            <a:extLst>
              <a:ext uri="{FF2B5EF4-FFF2-40B4-BE49-F238E27FC236}">
                <a16:creationId xmlns:a16="http://schemas.microsoft.com/office/drawing/2014/main" id="{8ADB6801-B6E2-AB83-7817-F025A9D9188A}"/>
              </a:ext>
            </a:extLst>
          </p:cNvPr>
          <p:cNvSpPr txBox="1"/>
          <p:nvPr/>
        </p:nvSpPr>
        <p:spPr>
          <a:xfrm>
            <a:off x="7290874" y="4527721"/>
            <a:ext cx="1605607" cy="646331"/>
          </a:xfrm>
          <a:prstGeom prst="rect">
            <a:avLst/>
          </a:prstGeom>
          <a:noFill/>
        </p:spPr>
        <p:txBody>
          <a:bodyPr wrap="square" rtlCol="0">
            <a:spAutoFit/>
          </a:bodyPr>
          <a:lstStyle/>
          <a:p>
            <a:pPr algn="ctr"/>
            <a:r>
              <a:rPr lang="en-US" dirty="0"/>
              <a:t>Remove all irrigated land</a:t>
            </a:r>
          </a:p>
        </p:txBody>
      </p:sp>
      <p:sp>
        <p:nvSpPr>
          <p:cNvPr id="17" name="Rectangle 16">
            <a:extLst>
              <a:ext uri="{FF2B5EF4-FFF2-40B4-BE49-F238E27FC236}">
                <a16:creationId xmlns:a16="http://schemas.microsoft.com/office/drawing/2014/main" id="{74F4F1B5-9394-E952-CC8D-CD3345731457}"/>
              </a:ext>
            </a:extLst>
          </p:cNvPr>
          <p:cNvSpPr/>
          <p:nvPr/>
        </p:nvSpPr>
        <p:spPr>
          <a:xfrm>
            <a:off x="2287689" y="5415604"/>
            <a:ext cx="7180584" cy="503723"/>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Adopted strategy depends on whether increased crop prices can cover production costs</a:t>
            </a:r>
          </a:p>
        </p:txBody>
      </p:sp>
    </p:spTree>
    <p:extLst>
      <p:ext uri="{BB962C8B-B14F-4D97-AF65-F5344CB8AC3E}">
        <p14:creationId xmlns:p14="http://schemas.microsoft.com/office/powerpoint/2010/main" val="3502647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7cf48d45-3ddb-4389-a9c1-c115526eb52e}" enabled="0" method="" siteId="{7cf48d45-3ddb-4389-a9c1-c115526eb52e}" removed="1"/>
</clbl:labelList>
</file>

<file path=docProps/app.xml><?xml version="1.0" encoding="utf-8"?>
<Properties xmlns="http://schemas.openxmlformats.org/officeDocument/2006/extended-properties" xmlns:vt="http://schemas.openxmlformats.org/officeDocument/2006/docPropsVTypes">
  <Template>Circuit</Template>
  <TotalTime>23875</TotalTime>
  <Words>3187</Words>
  <Application>Microsoft Office PowerPoint</Application>
  <PresentationFormat>Widescreen</PresentationFormat>
  <Paragraphs>388</Paragraphs>
  <Slides>30</Slides>
  <Notes>28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30</vt:i4>
      </vt:variant>
    </vt:vector>
  </HeadingPairs>
  <TitlesOfParts>
    <vt:vector size="39" baseType="lpstr">
      <vt:lpstr>Aptos</vt:lpstr>
      <vt:lpstr>Aptos Display</vt:lpstr>
      <vt:lpstr>Arial</vt:lpstr>
      <vt:lpstr>Calibri</vt:lpstr>
      <vt:lpstr>Libre Franklin</vt:lpstr>
      <vt:lpstr>Libre Franklin Medium</vt:lpstr>
      <vt:lpstr>Noto Sans Symbols</vt:lpstr>
      <vt:lpstr>Wingdings</vt:lpstr>
      <vt:lpstr>Office Theme</vt:lpstr>
      <vt:lpstr>Changes in crop production and irrigation management with groundwater restrictions in the U.S. West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lpstr>EXTRA SLIDES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Pandara Valappil, Femeena</dc:creator>
  <cp:lastModifiedBy>Pandara Valappil, Femeena</cp:lastModifiedBy>
  <cp:revision>106</cp:revision>
  <dcterms:created xsi:type="dcterms:W3CDTF">2024-06-13T19:28:07Z</dcterms:created>
  <dcterms:modified xsi:type="dcterms:W3CDTF">2024-08-05T20:03:41Z</dcterms:modified>
</cp:coreProperties>
</file>