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1440" r:id="rId3"/>
    <p:sldId id="1441" r:id="rId4"/>
    <p:sldId id="1442" r:id="rId5"/>
    <p:sldId id="14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9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9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7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3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Climate Responses to Recent Major Wildfires as Simulated in E3SM2 and CESM2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Recent Results from both Large Ensembles and SMYLEs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F5EEC-111A-9E56-F3E8-E0D0204F49A9}"/>
              </a:ext>
            </a:extLst>
          </p:cNvPr>
          <p:cNvSpPr txBox="1"/>
          <p:nvPr/>
        </p:nvSpPr>
        <p:spPr>
          <a:xfrm>
            <a:off x="187419" y="451944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John Fasullo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Project Scientist, NCAR</a:t>
            </a:r>
          </a:p>
        </p:txBody>
      </p:sp>
    </p:spTree>
    <p:extLst>
      <p:ext uri="{BB962C8B-B14F-4D97-AF65-F5344CB8AC3E}">
        <p14:creationId xmlns:p14="http://schemas.microsoft.com/office/powerpoint/2010/main" val="12936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0448" cy="1325563"/>
          </a:xfrm>
        </p:spPr>
        <p:txBody>
          <a:bodyPr>
            <a:normAutofit/>
          </a:bodyPr>
          <a:lstStyle/>
          <a:p>
            <a:r>
              <a:rPr lang="en-US" sz="2400" dirty="0"/>
              <a:t>E3SM2 Response to CMIP6 Biomass Burning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59317" cy="40372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Key Point: E3SM2 exhibits spurious warming to CMIP6 biomass emissions (post 1997)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Fasullo et al. 2022 GRL</a:t>
            </a:r>
            <a:r>
              <a:rPr lang="en-US" dirty="0"/>
              <a:t>: demonstrated NH extratropical warming in response to CMIP6 biomass emissions during GFED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Fasullo et al. 2024 ESD</a:t>
            </a:r>
            <a:r>
              <a:rPr lang="en-US" dirty="0"/>
              <a:t>: demonstrates a similar sensitivity in E3SM2 LE (right)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Users of E3SM2 should exercise caution. </a:t>
            </a:r>
          </a:p>
          <a:p>
            <a:endParaRPr lang="en-US" dirty="0"/>
          </a:p>
          <a:p>
            <a:r>
              <a:rPr lang="en-US" dirty="0"/>
              <a:t>See poster by Julie Caron.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D3EC9-E556-6172-131B-4A5D298F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62" y="58874"/>
            <a:ext cx="4870509" cy="6102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D1696-3EF1-6433-445B-952F152B24D6}"/>
              </a:ext>
            </a:extLst>
          </p:cNvPr>
          <p:cNvSpPr txBox="1"/>
          <p:nvPr/>
        </p:nvSpPr>
        <p:spPr>
          <a:xfrm>
            <a:off x="7259488" y="115136"/>
            <a:ext cx="31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Fasullo et al. 2024, ESD Figure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1F80B-D5F7-85EB-171E-59950F8C915D}"/>
              </a:ext>
            </a:extLst>
          </p:cNvPr>
          <p:cNvSpPr txBox="1"/>
          <p:nvPr/>
        </p:nvSpPr>
        <p:spPr>
          <a:xfrm>
            <a:off x="9017500" y="3058916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Increased SW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C5D97-81F6-54B5-CC6C-F79A7CA4ABAA}"/>
              </a:ext>
            </a:extLst>
          </p:cNvPr>
          <p:cNvSpPr txBox="1"/>
          <p:nvPr/>
        </p:nvSpPr>
        <p:spPr>
          <a:xfrm>
            <a:off x="9071873" y="778466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Warming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59BC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2960A-3BF3-3CEC-22CF-6D2B95086295}"/>
              </a:ext>
            </a:extLst>
          </p:cNvPr>
          <p:cNvSpPr txBox="1"/>
          <p:nvPr/>
        </p:nvSpPr>
        <p:spPr>
          <a:xfrm>
            <a:off x="7100275" y="776700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Darker Clouds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59BC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24E74-866D-D711-A399-6EC8B9D3319B}"/>
              </a:ext>
            </a:extLst>
          </p:cNvPr>
          <p:cNvSpPr txBox="1"/>
          <p:nvPr/>
        </p:nvSpPr>
        <p:spPr>
          <a:xfrm>
            <a:off x="7089765" y="3048406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Increased SW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59BC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⇩</a:t>
            </a:r>
          </a:p>
        </p:txBody>
      </p:sp>
    </p:spTree>
    <p:extLst>
      <p:ext uri="{BB962C8B-B14F-4D97-AF65-F5344CB8AC3E}">
        <p14:creationId xmlns:p14="http://schemas.microsoft.com/office/powerpoint/2010/main" val="54010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28697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Climate Response to 2019-2020 Aus Wildfires in E3SM2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28697" cy="40372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Key Point: E3SM2 corroborates CESM2 in simulating a multi-year cooling due to the Aus wildfires.</a:t>
            </a:r>
          </a:p>
          <a:p>
            <a:endParaRPr lang="en-US" dirty="0"/>
          </a:p>
          <a:p>
            <a:r>
              <a:rPr lang="en-US" b="1" dirty="0"/>
              <a:t>Fasullo et al. 2023 Sci Adv</a:t>
            </a:r>
            <a:r>
              <a:rPr lang="en-US" dirty="0"/>
              <a:t>: identified a prolonged La Niña response to the fires in CESM2-SMYLE.</a:t>
            </a:r>
          </a:p>
          <a:p>
            <a:endParaRPr lang="en-US" dirty="0"/>
          </a:p>
          <a:p>
            <a:r>
              <a:rPr lang="en-US" dirty="0"/>
              <a:t>Here we reproduce that result using E3SM2-SMYLE. The initial response is a modest prolonged cooling (~0.2 K) followed in 2023/24 by a warming in 2023-24. </a:t>
            </a:r>
          </a:p>
          <a:p>
            <a:endParaRPr lang="en-US" dirty="0"/>
          </a:p>
          <a:p>
            <a:r>
              <a:rPr lang="en-US" dirty="0"/>
              <a:t>The fire exert a detectible influence on ENSO through 2024.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AC219-4A54-54F3-BFC1-EE092C35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095" y="880197"/>
            <a:ext cx="7772400" cy="4982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C3B10-8CFB-5BDD-4EB8-F1E56F560899}"/>
              </a:ext>
            </a:extLst>
          </p:cNvPr>
          <p:cNvSpPr txBox="1"/>
          <p:nvPr/>
        </p:nvSpPr>
        <p:spPr>
          <a:xfrm>
            <a:off x="7252570" y="50104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Fasullo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prep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0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23897" cy="1325563"/>
          </a:xfrm>
        </p:spPr>
        <p:txBody>
          <a:bodyPr>
            <a:normAutofit/>
          </a:bodyPr>
          <a:lstStyle/>
          <a:p>
            <a:r>
              <a:rPr lang="en-US" sz="2400" dirty="0"/>
              <a:t>ENSO-wildfire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23897" cy="40372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Key Point: Wildfire is an important aspect of ENSO.</a:t>
            </a:r>
          </a:p>
          <a:p>
            <a:endParaRPr lang="en-US" dirty="0"/>
          </a:p>
          <a:p>
            <a:r>
              <a:rPr lang="en-US" dirty="0"/>
              <a:t>ENSO impacts drought and fire weather globally – what role does fire play in coupled ENSO evolution? </a:t>
            </a:r>
          </a:p>
          <a:p>
            <a:endParaRPr lang="en-US" dirty="0"/>
          </a:p>
          <a:p>
            <a:r>
              <a:rPr lang="en-US" dirty="0"/>
              <a:t>In Fasullo et al. 2024 (JCLIM) the effects of biomass emissions on the coupled evolution of ENSO are examined in CESM2.</a:t>
            </a:r>
          </a:p>
          <a:p>
            <a:endParaRPr lang="en-US" dirty="0"/>
          </a:p>
          <a:p>
            <a:r>
              <a:rPr lang="en-US" dirty="0"/>
              <a:t>Coupled fire improves CESM2’s ENSO: 1) less variance, 2) greater asymmetry.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96B845-15AF-108E-56EA-CA5FE9095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0"/>
          <a:stretch/>
        </p:blipFill>
        <p:spPr bwMode="auto">
          <a:xfrm>
            <a:off x="5875341" y="933473"/>
            <a:ext cx="5307525" cy="43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5FD5B-9F20-E81F-E08F-99CC91119566}"/>
              </a:ext>
            </a:extLst>
          </p:cNvPr>
          <p:cNvSpPr txBox="1"/>
          <p:nvPr/>
        </p:nvSpPr>
        <p:spPr>
          <a:xfrm>
            <a:off x="7276374" y="332644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6CAE5-58E7-55E0-B569-2660F69F7E9D}"/>
              </a:ext>
            </a:extLst>
          </p:cNvPr>
          <p:cNvSpPr txBox="1"/>
          <p:nvPr/>
        </p:nvSpPr>
        <p:spPr>
          <a:xfrm>
            <a:off x="10029108" y="403836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15FC-4432-B4CA-7DA5-73ED1F58F3A5}"/>
              </a:ext>
            </a:extLst>
          </p:cNvPr>
          <p:cNvSpPr txBox="1"/>
          <p:nvPr/>
        </p:nvSpPr>
        <p:spPr>
          <a:xfrm>
            <a:off x="6848738" y="383427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3033D-8C53-D2D6-FEBA-B6692A55E975}"/>
              </a:ext>
            </a:extLst>
          </p:cNvPr>
          <p:cNvSpPr txBox="1"/>
          <p:nvPr/>
        </p:nvSpPr>
        <p:spPr>
          <a:xfrm>
            <a:off x="6657992" y="342052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Fasullo et al. 2024,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Clim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review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4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295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1_Office Theme</vt:lpstr>
      <vt:lpstr>Climate Responses to Recent Major Wildfires as Simulated in E3SM2 and CESM2</vt:lpstr>
      <vt:lpstr>E3SM2 Response to CMIP6 Biomass Burning Emissions</vt:lpstr>
      <vt:lpstr>Climate Response to 2019-2020 Aus Wildfires in E3SM2</vt:lpstr>
      <vt:lpstr>ENSO-wildfire Interactions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3</cp:revision>
  <dcterms:created xsi:type="dcterms:W3CDTF">2024-08-16T16:57:15Z</dcterms:created>
  <dcterms:modified xsi:type="dcterms:W3CDTF">2024-08-16T16:59:54Z</dcterms:modified>
</cp:coreProperties>
</file>