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80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38" r:id="rId15"/>
    <p:sldId id="439" r:id="rId16"/>
    <p:sldId id="467" r:id="rId17"/>
    <p:sldId id="479" r:id="rId18"/>
    <p:sldId id="480" r:id="rId19"/>
    <p:sldId id="481" r:id="rId20"/>
    <p:sldId id="400" r:id="rId21"/>
    <p:sldId id="482" r:id="rId22"/>
    <p:sldId id="483" r:id="rId23"/>
    <p:sldId id="484" r:id="rId24"/>
    <p:sldId id="485" r:id="rId25"/>
    <p:sldId id="465" r:id="rId26"/>
    <p:sldId id="486" r:id="rId27"/>
    <p:sldId id="4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B4B076D-CDDA-9B4E-8932-9A8547252EC2}">
          <p14:sldIdLst>
            <p14:sldId id="280"/>
          </p14:sldIdLst>
        </p14:section>
        <p14:section name="motivation" id="{DEC396D9-8203-4948-AFE1-ECD6E0EB0331}">
          <p14:sldIdLst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</p14:sldIdLst>
        </p14:section>
        <p14:section name="methods" id="{8C8947F9-E2B4-124F-A7C6-D6991D90E6B1}">
          <p14:sldIdLst>
            <p14:sldId id="438"/>
            <p14:sldId id="439"/>
            <p14:sldId id="467"/>
            <p14:sldId id="479"/>
            <p14:sldId id="480"/>
            <p14:sldId id="481"/>
          </p14:sldIdLst>
        </p14:section>
        <p14:section name="results" id="{466E19AD-7F2B-0147-BD0D-874B53FD0315}">
          <p14:sldIdLst>
            <p14:sldId id="400"/>
            <p14:sldId id="482"/>
            <p14:sldId id="483"/>
            <p14:sldId id="484"/>
            <p14:sldId id="485"/>
          </p14:sldIdLst>
        </p14:section>
        <p14:section name="conclusions_next_steps" id="{D4491714-E304-FD44-9054-2A060F4465E2}">
          <p14:sldIdLst>
            <p14:sldId id="465"/>
            <p14:sldId id="486"/>
            <p14:sldId id="4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7E34AC-5F4A-556E-3BA7-8685F2F0C996}" name="Gunda, Thushara" initials="GT" userId="S::tgunda@sandia.gov::c8cf36d8-9186-4c1d-817a-5e2d576523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e, Jennie S" initials="RJS" lastIdx="5" clrIdx="0">
    <p:extLst>
      <p:ext uri="{19B8F6BF-5375-455C-9EA6-DF929625EA0E}">
        <p15:presenceInfo xmlns:p15="http://schemas.microsoft.com/office/powerpoint/2012/main" userId="S::jennie.rice@pnnl.gov::c25ef22d-ccff-4345-a027-1c307086bae8" providerId="AD"/>
      </p:ext>
    </p:extLst>
  </p:cmAuthor>
  <p:cmAuthor id="2" name="Tackett, Susan M" initials="TSM" lastIdx="2" clrIdx="1">
    <p:extLst>
      <p:ext uri="{19B8F6BF-5375-455C-9EA6-DF929625EA0E}">
        <p15:presenceInfo xmlns:p15="http://schemas.microsoft.com/office/powerpoint/2012/main" userId="Tackett, Susan 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74"/>
    <a:srgbClr val="A7FFCF"/>
    <a:srgbClr val="00392E"/>
    <a:srgbClr val="A5AB81"/>
    <a:srgbClr val="0070C0"/>
    <a:srgbClr val="7C8156"/>
    <a:srgbClr val="2B809E"/>
    <a:srgbClr val="81875A"/>
    <a:srgbClr val="3081A6"/>
    <a:srgbClr val="3E9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F22913-6E9C-C947-8B34-4FC49921C515}" v="53" dt="2024-08-07T12:24:36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7" autoAdjust="0"/>
    <p:restoredTop sz="97030" autoAdjust="0"/>
  </p:normalViewPr>
  <p:slideViewPr>
    <p:cSldViewPr snapToGrid="0">
      <p:cViewPr varScale="1">
        <p:scale>
          <a:sx n="135" d="100"/>
          <a:sy n="135" d="100"/>
        </p:scale>
        <p:origin x="1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319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Nicole D." userId="4294fe7e-4600-4f40-a416-e1f12f98b17a" providerId="ADAL" clId="{0FFC5FDE-5C04-7D44-BA8B-DBCD6FC87454}"/>
    <pc:docChg chg="undo custSel addSld delSld modSld sldOrd modMainMaster addSection modSection">
      <pc:chgData name="Jackson, Nicole D." userId="4294fe7e-4600-4f40-a416-e1f12f98b17a" providerId="ADAL" clId="{0FFC5FDE-5C04-7D44-BA8B-DBCD6FC87454}" dt="2024-07-18T16:01:39.990" v="4814" actId="14100"/>
      <pc:docMkLst>
        <pc:docMk/>
      </pc:docMkLst>
      <pc:sldChg chg="ord">
        <pc:chgData name="Jackson, Nicole D." userId="4294fe7e-4600-4f40-a416-e1f12f98b17a" providerId="ADAL" clId="{0FFC5FDE-5C04-7D44-BA8B-DBCD6FC87454}" dt="2024-07-18T15:48:36.555" v="4246" actId="20578"/>
        <pc:sldMkLst>
          <pc:docMk/>
          <pc:sldMk cId="1367364983" sldId="353"/>
        </pc:sldMkLst>
      </pc:sldChg>
      <pc:sldChg chg="addSp delSp modSp mod">
        <pc:chgData name="Jackson, Nicole D." userId="4294fe7e-4600-4f40-a416-e1f12f98b17a" providerId="ADAL" clId="{0FFC5FDE-5C04-7D44-BA8B-DBCD6FC87454}" dt="2024-07-18T13:01:36.131" v="827" actId="1038"/>
        <pc:sldMkLst>
          <pc:docMk/>
          <pc:sldMk cId="1849051164" sldId="395"/>
        </pc:sldMkLst>
        <pc:spChg chg="add del mod">
          <ac:chgData name="Jackson, Nicole D." userId="4294fe7e-4600-4f40-a416-e1f12f98b17a" providerId="ADAL" clId="{0FFC5FDE-5C04-7D44-BA8B-DBCD6FC87454}" dt="2024-07-18T12:44:19.331" v="296" actId="478"/>
          <ac:spMkLst>
            <pc:docMk/>
            <pc:sldMk cId="1849051164" sldId="395"/>
            <ac:spMk id="2" creationId="{0BBF1F6D-31F9-8CE9-CD1A-07B83AEA7C92}"/>
          </ac:spMkLst>
        </pc:spChg>
        <pc:spChg chg="mod">
          <ac:chgData name="Jackson, Nicole D." userId="4294fe7e-4600-4f40-a416-e1f12f98b17a" providerId="ADAL" clId="{0FFC5FDE-5C04-7D44-BA8B-DBCD6FC87454}" dt="2024-07-18T12:58:49.883" v="563" actId="20577"/>
          <ac:spMkLst>
            <pc:docMk/>
            <pc:sldMk cId="1849051164" sldId="395"/>
            <ac:spMk id="4" creationId="{912E5447-5362-7474-07B1-808E2E1F7BF3}"/>
          </ac:spMkLst>
        </pc:spChg>
        <pc:spChg chg="add mod">
          <ac:chgData name="Jackson, Nicole D." userId="4294fe7e-4600-4f40-a416-e1f12f98b17a" providerId="ADAL" clId="{0FFC5FDE-5C04-7D44-BA8B-DBCD6FC87454}" dt="2024-07-18T13:01:36.131" v="827" actId="1038"/>
          <ac:spMkLst>
            <pc:docMk/>
            <pc:sldMk cId="1849051164" sldId="395"/>
            <ac:spMk id="5" creationId="{BA6251CD-FDBE-74F6-A22F-81C7B496D7B2}"/>
          </ac:spMkLst>
        </pc:spChg>
        <pc:spChg chg="del">
          <ac:chgData name="Jackson, Nicole D." userId="4294fe7e-4600-4f40-a416-e1f12f98b17a" providerId="ADAL" clId="{0FFC5FDE-5C04-7D44-BA8B-DBCD6FC87454}" dt="2024-07-18T13:01:06.005" v="735" actId="478"/>
          <ac:spMkLst>
            <pc:docMk/>
            <pc:sldMk cId="1849051164" sldId="395"/>
            <ac:spMk id="8" creationId="{52B5429A-4787-0047-C2F7-9D57FFCF9B5B}"/>
          </ac:spMkLst>
        </pc:spChg>
        <pc:picChg chg="add del">
          <ac:chgData name="Jackson, Nicole D." userId="4294fe7e-4600-4f40-a416-e1f12f98b17a" providerId="ADAL" clId="{0FFC5FDE-5C04-7D44-BA8B-DBCD6FC87454}" dt="2024-07-18T13:01:03.700" v="734" actId="478"/>
          <ac:picMkLst>
            <pc:docMk/>
            <pc:sldMk cId="1849051164" sldId="395"/>
            <ac:picMk id="7" creationId="{FBA65D19-73C4-9D19-070C-2F1B0F241C2A}"/>
          </ac:picMkLst>
        </pc:picChg>
      </pc:sldChg>
      <pc:sldChg chg="del">
        <pc:chgData name="Jackson, Nicole D." userId="4294fe7e-4600-4f40-a416-e1f12f98b17a" providerId="ADAL" clId="{0FFC5FDE-5C04-7D44-BA8B-DBCD6FC87454}" dt="2024-07-18T14:48:05.390" v="2740" actId="2696"/>
        <pc:sldMkLst>
          <pc:docMk/>
          <pc:sldMk cId="1282743332" sldId="396"/>
        </pc:sldMkLst>
      </pc:sldChg>
      <pc:sldChg chg="ord">
        <pc:chgData name="Jackson, Nicole D." userId="4294fe7e-4600-4f40-a416-e1f12f98b17a" providerId="ADAL" clId="{0FFC5FDE-5C04-7D44-BA8B-DBCD6FC87454}" dt="2024-07-18T15:20:52.127" v="3226" actId="20578"/>
        <pc:sldMkLst>
          <pc:docMk/>
          <pc:sldMk cId="4028636114" sldId="398"/>
        </pc:sldMkLst>
      </pc:sldChg>
      <pc:sldChg chg="addSp delSp modSp mod">
        <pc:chgData name="Jackson, Nicole D." userId="4294fe7e-4600-4f40-a416-e1f12f98b17a" providerId="ADAL" clId="{0FFC5FDE-5C04-7D44-BA8B-DBCD6FC87454}" dt="2024-07-18T15:19:41.046" v="3224" actId="1076"/>
        <pc:sldMkLst>
          <pc:docMk/>
          <pc:sldMk cId="834651919" sldId="399"/>
        </pc:sldMkLst>
        <pc:spChg chg="mod">
          <ac:chgData name="Jackson, Nicole D." userId="4294fe7e-4600-4f40-a416-e1f12f98b17a" providerId="ADAL" clId="{0FFC5FDE-5C04-7D44-BA8B-DBCD6FC87454}" dt="2024-07-18T15:00:11.022" v="3151" actId="1076"/>
          <ac:spMkLst>
            <pc:docMk/>
            <pc:sldMk cId="834651919" sldId="399"/>
            <ac:spMk id="5" creationId="{ED74820C-3DAD-7259-7B32-8316A36B611E}"/>
          </ac:spMkLst>
        </pc:spChg>
        <pc:spChg chg="mod">
          <ac:chgData name="Jackson, Nicole D." userId="4294fe7e-4600-4f40-a416-e1f12f98b17a" providerId="ADAL" clId="{0FFC5FDE-5C04-7D44-BA8B-DBCD6FC87454}" dt="2024-07-18T15:01:08.089" v="3158" actId="1076"/>
          <ac:spMkLst>
            <pc:docMk/>
            <pc:sldMk cId="834651919" sldId="399"/>
            <ac:spMk id="6" creationId="{921854AD-B334-EC21-AC7D-8D1CA6323ABE}"/>
          </ac:spMkLst>
        </pc:spChg>
        <pc:spChg chg="mod">
          <ac:chgData name="Jackson, Nicole D." userId="4294fe7e-4600-4f40-a416-e1f12f98b17a" providerId="ADAL" clId="{0FFC5FDE-5C04-7D44-BA8B-DBCD6FC87454}" dt="2024-07-18T15:00:11.022" v="3151" actId="1076"/>
          <ac:spMkLst>
            <pc:docMk/>
            <pc:sldMk cId="834651919" sldId="399"/>
            <ac:spMk id="7" creationId="{D8F599F1-52CB-56B5-FB3F-18B46D029DB9}"/>
          </ac:spMkLst>
        </pc:spChg>
        <pc:spChg chg="mod">
          <ac:chgData name="Jackson, Nicole D." userId="4294fe7e-4600-4f40-a416-e1f12f98b17a" providerId="ADAL" clId="{0FFC5FDE-5C04-7D44-BA8B-DBCD6FC87454}" dt="2024-07-18T15:01:14.756" v="3159" actId="1076"/>
          <ac:spMkLst>
            <pc:docMk/>
            <pc:sldMk cId="834651919" sldId="399"/>
            <ac:spMk id="8" creationId="{26325AAC-8AC4-2C99-5A6E-B12753853AE0}"/>
          </ac:spMkLst>
        </pc:spChg>
        <pc:spChg chg="mod">
          <ac:chgData name="Jackson, Nicole D." userId="4294fe7e-4600-4f40-a416-e1f12f98b17a" providerId="ADAL" clId="{0FFC5FDE-5C04-7D44-BA8B-DBCD6FC87454}" dt="2024-07-18T15:00:12.385" v="3152"/>
          <ac:spMkLst>
            <pc:docMk/>
            <pc:sldMk cId="834651919" sldId="399"/>
            <ac:spMk id="14" creationId="{0CB0AF32-C162-2948-3C3D-5AE70A5E4CBB}"/>
          </ac:spMkLst>
        </pc:spChg>
        <pc:grpChg chg="add del mod">
          <ac:chgData name="Jackson, Nicole D." userId="4294fe7e-4600-4f40-a416-e1f12f98b17a" providerId="ADAL" clId="{0FFC5FDE-5C04-7D44-BA8B-DBCD6FC87454}" dt="2024-07-18T15:00:28.278" v="3157" actId="478"/>
          <ac:grpSpMkLst>
            <pc:docMk/>
            <pc:sldMk cId="834651919" sldId="399"/>
            <ac:grpSpMk id="13" creationId="{B59603BC-E686-1EE3-D149-1E512D3BC983}"/>
          </ac:grpSpMkLst>
        </pc:grpChg>
        <pc:picChg chg="add del mod">
          <ac:chgData name="Jackson, Nicole D." userId="4294fe7e-4600-4f40-a416-e1f12f98b17a" providerId="ADAL" clId="{0FFC5FDE-5C04-7D44-BA8B-DBCD6FC87454}" dt="2024-07-18T15:00:28.278" v="3157" actId="478"/>
          <ac:picMkLst>
            <pc:docMk/>
            <pc:sldMk cId="834651919" sldId="399"/>
            <ac:picMk id="2" creationId="{20F52C41-CDA4-54CB-B2DE-5770BDABBC37}"/>
          </ac:picMkLst>
        </pc:picChg>
        <pc:picChg chg="mod">
          <ac:chgData name="Jackson, Nicole D." userId="4294fe7e-4600-4f40-a416-e1f12f98b17a" providerId="ADAL" clId="{0FFC5FDE-5C04-7D44-BA8B-DBCD6FC87454}" dt="2024-07-18T15:01:24.923" v="3175" actId="1035"/>
          <ac:picMkLst>
            <pc:docMk/>
            <pc:sldMk cId="834651919" sldId="399"/>
            <ac:picMk id="9" creationId="{1B0644BE-26AD-69BB-49DF-4427F893B16D}"/>
          </ac:picMkLst>
        </pc:picChg>
        <pc:picChg chg="mod">
          <ac:chgData name="Jackson, Nicole D." userId="4294fe7e-4600-4f40-a416-e1f12f98b17a" providerId="ADAL" clId="{0FFC5FDE-5C04-7D44-BA8B-DBCD6FC87454}" dt="2024-07-18T15:01:35.419" v="3180" actId="1035"/>
          <ac:picMkLst>
            <pc:docMk/>
            <pc:sldMk cId="834651919" sldId="399"/>
            <ac:picMk id="10" creationId="{1195CD1B-3E1E-16DE-425D-EF309A76D56D}"/>
          </ac:picMkLst>
        </pc:picChg>
        <pc:picChg chg="mod">
          <ac:chgData name="Jackson, Nicole D." userId="4294fe7e-4600-4f40-a416-e1f12f98b17a" providerId="ADAL" clId="{0FFC5FDE-5C04-7D44-BA8B-DBCD6FC87454}" dt="2024-07-18T15:01:24.923" v="3175" actId="1035"/>
          <ac:picMkLst>
            <pc:docMk/>
            <pc:sldMk cId="834651919" sldId="399"/>
            <ac:picMk id="11" creationId="{2E4806DD-7702-A236-36EE-0B3220BE1ED0}"/>
          </ac:picMkLst>
        </pc:picChg>
        <pc:picChg chg="mod">
          <ac:chgData name="Jackson, Nicole D." userId="4294fe7e-4600-4f40-a416-e1f12f98b17a" providerId="ADAL" clId="{0FFC5FDE-5C04-7D44-BA8B-DBCD6FC87454}" dt="2024-07-18T15:01:35.419" v="3180" actId="1035"/>
          <ac:picMkLst>
            <pc:docMk/>
            <pc:sldMk cId="834651919" sldId="399"/>
            <ac:picMk id="12" creationId="{3499A507-213D-C2AF-77E8-EC8C10E5931D}"/>
          </ac:picMkLst>
        </pc:picChg>
        <pc:picChg chg="mod">
          <ac:chgData name="Jackson, Nicole D." userId="4294fe7e-4600-4f40-a416-e1f12f98b17a" providerId="ADAL" clId="{0FFC5FDE-5C04-7D44-BA8B-DBCD6FC87454}" dt="2024-07-18T15:00:12.385" v="3152"/>
          <ac:picMkLst>
            <pc:docMk/>
            <pc:sldMk cId="834651919" sldId="399"/>
            <ac:picMk id="15" creationId="{163128BD-769D-E0DD-E7B6-51B92623FFC8}"/>
          </ac:picMkLst>
        </pc:picChg>
        <pc:picChg chg="add del mod">
          <ac:chgData name="Jackson, Nicole D." userId="4294fe7e-4600-4f40-a416-e1f12f98b17a" providerId="ADAL" clId="{0FFC5FDE-5C04-7D44-BA8B-DBCD6FC87454}" dt="2024-07-18T15:19:37.701" v="3223" actId="478"/>
          <ac:picMkLst>
            <pc:docMk/>
            <pc:sldMk cId="834651919" sldId="399"/>
            <ac:picMk id="16" creationId="{2CBBAF54-5EB7-A43F-1942-985DB586AFB8}"/>
          </ac:picMkLst>
        </pc:picChg>
        <pc:picChg chg="add del mod">
          <ac:chgData name="Jackson, Nicole D." userId="4294fe7e-4600-4f40-a416-e1f12f98b17a" providerId="ADAL" clId="{0FFC5FDE-5C04-7D44-BA8B-DBCD6FC87454}" dt="2024-07-18T15:19:06.404" v="3217" actId="478"/>
          <ac:picMkLst>
            <pc:docMk/>
            <pc:sldMk cId="834651919" sldId="399"/>
            <ac:picMk id="17" creationId="{0A7CF37F-DE51-8B1C-DAE6-BAB4EE18B746}"/>
          </ac:picMkLst>
        </pc:picChg>
        <pc:picChg chg="add mod">
          <ac:chgData name="Jackson, Nicole D." userId="4294fe7e-4600-4f40-a416-e1f12f98b17a" providerId="ADAL" clId="{0FFC5FDE-5C04-7D44-BA8B-DBCD6FC87454}" dt="2024-07-18T15:19:41.046" v="3224" actId="1076"/>
          <ac:picMkLst>
            <pc:docMk/>
            <pc:sldMk cId="834651919" sldId="399"/>
            <ac:picMk id="18" creationId="{42C782CD-C41E-70E2-9E6D-EE2F3F1E1B25}"/>
          </ac:picMkLst>
        </pc:picChg>
      </pc:sldChg>
      <pc:sldChg chg="addSp modSp mod">
        <pc:chgData name="Jackson, Nicole D." userId="4294fe7e-4600-4f40-a416-e1f12f98b17a" providerId="ADAL" clId="{0FFC5FDE-5C04-7D44-BA8B-DBCD6FC87454}" dt="2024-07-18T15:34:28.649" v="3449" actId="14100"/>
        <pc:sldMkLst>
          <pc:docMk/>
          <pc:sldMk cId="296655620" sldId="400"/>
        </pc:sldMkLst>
        <pc:spChg chg="add mod">
          <ac:chgData name="Jackson, Nicole D." userId="4294fe7e-4600-4f40-a416-e1f12f98b17a" providerId="ADAL" clId="{0FFC5FDE-5C04-7D44-BA8B-DBCD6FC87454}" dt="2024-07-18T15:34:28.649" v="3449" actId="14100"/>
          <ac:spMkLst>
            <pc:docMk/>
            <pc:sldMk cId="296655620" sldId="400"/>
            <ac:spMk id="2" creationId="{0B5425DF-A333-E8B7-BCB8-E1DDDF0475DD}"/>
          </ac:spMkLst>
        </pc:spChg>
        <pc:spChg chg="mod">
          <ac:chgData name="Jackson, Nicole D." userId="4294fe7e-4600-4f40-a416-e1f12f98b17a" providerId="ADAL" clId="{0FFC5FDE-5C04-7D44-BA8B-DBCD6FC87454}" dt="2024-07-18T15:22:10.932" v="3230" actId="20577"/>
          <ac:spMkLst>
            <pc:docMk/>
            <pc:sldMk cId="296655620" sldId="400"/>
            <ac:spMk id="4" creationId="{2DE80E9A-5127-241B-D26F-CAD2489E36BF}"/>
          </ac:spMkLst>
        </pc:spChg>
      </pc:sldChg>
      <pc:sldChg chg="addSp delSp modSp mod">
        <pc:chgData name="Jackson, Nicole D." userId="4294fe7e-4600-4f40-a416-e1f12f98b17a" providerId="ADAL" clId="{0FFC5FDE-5C04-7D44-BA8B-DBCD6FC87454}" dt="2024-07-18T15:36:29.656" v="3469" actId="6549"/>
        <pc:sldMkLst>
          <pc:docMk/>
          <pc:sldMk cId="2376207955" sldId="402"/>
        </pc:sldMkLst>
        <pc:spChg chg="add del mod">
          <ac:chgData name="Jackson, Nicole D." userId="4294fe7e-4600-4f40-a416-e1f12f98b17a" providerId="ADAL" clId="{0FFC5FDE-5C04-7D44-BA8B-DBCD6FC87454}" dt="2024-07-18T15:35:50.560" v="3463" actId="478"/>
          <ac:spMkLst>
            <pc:docMk/>
            <pc:sldMk cId="2376207955" sldId="402"/>
            <ac:spMk id="2" creationId="{CD40A8CA-DB90-9941-8609-B3422B6ECAF8}"/>
          </ac:spMkLst>
        </pc:spChg>
        <pc:spChg chg="mod">
          <ac:chgData name="Jackson, Nicole D." userId="4294fe7e-4600-4f40-a416-e1f12f98b17a" providerId="ADAL" clId="{0FFC5FDE-5C04-7D44-BA8B-DBCD6FC87454}" dt="2024-07-18T15:36:29.656" v="3469" actId="6549"/>
          <ac:spMkLst>
            <pc:docMk/>
            <pc:sldMk cId="2376207955" sldId="402"/>
            <ac:spMk id="4" creationId="{08C7C985-3094-EC00-CEC3-3F55E6D120D0}"/>
          </ac:spMkLst>
        </pc:spChg>
        <pc:spChg chg="mod">
          <ac:chgData name="Jackson, Nicole D." userId="4294fe7e-4600-4f40-a416-e1f12f98b17a" providerId="ADAL" clId="{0FFC5FDE-5C04-7D44-BA8B-DBCD6FC87454}" dt="2024-07-18T15:35:47.580" v="3461" actId="12788"/>
          <ac:spMkLst>
            <pc:docMk/>
            <pc:sldMk cId="2376207955" sldId="402"/>
            <ac:spMk id="5" creationId="{ED74820C-3DAD-7259-7B32-8316A36B611E}"/>
          </ac:spMkLst>
        </pc:spChg>
        <pc:spChg chg="mod">
          <ac:chgData name="Jackson, Nicole D." userId="4294fe7e-4600-4f40-a416-e1f12f98b17a" providerId="ADAL" clId="{0FFC5FDE-5C04-7D44-BA8B-DBCD6FC87454}" dt="2024-07-18T15:35:56.681" v="3465" actId="1076"/>
          <ac:spMkLst>
            <pc:docMk/>
            <pc:sldMk cId="2376207955" sldId="402"/>
            <ac:spMk id="6" creationId="{921854AD-B334-EC21-AC7D-8D1CA6323ABE}"/>
          </ac:spMkLst>
        </pc:spChg>
        <pc:spChg chg="mod">
          <ac:chgData name="Jackson, Nicole D." userId="4294fe7e-4600-4f40-a416-e1f12f98b17a" providerId="ADAL" clId="{0FFC5FDE-5C04-7D44-BA8B-DBCD6FC87454}" dt="2024-07-18T15:35:36.015" v="3459" actId="12788"/>
          <ac:spMkLst>
            <pc:docMk/>
            <pc:sldMk cId="2376207955" sldId="402"/>
            <ac:spMk id="7" creationId="{D8F599F1-52CB-56B5-FB3F-18B46D029DB9}"/>
          </ac:spMkLst>
        </pc:spChg>
        <pc:spChg chg="mod">
          <ac:chgData name="Jackson, Nicole D." userId="4294fe7e-4600-4f40-a416-e1f12f98b17a" providerId="ADAL" clId="{0FFC5FDE-5C04-7D44-BA8B-DBCD6FC87454}" dt="2024-07-18T15:35:41.386" v="3460" actId="12788"/>
          <ac:spMkLst>
            <pc:docMk/>
            <pc:sldMk cId="2376207955" sldId="402"/>
            <ac:spMk id="8" creationId="{26325AAC-8AC4-2C99-5A6E-B12753853AE0}"/>
          </ac:spMkLst>
        </pc:spChg>
        <pc:spChg chg="del mod">
          <ac:chgData name="Jackson, Nicole D." userId="4294fe7e-4600-4f40-a416-e1f12f98b17a" providerId="ADAL" clId="{0FFC5FDE-5C04-7D44-BA8B-DBCD6FC87454}" dt="2024-07-18T15:34:42.613" v="3451" actId="478"/>
          <ac:spMkLst>
            <pc:docMk/>
            <pc:sldMk cId="2376207955" sldId="402"/>
            <ac:spMk id="20" creationId="{A3B37B18-E0CD-3855-4629-4B951C1C5A00}"/>
          </ac:spMkLst>
        </pc:spChg>
        <pc:spChg chg="del mod">
          <ac:chgData name="Jackson, Nicole D." userId="4294fe7e-4600-4f40-a416-e1f12f98b17a" providerId="ADAL" clId="{0FFC5FDE-5C04-7D44-BA8B-DBCD6FC87454}" dt="2024-07-18T15:34:34.502" v="3450" actId="478"/>
          <ac:spMkLst>
            <pc:docMk/>
            <pc:sldMk cId="2376207955" sldId="402"/>
            <ac:spMk id="21" creationId="{D7F0F38A-3F68-B9A1-5241-0B478A87EE6E}"/>
          </ac:spMkLst>
        </pc:spChg>
        <pc:spChg chg="del">
          <ac:chgData name="Jackson, Nicole D." userId="4294fe7e-4600-4f40-a416-e1f12f98b17a" providerId="ADAL" clId="{0FFC5FDE-5C04-7D44-BA8B-DBCD6FC87454}" dt="2024-07-18T15:22:29.977" v="3231" actId="478"/>
          <ac:spMkLst>
            <pc:docMk/>
            <pc:sldMk cId="2376207955" sldId="402"/>
            <ac:spMk id="30" creationId="{7C67CE69-63F5-3DC9-8E49-93CD1F970989}"/>
          </ac:spMkLst>
        </pc:spChg>
        <pc:picChg chg="mod">
          <ac:chgData name="Jackson, Nicole D." userId="4294fe7e-4600-4f40-a416-e1f12f98b17a" providerId="ADAL" clId="{0FFC5FDE-5C04-7D44-BA8B-DBCD6FC87454}" dt="2024-07-18T15:35:41.386" v="3460" actId="12788"/>
          <ac:picMkLst>
            <pc:docMk/>
            <pc:sldMk cId="2376207955" sldId="402"/>
            <ac:picMk id="13" creationId="{6C56C785-1386-2460-D51A-7B5FF453159D}"/>
          </ac:picMkLst>
        </pc:picChg>
        <pc:picChg chg="mod">
          <ac:chgData name="Jackson, Nicole D." userId="4294fe7e-4600-4f40-a416-e1f12f98b17a" providerId="ADAL" clId="{0FFC5FDE-5C04-7D44-BA8B-DBCD6FC87454}" dt="2024-07-18T15:35:47.580" v="3461" actId="12788"/>
          <ac:picMkLst>
            <pc:docMk/>
            <pc:sldMk cId="2376207955" sldId="402"/>
            <ac:picMk id="15" creationId="{78029C75-2721-E4CD-9F0F-E0EA0411EEF9}"/>
          </ac:picMkLst>
        </pc:picChg>
        <pc:picChg chg="mod">
          <ac:chgData name="Jackson, Nicole D." userId="4294fe7e-4600-4f40-a416-e1f12f98b17a" providerId="ADAL" clId="{0FFC5FDE-5C04-7D44-BA8B-DBCD6FC87454}" dt="2024-07-18T15:35:36.015" v="3459" actId="12788"/>
          <ac:picMkLst>
            <pc:docMk/>
            <pc:sldMk cId="2376207955" sldId="402"/>
            <ac:picMk id="17" creationId="{84CF426B-66E9-D882-25A2-381B2777472D}"/>
          </ac:picMkLst>
        </pc:picChg>
        <pc:picChg chg="mod">
          <ac:chgData name="Jackson, Nicole D." userId="4294fe7e-4600-4f40-a416-e1f12f98b17a" providerId="ADAL" clId="{0FFC5FDE-5C04-7D44-BA8B-DBCD6FC87454}" dt="2024-07-18T15:35:56.681" v="3465" actId="1076"/>
          <ac:picMkLst>
            <pc:docMk/>
            <pc:sldMk cId="2376207955" sldId="402"/>
            <ac:picMk id="19" creationId="{9E163577-741A-6CD9-2910-AB8EFD8BC697}"/>
          </ac:picMkLst>
        </pc:picChg>
        <pc:picChg chg="del mod">
          <ac:chgData name="Jackson, Nicole D." userId="4294fe7e-4600-4f40-a416-e1f12f98b17a" providerId="ADAL" clId="{0FFC5FDE-5C04-7D44-BA8B-DBCD6FC87454}" dt="2024-07-18T15:34:34.502" v="3450" actId="478"/>
          <ac:picMkLst>
            <pc:docMk/>
            <pc:sldMk cId="2376207955" sldId="402"/>
            <ac:picMk id="23" creationId="{321FB066-90B9-55EB-CC2D-5FC431DA3925}"/>
          </ac:picMkLst>
        </pc:picChg>
        <pc:picChg chg="del mod">
          <ac:chgData name="Jackson, Nicole D." userId="4294fe7e-4600-4f40-a416-e1f12f98b17a" providerId="ADAL" clId="{0FFC5FDE-5C04-7D44-BA8B-DBCD6FC87454}" dt="2024-07-18T15:34:34.502" v="3450" actId="478"/>
          <ac:picMkLst>
            <pc:docMk/>
            <pc:sldMk cId="2376207955" sldId="402"/>
            <ac:picMk id="25" creationId="{7E15E6C6-1156-8C93-5C4E-6E1221EB0329}"/>
          </ac:picMkLst>
        </pc:picChg>
        <pc:picChg chg="del mod">
          <ac:chgData name="Jackson, Nicole D." userId="4294fe7e-4600-4f40-a416-e1f12f98b17a" providerId="ADAL" clId="{0FFC5FDE-5C04-7D44-BA8B-DBCD6FC87454}" dt="2024-07-18T15:34:34.502" v="3450" actId="478"/>
          <ac:picMkLst>
            <pc:docMk/>
            <pc:sldMk cId="2376207955" sldId="402"/>
            <ac:picMk id="27" creationId="{47E5FB05-E352-4301-8DB8-16FA2FE984EF}"/>
          </ac:picMkLst>
        </pc:picChg>
        <pc:picChg chg="del mod">
          <ac:chgData name="Jackson, Nicole D." userId="4294fe7e-4600-4f40-a416-e1f12f98b17a" providerId="ADAL" clId="{0FFC5FDE-5C04-7D44-BA8B-DBCD6FC87454}" dt="2024-07-18T15:34:34.502" v="3450" actId="478"/>
          <ac:picMkLst>
            <pc:docMk/>
            <pc:sldMk cId="2376207955" sldId="402"/>
            <ac:picMk id="29" creationId="{6FA00488-15AC-EE8C-DEF3-52D9792382B6}"/>
          </ac:picMkLst>
        </pc:picChg>
      </pc:sldChg>
      <pc:sldChg chg="delSp modSp del mod">
        <pc:chgData name="Jackson, Nicole D." userId="4294fe7e-4600-4f40-a416-e1f12f98b17a" providerId="ADAL" clId="{0FFC5FDE-5C04-7D44-BA8B-DBCD6FC87454}" dt="2024-07-18T15:38:18.660" v="3497" actId="2696"/>
        <pc:sldMkLst>
          <pc:docMk/>
          <pc:sldMk cId="132850440" sldId="405"/>
        </pc:sldMkLst>
        <pc:spChg chg="del mod">
          <ac:chgData name="Jackson, Nicole D." userId="4294fe7e-4600-4f40-a416-e1f12f98b17a" providerId="ADAL" clId="{0FFC5FDE-5C04-7D44-BA8B-DBCD6FC87454}" dt="2024-07-18T15:38:00.086" v="3496" actId="478"/>
          <ac:spMkLst>
            <pc:docMk/>
            <pc:sldMk cId="132850440" sldId="405"/>
            <ac:spMk id="20" creationId="{A3B37B18-E0CD-3855-4629-4B951C1C5A00}"/>
          </ac:spMkLst>
        </pc:spChg>
        <pc:spChg chg="del">
          <ac:chgData name="Jackson, Nicole D." userId="4294fe7e-4600-4f40-a416-e1f12f98b17a" providerId="ADAL" clId="{0FFC5FDE-5C04-7D44-BA8B-DBCD6FC87454}" dt="2024-07-18T15:37:55.635" v="3494" actId="478"/>
          <ac:spMkLst>
            <pc:docMk/>
            <pc:sldMk cId="132850440" sldId="405"/>
            <ac:spMk id="21" creationId="{D7F0F38A-3F68-B9A1-5241-0B478A87EE6E}"/>
          </ac:spMkLst>
        </pc:spChg>
        <pc:spChg chg="del">
          <ac:chgData name="Jackson, Nicole D." userId="4294fe7e-4600-4f40-a416-e1f12f98b17a" providerId="ADAL" clId="{0FFC5FDE-5C04-7D44-BA8B-DBCD6FC87454}" dt="2024-07-18T15:22:35.750" v="3233" actId="478"/>
          <ac:spMkLst>
            <pc:docMk/>
            <pc:sldMk cId="132850440" sldId="405"/>
            <ac:spMk id="30" creationId="{7C67CE69-63F5-3DC9-8E49-93CD1F970989}"/>
          </ac:spMkLst>
        </pc:spChg>
        <pc:picChg chg="del">
          <ac:chgData name="Jackson, Nicole D." userId="4294fe7e-4600-4f40-a416-e1f12f98b17a" providerId="ADAL" clId="{0FFC5FDE-5C04-7D44-BA8B-DBCD6FC87454}" dt="2024-07-18T15:37:55.635" v="3494" actId="478"/>
          <ac:picMkLst>
            <pc:docMk/>
            <pc:sldMk cId="132850440" sldId="405"/>
            <ac:picMk id="39" creationId="{726D3717-D550-0E95-09C3-795262110FD9}"/>
          </ac:picMkLst>
        </pc:picChg>
        <pc:picChg chg="del">
          <ac:chgData name="Jackson, Nicole D." userId="4294fe7e-4600-4f40-a416-e1f12f98b17a" providerId="ADAL" clId="{0FFC5FDE-5C04-7D44-BA8B-DBCD6FC87454}" dt="2024-07-18T15:37:55.635" v="3494" actId="478"/>
          <ac:picMkLst>
            <pc:docMk/>
            <pc:sldMk cId="132850440" sldId="405"/>
            <ac:picMk id="43" creationId="{AC9BDC53-61F8-D0E7-0363-8F308DE27D3F}"/>
          </ac:picMkLst>
        </pc:picChg>
        <pc:picChg chg="del">
          <ac:chgData name="Jackson, Nicole D." userId="4294fe7e-4600-4f40-a416-e1f12f98b17a" providerId="ADAL" clId="{0FFC5FDE-5C04-7D44-BA8B-DBCD6FC87454}" dt="2024-07-18T15:37:55.635" v="3494" actId="478"/>
          <ac:picMkLst>
            <pc:docMk/>
            <pc:sldMk cId="132850440" sldId="405"/>
            <ac:picMk id="48" creationId="{90EFDCDD-A8B2-6587-F61B-43F1541FD613}"/>
          </ac:picMkLst>
        </pc:picChg>
      </pc:sldChg>
      <pc:sldChg chg="delSp modSp mod">
        <pc:chgData name="Jackson, Nicole D." userId="4294fe7e-4600-4f40-a416-e1f12f98b17a" providerId="ADAL" clId="{0FFC5FDE-5C04-7D44-BA8B-DBCD6FC87454}" dt="2024-07-18T15:39:56.388" v="3583" actId="20577"/>
        <pc:sldMkLst>
          <pc:docMk/>
          <pc:sldMk cId="4046778693" sldId="408"/>
        </pc:sldMkLst>
        <pc:spChg chg="mod">
          <ac:chgData name="Jackson, Nicole D." userId="4294fe7e-4600-4f40-a416-e1f12f98b17a" providerId="ADAL" clId="{0FFC5FDE-5C04-7D44-BA8B-DBCD6FC87454}" dt="2024-07-18T15:39:56.388" v="3583" actId="20577"/>
          <ac:spMkLst>
            <pc:docMk/>
            <pc:sldMk cId="4046778693" sldId="408"/>
            <ac:spMk id="4" creationId="{08C7C985-3094-EC00-CEC3-3F55E6D120D0}"/>
          </ac:spMkLst>
        </pc:spChg>
        <pc:spChg chg="mod">
          <ac:chgData name="Jackson, Nicole D." userId="4294fe7e-4600-4f40-a416-e1f12f98b17a" providerId="ADAL" clId="{0FFC5FDE-5C04-7D44-BA8B-DBCD6FC87454}" dt="2024-07-18T15:37:40.149" v="3484" actId="12789"/>
          <ac:spMkLst>
            <pc:docMk/>
            <pc:sldMk cId="4046778693" sldId="408"/>
            <ac:spMk id="5" creationId="{ED74820C-3DAD-7259-7B32-8316A36B611E}"/>
          </ac:spMkLst>
        </pc:spChg>
        <pc:spChg chg="mod">
          <ac:chgData name="Jackson, Nicole D." userId="4294fe7e-4600-4f40-a416-e1f12f98b17a" providerId="ADAL" clId="{0FFC5FDE-5C04-7D44-BA8B-DBCD6FC87454}" dt="2024-07-18T15:37:40.149" v="3484" actId="12789"/>
          <ac:spMkLst>
            <pc:docMk/>
            <pc:sldMk cId="4046778693" sldId="408"/>
            <ac:spMk id="6" creationId="{921854AD-B334-EC21-AC7D-8D1CA6323ABE}"/>
          </ac:spMkLst>
        </pc:spChg>
        <pc:spChg chg="mod">
          <ac:chgData name="Jackson, Nicole D." userId="4294fe7e-4600-4f40-a416-e1f12f98b17a" providerId="ADAL" clId="{0FFC5FDE-5C04-7D44-BA8B-DBCD6FC87454}" dt="2024-07-18T15:37:40.149" v="3484" actId="12789"/>
          <ac:spMkLst>
            <pc:docMk/>
            <pc:sldMk cId="4046778693" sldId="408"/>
            <ac:spMk id="7" creationId="{D8F599F1-52CB-56B5-FB3F-18B46D029DB9}"/>
          </ac:spMkLst>
        </pc:spChg>
        <pc:spChg chg="del mod">
          <ac:chgData name="Jackson, Nicole D." userId="4294fe7e-4600-4f40-a416-e1f12f98b17a" providerId="ADAL" clId="{0FFC5FDE-5C04-7D44-BA8B-DBCD6FC87454}" dt="2024-07-18T15:36:20.782" v="3468" actId="478"/>
          <ac:spMkLst>
            <pc:docMk/>
            <pc:sldMk cId="4046778693" sldId="408"/>
            <ac:spMk id="20" creationId="{A3B37B18-E0CD-3855-4629-4B951C1C5A00}"/>
          </ac:spMkLst>
        </pc:spChg>
        <pc:spChg chg="del mod">
          <ac:chgData name="Jackson, Nicole D." userId="4294fe7e-4600-4f40-a416-e1f12f98b17a" providerId="ADAL" clId="{0FFC5FDE-5C04-7D44-BA8B-DBCD6FC87454}" dt="2024-07-18T15:36:13.708" v="3466" actId="478"/>
          <ac:spMkLst>
            <pc:docMk/>
            <pc:sldMk cId="4046778693" sldId="408"/>
            <ac:spMk id="21" creationId="{D7F0F38A-3F68-B9A1-5241-0B478A87EE6E}"/>
          </ac:spMkLst>
        </pc:spChg>
        <pc:spChg chg="del">
          <ac:chgData name="Jackson, Nicole D." userId="4294fe7e-4600-4f40-a416-e1f12f98b17a" providerId="ADAL" clId="{0FFC5FDE-5C04-7D44-BA8B-DBCD6FC87454}" dt="2024-07-18T15:22:33.195" v="3232" actId="478"/>
          <ac:spMkLst>
            <pc:docMk/>
            <pc:sldMk cId="4046778693" sldId="408"/>
            <ac:spMk id="30" creationId="{7C67CE69-63F5-3DC9-8E49-93CD1F970989}"/>
          </ac:spMkLst>
        </pc:spChg>
        <pc:picChg chg="mod">
          <ac:chgData name="Jackson, Nicole D." userId="4294fe7e-4600-4f40-a416-e1f12f98b17a" providerId="ADAL" clId="{0FFC5FDE-5C04-7D44-BA8B-DBCD6FC87454}" dt="2024-07-18T15:37:46.870" v="3493" actId="1035"/>
          <ac:picMkLst>
            <pc:docMk/>
            <pc:sldMk cId="4046778693" sldId="408"/>
            <ac:picMk id="10" creationId="{8D96AD89-8CE2-3337-1F44-4C79FFAB5C12}"/>
          </ac:picMkLst>
        </pc:picChg>
        <pc:picChg chg="mod">
          <ac:chgData name="Jackson, Nicole D." userId="4294fe7e-4600-4f40-a416-e1f12f98b17a" providerId="ADAL" clId="{0FFC5FDE-5C04-7D44-BA8B-DBCD6FC87454}" dt="2024-07-18T15:37:46.870" v="3493" actId="1035"/>
          <ac:picMkLst>
            <pc:docMk/>
            <pc:sldMk cId="4046778693" sldId="408"/>
            <ac:picMk id="12" creationId="{FBE8278B-A99B-4E24-FDE9-6DC84A8FBC34}"/>
          </ac:picMkLst>
        </pc:picChg>
        <pc:picChg chg="mod">
          <ac:chgData name="Jackson, Nicole D." userId="4294fe7e-4600-4f40-a416-e1f12f98b17a" providerId="ADAL" clId="{0FFC5FDE-5C04-7D44-BA8B-DBCD6FC87454}" dt="2024-07-18T15:37:46.870" v="3493" actId="1035"/>
          <ac:picMkLst>
            <pc:docMk/>
            <pc:sldMk cId="4046778693" sldId="408"/>
            <ac:picMk id="16" creationId="{6E03E277-6444-9506-0F1B-79AB1453827C}"/>
          </ac:picMkLst>
        </pc:picChg>
        <pc:picChg chg="del mod">
          <ac:chgData name="Jackson, Nicole D." userId="4294fe7e-4600-4f40-a416-e1f12f98b17a" providerId="ADAL" clId="{0FFC5FDE-5C04-7D44-BA8B-DBCD6FC87454}" dt="2024-07-18T15:36:13.708" v="3466" actId="478"/>
          <ac:picMkLst>
            <pc:docMk/>
            <pc:sldMk cId="4046778693" sldId="408"/>
            <ac:picMk id="22" creationId="{8D00C39D-3B4B-D15B-E130-E2BE9438D90D}"/>
          </ac:picMkLst>
        </pc:picChg>
        <pc:picChg chg="del mod">
          <ac:chgData name="Jackson, Nicole D." userId="4294fe7e-4600-4f40-a416-e1f12f98b17a" providerId="ADAL" clId="{0FFC5FDE-5C04-7D44-BA8B-DBCD6FC87454}" dt="2024-07-18T15:36:13.708" v="3466" actId="478"/>
          <ac:picMkLst>
            <pc:docMk/>
            <pc:sldMk cId="4046778693" sldId="408"/>
            <ac:picMk id="26" creationId="{F7CA526E-B109-3959-D971-390B7F6A5229}"/>
          </ac:picMkLst>
        </pc:picChg>
        <pc:picChg chg="del mod">
          <ac:chgData name="Jackson, Nicole D." userId="4294fe7e-4600-4f40-a416-e1f12f98b17a" providerId="ADAL" clId="{0FFC5FDE-5C04-7D44-BA8B-DBCD6FC87454}" dt="2024-07-18T15:36:13.708" v="3466" actId="478"/>
          <ac:picMkLst>
            <pc:docMk/>
            <pc:sldMk cId="4046778693" sldId="408"/>
            <ac:picMk id="31" creationId="{A6AD8F03-45AB-BC86-7A84-7B7323328FA5}"/>
          </ac:picMkLst>
        </pc:picChg>
      </pc:sldChg>
      <pc:sldChg chg="addSp delSp modSp mod">
        <pc:chgData name="Jackson, Nicole D." userId="4294fe7e-4600-4f40-a416-e1f12f98b17a" providerId="ADAL" clId="{0FFC5FDE-5C04-7D44-BA8B-DBCD6FC87454}" dt="2024-07-18T15:42:50.885" v="3649" actId="12789"/>
        <pc:sldMkLst>
          <pc:docMk/>
          <pc:sldMk cId="1415269211" sldId="410"/>
        </pc:sldMkLst>
        <pc:spChg chg="del">
          <ac:chgData name="Jackson, Nicole D." userId="4294fe7e-4600-4f40-a416-e1f12f98b17a" providerId="ADAL" clId="{0FFC5FDE-5C04-7D44-BA8B-DBCD6FC87454}" dt="2024-07-18T15:42:40.133" v="3645" actId="478"/>
          <ac:spMkLst>
            <pc:docMk/>
            <pc:sldMk cId="1415269211" sldId="410"/>
            <ac:spMk id="7" creationId="{69B19725-B635-5DC7-E615-74687F93CD26}"/>
          </ac:spMkLst>
        </pc:spChg>
        <pc:spChg chg="del">
          <ac:chgData name="Jackson, Nicole D." userId="4294fe7e-4600-4f40-a416-e1f12f98b17a" providerId="ADAL" clId="{0FFC5FDE-5C04-7D44-BA8B-DBCD6FC87454}" dt="2024-07-18T15:42:06.837" v="3639" actId="478"/>
          <ac:spMkLst>
            <pc:docMk/>
            <pc:sldMk cId="1415269211" sldId="410"/>
            <ac:spMk id="8" creationId="{23541C7A-6439-E12B-6889-60CA6AABCCAD}"/>
          </ac:spMkLst>
        </pc:spChg>
        <pc:picChg chg="add mod">
          <ac:chgData name="Jackson, Nicole D." userId="4294fe7e-4600-4f40-a416-e1f12f98b17a" providerId="ADAL" clId="{0FFC5FDE-5C04-7D44-BA8B-DBCD6FC87454}" dt="2024-07-18T15:42:50.885" v="3649" actId="12789"/>
          <ac:picMkLst>
            <pc:docMk/>
            <pc:sldMk cId="1415269211" sldId="410"/>
            <ac:picMk id="2" creationId="{BE08BD8A-59D5-D571-7700-BA6A2361B36D}"/>
          </ac:picMkLst>
        </pc:picChg>
        <pc:picChg chg="mod">
          <ac:chgData name="Jackson, Nicole D." userId="4294fe7e-4600-4f40-a416-e1f12f98b17a" providerId="ADAL" clId="{0FFC5FDE-5C04-7D44-BA8B-DBCD6FC87454}" dt="2024-07-18T15:42:50.885" v="3649" actId="12789"/>
          <ac:picMkLst>
            <pc:docMk/>
            <pc:sldMk cId="1415269211" sldId="410"/>
            <ac:picMk id="6" creationId="{2DCA3C7D-D0BF-DE9D-9FF6-12BAD96C50B5}"/>
          </ac:picMkLst>
        </pc:picChg>
        <pc:picChg chg="del">
          <ac:chgData name="Jackson, Nicole D." userId="4294fe7e-4600-4f40-a416-e1f12f98b17a" providerId="ADAL" clId="{0FFC5FDE-5C04-7D44-BA8B-DBCD6FC87454}" dt="2024-07-18T15:42:06.837" v="3639" actId="478"/>
          <ac:picMkLst>
            <pc:docMk/>
            <pc:sldMk cId="1415269211" sldId="410"/>
            <ac:picMk id="10" creationId="{B912D2A2-4C29-9400-8C6D-B4001E488E2A}"/>
          </ac:picMkLst>
        </pc:picChg>
      </pc:sldChg>
      <pc:sldChg chg="addSp delSp modSp mod">
        <pc:chgData name="Jackson, Nicole D." userId="4294fe7e-4600-4f40-a416-e1f12f98b17a" providerId="ADAL" clId="{0FFC5FDE-5C04-7D44-BA8B-DBCD6FC87454}" dt="2024-07-18T15:41:52.412" v="3638"/>
        <pc:sldMkLst>
          <pc:docMk/>
          <pc:sldMk cId="3998686823" sldId="411"/>
        </pc:sldMkLst>
        <pc:spChg chg="add del mod">
          <ac:chgData name="Jackson, Nicole D." userId="4294fe7e-4600-4f40-a416-e1f12f98b17a" providerId="ADAL" clId="{0FFC5FDE-5C04-7D44-BA8B-DBCD6FC87454}" dt="2024-07-18T15:28:43.257" v="3419"/>
          <ac:spMkLst>
            <pc:docMk/>
            <pc:sldMk cId="3998686823" sldId="411"/>
            <ac:spMk id="2" creationId="{81BC9EEC-5886-4886-1EAD-1DC5E74A1302}"/>
          </ac:spMkLst>
        </pc:spChg>
        <pc:spChg chg="mod">
          <ac:chgData name="Jackson, Nicole D." userId="4294fe7e-4600-4f40-a416-e1f12f98b17a" providerId="ADAL" clId="{0FFC5FDE-5C04-7D44-BA8B-DBCD6FC87454}" dt="2024-07-18T15:38:58.254" v="3518" actId="6549"/>
          <ac:spMkLst>
            <pc:docMk/>
            <pc:sldMk cId="3998686823" sldId="411"/>
            <ac:spMk id="4" creationId="{08C7C985-3094-EC00-CEC3-3F55E6D120D0}"/>
          </ac:spMkLst>
        </pc:spChg>
        <pc:spChg chg="mod">
          <ac:chgData name="Jackson, Nicole D." userId="4294fe7e-4600-4f40-a416-e1f12f98b17a" providerId="ADAL" clId="{0FFC5FDE-5C04-7D44-BA8B-DBCD6FC87454}" dt="2024-07-18T15:40:39.215" v="3592" actId="1076"/>
          <ac:spMkLst>
            <pc:docMk/>
            <pc:sldMk cId="3998686823" sldId="411"/>
            <ac:spMk id="5" creationId="{ED74820C-3DAD-7259-7B32-8316A36B611E}"/>
          </ac:spMkLst>
        </pc:spChg>
        <pc:spChg chg="mod">
          <ac:chgData name="Jackson, Nicole D." userId="4294fe7e-4600-4f40-a416-e1f12f98b17a" providerId="ADAL" clId="{0FFC5FDE-5C04-7D44-BA8B-DBCD6FC87454}" dt="2024-07-18T15:40:39.215" v="3592" actId="1076"/>
          <ac:spMkLst>
            <pc:docMk/>
            <pc:sldMk cId="3998686823" sldId="411"/>
            <ac:spMk id="6" creationId="{921854AD-B334-EC21-AC7D-8D1CA6323ABE}"/>
          </ac:spMkLst>
        </pc:spChg>
        <pc:spChg chg="mod">
          <ac:chgData name="Jackson, Nicole D." userId="4294fe7e-4600-4f40-a416-e1f12f98b17a" providerId="ADAL" clId="{0FFC5FDE-5C04-7D44-BA8B-DBCD6FC87454}" dt="2024-07-18T15:41:51.114" v="3636" actId="12788"/>
          <ac:spMkLst>
            <pc:docMk/>
            <pc:sldMk cId="3998686823" sldId="411"/>
            <ac:spMk id="7" creationId="{D8F599F1-52CB-56B5-FB3F-18B46D029DB9}"/>
          </ac:spMkLst>
        </pc:spChg>
        <pc:spChg chg="mod">
          <ac:chgData name="Jackson, Nicole D." userId="4294fe7e-4600-4f40-a416-e1f12f98b17a" providerId="ADAL" clId="{0FFC5FDE-5C04-7D44-BA8B-DBCD6FC87454}" dt="2024-07-18T15:41:38.495" v="3633" actId="1036"/>
          <ac:spMkLst>
            <pc:docMk/>
            <pc:sldMk cId="3998686823" sldId="411"/>
            <ac:spMk id="8" creationId="{26325AAC-8AC4-2C99-5A6E-B12753853AE0}"/>
          </ac:spMkLst>
        </pc:spChg>
        <pc:spChg chg="add del mod">
          <ac:chgData name="Jackson, Nicole D." userId="4294fe7e-4600-4f40-a416-e1f12f98b17a" providerId="ADAL" clId="{0FFC5FDE-5C04-7D44-BA8B-DBCD6FC87454}" dt="2024-07-18T15:28:42.436" v="3417"/>
          <ac:spMkLst>
            <pc:docMk/>
            <pc:sldMk cId="3998686823" sldId="411"/>
            <ac:spMk id="10" creationId="{F325087B-724D-DA23-533C-87B89C0DB873}"/>
          </ac:spMkLst>
        </pc:spChg>
        <pc:spChg chg="add del mod">
          <ac:chgData name="Jackson, Nicole D." userId="4294fe7e-4600-4f40-a416-e1f12f98b17a" providerId="ADAL" clId="{0FFC5FDE-5C04-7D44-BA8B-DBCD6FC87454}" dt="2024-07-18T15:41:52.412" v="3638"/>
          <ac:spMkLst>
            <pc:docMk/>
            <pc:sldMk cId="3998686823" sldId="411"/>
            <ac:spMk id="12" creationId="{92CF66F7-225A-56FD-6D73-BF5A7E08510A}"/>
          </ac:spMkLst>
        </pc:spChg>
        <pc:spChg chg="del mod">
          <ac:chgData name="Jackson, Nicole D." userId="4294fe7e-4600-4f40-a416-e1f12f98b17a" providerId="ADAL" clId="{0FFC5FDE-5C04-7D44-BA8B-DBCD6FC87454}" dt="2024-07-18T15:40:17.126" v="3586" actId="478"/>
          <ac:spMkLst>
            <pc:docMk/>
            <pc:sldMk cId="3998686823" sldId="411"/>
            <ac:spMk id="20" creationId="{A3B37B18-E0CD-3855-4629-4B951C1C5A00}"/>
          </ac:spMkLst>
        </pc:spChg>
        <pc:spChg chg="del mod">
          <ac:chgData name="Jackson, Nicole D." userId="4294fe7e-4600-4f40-a416-e1f12f98b17a" providerId="ADAL" clId="{0FFC5FDE-5C04-7D44-BA8B-DBCD6FC87454}" dt="2024-07-18T15:40:09.666" v="3584" actId="478"/>
          <ac:spMkLst>
            <pc:docMk/>
            <pc:sldMk cId="3998686823" sldId="411"/>
            <ac:spMk id="21" creationId="{D7F0F38A-3F68-B9A1-5241-0B478A87EE6E}"/>
          </ac:spMkLst>
        </pc:spChg>
        <pc:spChg chg="del">
          <ac:chgData name="Jackson, Nicole D." userId="4294fe7e-4600-4f40-a416-e1f12f98b17a" providerId="ADAL" clId="{0FFC5FDE-5C04-7D44-BA8B-DBCD6FC87454}" dt="2024-07-18T15:29:40.509" v="3434" actId="478"/>
          <ac:spMkLst>
            <pc:docMk/>
            <pc:sldMk cId="3998686823" sldId="411"/>
            <ac:spMk id="30" creationId="{7C67CE69-63F5-3DC9-8E49-93CD1F970989}"/>
          </ac:spMkLst>
        </pc:spChg>
        <pc:picChg chg="del mod">
          <ac:chgData name="Jackson, Nicole D." userId="4294fe7e-4600-4f40-a416-e1f12f98b17a" providerId="ADAL" clId="{0FFC5FDE-5C04-7D44-BA8B-DBCD6FC87454}" dt="2024-07-18T15:40:09.666" v="3584" actId="478"/>
          <ac:picMkLst>
            <pc:docMk/>
            <pc:sldMk cId="3998686823" sldId="411"/>
            <ac:picMk id="9" creationId="{C35155CA-1AFC-6296-7274-406C225737D4}"/>
          </ac:picMkLst>
        </pc:picChg>
        <pc:picChg chg="del mod">
          <ac:chgData name="Jackson, Nicole D." userId="4294fe7e-4600-4f40-a416-e1f12f98b17a" providerId="ADAL" clId="{0FFC5FDE-5C04-7D44-BA8B-DBCD6FC87454}" dt="2024-07-18T15:40:09.666" v="3584" actId="478"/>
          <ac:picMkLst>
            <pc:docMk/>
            <pc:sldMk cId="3998686823" sldId="411"/>
            <ac:picMk id="11" creationId="{C9F5B0F6-7F51-9B81-33D5-88D6AA3EEAE4}"/>
          </ac:picMkLst>
        </pc:picChg>
        <pc:picChg chg="del mod">
          <ac:chgData name="Jackson, Nicole D." userId="4294fe7e-4600-4f40-a416-e1f12f98b17a" providerId="ADAL" clId="{0FFC5FDE-5C04-7D44-BA8B-DBCD6FC87454}" dt="2024-07-18T15:40:09.666" v="3584" actId="478"/>
          <ac:picMkLst>
            <pc:docMk/>
            <pc:sldMk cId="3998686823" sldId="411"/>
            <ac:picMk id="14" creationId="{AD380E0B-5E0E-D0BA-F81F-8E4221A93076}"/>
          </ac:picMkLst>
        </pc:picChg>
        <pc:picChg chg="del mod">
          <ac:chgData name="Jackson, Nicole D." userId="4294fe7e-4600-4f40-a416-e1f12f98b17a" providerId="ADAL" clId="{0FFC5FDE-5C04-7D44-BA8B-DBCD6FC87454}" dt="2024-07-18T15:40:09.666" v="3584" actId="478"/>
          <ac:picMkLst>
            <pc:docMk/>
            <pc:sldMk cId="3998686823" sldId="411"/>
            <ac:picMk id="18" creationId="{38D5433C-1C55-7991-3381-D7059D29B0DE}"/>
          </ac:picMkLst>
        </pc:picChg>
        <pc:picChg chg="mod">
          <ac:chgData name="Jackson, Nicole D." userId="4294fe7e-4600-4f40-a416-e1f12f98b17a" providerId="ADAL" clId="{0FFC5FDE-5C04-7D44-BA8B-DBCD6FC87454}" dt="2024-07-18T15:41:19.501" v="3620" actId="12788"/>
          <ac:picMkLst>
            <pc:docMk/>
            <pc:sldMk cId="3998686823" sldId="411"/>
            <ac:picMk id="24" creationId="{1C6263A1-4B93-6BB5-91E0-34607109B39F}"/>
          </ac:picMkLst>
        </pc:picChg>
        <pc:picChg chg="mod">
          <ac:chgData name="Jackson, Nicole D." userId="4294fe7e-4600-4f40-a416-e1f12f98b17a" providerId="ADAL" clId="{0FFC5FDE-5C04-7D44-BA8B-DBCD6FC87454}" dt="2024-07-18T15:41:05.763" v="3616" actId="1035"/>
          <ac:picMkLst>
            <pc:docMk/>
            <pc:sldMk cId="3998686823" sldId="411"/>
            <ac:picMk id="28" creationId="{ED2D162C-00BF-D575-77B6-6F78A1028776}"/>
          </ac:picMkLst>
        </pc:picChg>
        <pc:picChg chg="mod">
          <ac:chgData name="Jackson, Nicole D." userId="4294fe7e-4600-4f40-a416-e1f12f98b17a" providerId="ADAL" clId="{0FFC5FDE-5C04-7D44-BA8B-DBCD6FC87454}" dt="2024-07-18T15:41:51.114" v="3636" actId="12788"/>
          <ac:picMkLst>
            <pc:docMk/>
            <pc:sldMk cId="3998686823" sldId="411"/>
            <ac:picMk id="34" creationId="{28A02D40-2AAD-789F-841E-DCE6623F3E3D}"/>
          </ac:picMkLst>
        </pc:picChg>
        <pc:picChg chg="mod">
          <ac:chgData name="Jackson, Nicole D." userId="4294fe7e-4600-4f40-a416-e1f12f98b17a" providerId="ADAL" clId="{0FFC5FDE-5C04-7D44-BA8B-DBCD6FC87454}" dt="2024-07-18T15:41:05.763" v="3616" actId="1035"/>
          <ac:picMkLst>
            <pc:docMk/>
            <pc:sldMk cId="3998686823" sldId="411"/>
            <ac:picMk id="36" creationId="{33F85124-C318-A2B1-E39A-2C379CF50BC9}"/>
          </ac:picMkLst>
        </pc:picChg>
      </pc:sldChg>
      <pc:sldChg chg="ord">
        <pc:chgData name="Jackson, Nicole D." userId="4294fe7e-4600-4f40-a416-e1f12f98b17a" providerId="ADAL" clId="{0FFC5FDE-5C04-7D44-BA8B-DBCD6FC87454}" dt="2024-07-18T15:22:45.790" v="3234" actId="20578"/>
        <pc:sldMkLst>
          <pc:docMk/>
          <pc:sldMk cId="1630228106" sldId="412"/>
        </pc:sldMkLst>
      </pc:sldChg>
      <pc:sldChg chg="modSp mod">
        <pc:chgData name="Jackson, Nicole D." userId="4294fe7e-4600-4f40-a416-e1f12f98b17a" providerId="ADAL" clId="{0FFC5FDE-5C04-7D44-BA8B-DBCD6FC87454}" dt="2024-07-18T13:13:41.833" v="1058" actId="20577"/>
        <pc:sldMkLst>
          <pc:docMk/>
          <pc:sldMk cId="514584331" sldId="422"/>
        </pc:sldMkLst>
        <pc:spChg chg="mod">
          <ac:chgData name="Jackson, Nicole D." userId="4294fe7e-4600-4f40-a416-e1f12f98b17a" providerId="ADAL" clId="{0FFC5FDE-5C04-7D44-BA8B-DBCD6FC87454}" dt="2024-07-18T13:13:41.833" v="1058" actId="20577"/>
          <ac:spMkLst>
            <pc:docMk/>
            <pc:sldMk cId="514584331" sldId="422"/>
            <ac:spMk id="16" creationId="{E5A21C7E-0FFE-97AA-ACDF-46B96F5BEC7F}"/>
          </ac:spMkLst>
        </pc:spChg>
      </pc:sldChg>
      <pc:sldChg chg="modSp mod">
        <pc:chgData name="Jackson, Nicole D." userId="4294fe7e-4600-4f40-a416-e1f12f98b17a" providerId="ADAL" clId="{0FFC5FDE-5C04-7D44-BA8B-DBCD6FC87454}" dt="2024-07-18T13:02:40.740" v="830" actId="13822"/>
        <pc:sldMkLst>
          <pc:docMk/>
          <pc:sldMk cId="857298021" sldId="424"/>
        </pc:sldMkLst>
        <pc:spChg chg="mod">
          <ac:chgData name="Jackson, Nicole D." userId="4294fe7e-4600-4f40-a416-e1f12f98b17a" providerId="ADAL" clId="{0FFC5FDE-5C04-7D44-BA8B-DBCD6FC87454}" dt="2024-07-18T13:02:40.740" v="830" actId="13822"/>
          <ac:spMkLst>
            <pc:docMk/>
            <pc:sldMk cId="857298021" sldId="424"/>
            <ac:spMk id="13" creationId="{B91C3A7D-C272-7009-9070-242079120D21}"/>
          </ac:spMkLst>
        </pc:spChg>
      </pc:sldChg>
      <pc:sldChg chg="modSp mod">
        <pc:chgData name="Jackson, Nicole D." userId="4294fe7e-4600-4f40-a416-e1f12f98b17a" providerId="ADAL" clId="{0FFC5FDE-5C04-7D44-BA8B-DBCD6FC87454}" dt="2024-07-18T13:02:49.822" v="831" actId="13822"/>
        <pc:sldMkLst>
          <pc:docMk/>
          <pc:sldMk cId="1845214170" sldId="425"/>
        </pc:sldMkLst>
        <pc:spChg chg="mod">
          <ac:chgData name="Jackson, Nicole D." userId="4294fe7e-4600-4f40-a416-e1f12f98b17a" providerId="ADAL" clId="{0FFC5FDE-5C04-7D44-BA8B-DBCD6FC87454}" dt="2024-07-18T13:02:49.822" v="831" actId="13822"/>
          <ac:spMkLst>
            <pc:docMk/>
            <pc:sldMk cId="1845214170" sldId="425"/>
            <ac:spMk id="13" creationId="{B91C3A7D-C272-7009-9070-242079120D21}"/>
          </ac:spMkLst>
        </pc:spChg>
        <pc:spChg chg="mod">
          <ac:chgData name="Jackson, Nicole D." userId="4294fe7e-4600-4f40-a416-e1f12f98b17a" providerId="ADAL" clId="{0FFC5FDE-5C04-7D44-BA8B-DBCD6FC87454}" dt="2024-07-18T13:02:49.822" v="831" actId="13822"/>
          <ac:spMkLst>
            <pc:docMk/>
            <pc:sldMk cId="1845214170" sldId="425"/>
            <ac:spMk id="19" creationId="{A0C926DF-905E-19EF-7497-FE3D0154CE9C}"/>
          </ac:spMkLst>
        </pc:spChg>
      </pc:sldChg>
      <pc:sldChg chg="modSp mod">
        <pc:chgData name="Jackson, Nicole D." userId="4294fe7e-4600-4f40-a416-e1f12f98b17a" providerId="ADAL" clId="{0FFC5FDE-5C04-7D44-BA8B-DBCD6FC87454}" dt="2024-07-18T13:03:01.022" v="832" actId="13822"/>
        <pc:sldMkLst>
          <pc:docMk/>
          <pc:sldMk cId="721170895" sldId="426"/>
        </pc:sldMkLst>
        <pc:spChg chg="mod">
          <ac:chgData name="Jackson, Nicole D." userId="4294fe7e-4600-4f40-a416-e1f12f98b17a" providerId="ADAL" clId="{0FFC5FDE-5C04-7D44-BA8B-DBCD6FC87454}" dt="2024-07-18T13:03:01.022" v="832" actId="13822"/>
          <ac:spMkLst>
            <pc:docMk/>
            <pc:sldMk cId="721170895" sldId="426"/>
            <ac:spMk id="7" creationId="{BAC6DD3D-3B70-74B3-73FF-7A439ADC51B2}"/>
          </ac:spMkLst>
        </pc:spChg>
        <pc:spChg chg="mod">
          <ac:chgData name="Jackson, Nicole D." userId="4294fe7e-4600-4f40-a416-e1f12f98b17a" providerId="ADAL" clId="{0FFC5FDE-5C04-7D44-BA8B-DBCD6FC87454}" dt="2024-07-18T13:03:01.022" v="832" actId="13822"/>
          <ac:spMkLst>
            <pc:docMk/>
            <pc:sldMk cId="721170895" sldId="426"/>
            <ac:spMk id="13" creationId="{B91C3A7D-C272-7009-9070-242079120D21}"/>
          </ac:spMkLst>
        </pc:spChg>
        <pc:spChg chg="mod">
          <ac:chgData name="Jackson, Nicole D." userId="4294fe7e-4600-4f40-a416-e1f12f98b17a" providerId="ADAL" clId="{0FFC5FDE-5C04-7D44-BA8B-DBCD6FC87454}" dt="2024-07-18T13:03:01.022" v="832" actId="13822"/>
          <ac:spMkLst>
            <pc:docMk/>
            <pc:sldMk cId="721170895" sldId="426"/>
            <ac:spMk id="19" creationId="{A0C926DF-905E-19EF-7497-FE3D0154CE9C}"/>
          </ac:spMkLst>
        </pc:spChg>
      </pc:sldChg>
      <pc:sldChg chg="modSp mod">
        <pc:chgData name="Jackson, Nicole D." userId="4294fe7e-4600-4f40-a416-e1f12f98b17a" providerId="ADAL" clId="{0FFC5FDE-5C04-7D44-BA8B-DBCD6FC87454}" dt="2024-07-18T13:03:06.670" v="833" actId="13822"/>
        <pc:sldMkLst>
          <pc:docMk/>
          <pc:sldMk cId="2412242187" sldId="427"/>
        </pc:sldMkLst>
        <pc:spChg chg="mod">
          <ac:chgData name="Jackson, Nicole D." userId="4294fe7e-4600-4f40-a416-e1f12f98b17a" providerId="ADAL" clId="{0FFC5FDE-5C04-7D44-BA8B-DBCD6FC87454}" dt="2024-07-18T13:03:06.670" v="833" actId="13822"/>
          <ac:spMkLst>
            <pc:docMk/>
            <pc:sldMk cId="2412242187" sldId="427"/>
            <ac:spMk id="7" creationId="{BAC6DD3D-3B70-74B3-73FF-7A439ADC51B2}"/>
          </ac:spMkLst>
        </pc:spChg>
        <pc:spChg chg="mod">
          <ac:chgData name="Jackson, Nicole D." userId="4294fe7e-4600-4f40-a416-e1f12f98b17a" providerId="ADAL" clId="{0FFC5FDE-5C04-7D44-BA8B-DBCD6FC87454}" dt="2024-07-18T13:03:06.670" v="833" actId="13822"/>
          <ac:spMkLst>
            <pc:docMk/>
            <pc:sldMk cId="2412242187" sldId="427"/>
            <ac:spMk id="13" creationId="{B91C3A7D-C272-7009-9070-242079120D21}"/>
          </ac:spMkLst>
        </pc:spChg>
        <pc:spChg chg="mod">
          <ac:chgData name="Jackson, Nicole D." userId="4294fe7e-4600-4f40-a416-e1f12f98b17a" providerId="ADAL" clId="{0FFC5FDE-5C04-7D44-BA8B-DBCD6FC87454}" dt="2024-07-18T12:20:24.819" v="1" actId="113"/>
          <ac:spMkLst>
            <pc:docMk/>
            <pc:sldMk cId="2412242187" sldId="427"/>
            <ac:spMk id="15" creationId="{5D005C53-D2CC-8EF1-D015-359028DE08F3}"/>
          </ac:spMkLst>
        </pc:spChg>
        <pc:spChg chg="mod">
          <ac:chgData name="Jackson, Nicole D." userId="4294fe7e-4600-4f40-a416-e1f12f98b17a" providerId="ADAL" clId="{0FFC5FDE-5C04-7D44-BA8B-DBCD6FC87454}" dt="2024-07-18T13:03:06.670" v="833" actId="13822"/>
          <ac:spMkLst>
            <pc:docMk/>
            <pc:sldMk cId="2412242187" sldId="427"/>
            <ac:spMk id="19" creationId="{A0C926DF-905E-19EF-7497-FE3D0154CE9C}"/>
          </ac:spMkLst>
        </pc:spChg>
      </pc:sldChg>
      <pc:sldChg chg="modSp mod">
        <pc:chgData name="Jackson, Nicole D." userId="4294fe7e-4600-4f40-a416-e1f12f98b17a" providerId="ADAL" clId="{0FFC5FDE-5C04-7D44-BA8B-DBCD6FC87454}" dt="2024-07-18T13:03:14.220" v="834" actId="13822"/>
        <pc:sldMkLst>
          <pc:docMk/>
          <pc:sldMk cId="2870246671" sldId="428"/>
        </pc:sldMkLst>
        <pc:spChg chg="mod">
          <ac:chgData name="Jackson, Nicole D." userId="4294fe7e-4600-4f40-a416-e1f12f98b17a" providerId="ADAL" clId="{0FFC5FDE-5C04-7D44-BA8B-DBCD6FC87454}" dt="2024-07-18T13:03:14.220" v="834" actId="13822"/>
          <ac:spMkLst>
            <pc:docMk/>
            <pc:sldMk cId="2870246671" sldId="428"/>
            <ac:spMk id="7" creationId="{BAC6DD3D-3B70-74B3-73FF-7A439ADC51B2}"/>
          </ac:spMkLst>
        </pc:spChg>
        <pc:spChg chg="mod">
          <ac:chgData name="Jackson, Nicole D." userId="4294fe7e-4600-4f40-a416-e1f12f98b17a" providerId="ADAL" clId="{0FFC5FDE-5C04-7D44-BA8B-DBCD6FC87454}" dt="2024-07-18T13:03:14.220" v="834" actId="13822"/>
          <ac:spMkLst>
            <pc:docMk/>
            <pc:sldMk cId="2870246671" sldId="428"/>
            <ac:spMk id="13" creationId="{B91C3A7D-C272-7009-9070-242079120D21}"/>
          </ac:spMkLst>
        </pc:spChg>
        <pc:spChg chg="mod">
          <ac:chgData name="Jackson, Nicole D." userId="4294fe7e-4600-4f40-a416-e1f12f98b17a" providerId="ADAL" clId="{0FFC5FDE-5C04-7D44-BA8B-DBCD6FC87454}" dt="2024-07-18T12:20:28.568" v="2" actId="113"/>
          <ac:spMkLst>
            <pc:docMk/>
            <pc:sldMk cId="2870246671" sldId="428"/>
            <ac:spMk id="15" creationId="{5D005C53-D2CC-8EF1-D015-359028DE08F3}"/>
          </ac:spMkLst>
        </pc:spChg>
        <pc:spChg chg="mod">
          <ac:chgData name="Jackson, Nicole D." userId="4294fe7e-4600-4f40-a416-e1f12f98b17a" providerId="ADAL" clId="{0FFC5FDE-5C04-7D44-BA8B-DBCD6FC87454}" dt="2024-07-18T13:03:14.220" v="834" actId="13822"/>
          <ac:spMkLst>
            <pc:docMk/>
            <pc:sldMk cId="2870246671" sldId="428"/>
            <ac:spMk id="17" creationId="{5D5AAF34-8696-9458-C65E-9B2B624F501E}"/>
          </ac:spMkLst>
        </pc:spChg>
        <pc:spChg chg="mod">
          <ac:chgData name="Jackson, Nicole D." userId="4294fe7e-4600-4f40-a416-e1f12f98b17a" providerId="ADAL" clId="{0FFC5FDE-5C04-7D44-BA8B-DBCD6FC87454}" dt="2024-07-18T13:03:14.220" v="834" actId="13822"/>
          <ac:spMkLst>
            <pc:docMk/>
            <pc:sldMk cId="2870246671" sldId="428"/>
            <ac:spMk id="19" creationId="{A0C926DF-905E-19EF-7497-FE3D0154CE9C}"/>
          </ac:spMkLst>
        </pc:spChg>
      </pc:sldChg>
      <pc:sldChg chg="addSp modSp mod modAnim">
        <pc:chgData name="Jackson, Nicole D." userId="4294fe7e-4600-4f40-a416-e1f12f98b17a" providerId="ADAL" clId="{0FFC5FDE-5C04-7D44-BA8B-DBCD6FC87454}" dt="2024-07-18T15:58:03.925" v="4808"/>
        <pc:sldMkLst>
          <pc:docMk/>
          <pc:sldMk cId="1075549535" sldId="429"/>
        </pc:sldMkLst>
        <pc:spChg chg="mod">
          <ac:chgData name="Jackson, Nicole D." userId="4294fe7e-4600-4f40-a416-e1f12f98b17a" providerId="ADAL" clId="{0FFC5FDE-5C04-7D44-BA8B-DBCD6FC87454}" dt="2024-07-18T12:24:06.860" v="56" actId="12788"/>
          <ac:spMkLst>
            <pc:docMk/>
            <pc:sldMk cId="1075549535" sldId="429"/>
            <ac:spMk id="2" creationId="{6244454E-DB5C-29EA-DDBB-9EB7A604400D}"/>
          </ac:spMkLst>
        </pc:spChg>
        <pc:spChg chg="mod">
          <ac:chgData name="Jackson, Nicole D." userId="4294fe7e-4600-4f40-a416-e1f12f98b17a" providerId="ADAL" clId="{0FFC5FDE-5C04-7D44-BA8B-DBCD6FC87454}" dt="2024-07-18T13:03:21.536" v="835" actId="13822"/>
          <ac:spMkLst>
            <pc:docMk/>
            <pc:sldMk cId="1075549535" sldId="429"/>
            <ac:spMk id="7" creationId="{BAC6DD3D-3B70-74B3-73FF-7A439ADC51B2}"/>
          </ac:spMkLst>
        </pc:spChg>
        <pc:spChg chg="mod">
          <ac:chgData name="Jackson, Nicole D." userId="4294fe7e-4600-4f40-a416-e1f12f98b17a" providerId="ADAL" clId="{0FFC5FDE-5C04-7D44-BA8B-DBCD6FC87454}" dt="2024-07-18T13:03:21.536" v="835" actId="13822"/>
          <ac:spMkLst>
            <pc:docMk/>
            <pc:sldMk cId="1075549535" sldId="429"/>
            <ac:spMk id="13" creationId="{B91C3A7D-C272-7009-9070-242079120D21}"/>
          </ac:spMkLst>
        </pc:spChg>
        <pc:spChg chg="mod">
          <ac:chgData name="Jackson, Nicole D." userId="4294fe7e-4600-4f40-a416-e1f12f98b17a" providerId="ADAL" clId="{0FFC5FDE-5C04-7D44-BA8B-DBCD6FC87454}" dt="2024-07-18T12:20:34.137" v="3" actId="113"/>
          <ac:spMkLst>
            <pc:docMk/>
            <pc:sldMk cId="1075549535" sldId="429"/>
            <ac:spMk id="15" creationId="{5D005C53-D2CC-8EF1-D015-359028DE08F3}"/>
          </ac:spMkLst>
        </pc:spChg>
        <pc:spChg chg="mod">
          <ac:chgData name="Jackson, Nicole D." userId="4294fe7e-4600-4f40-a416-e1f12f98b17a" providerId="ADAL" clId="{0FFC5FDE-5C04-7D44-BA8B-DBCD6FC87454}" dt="2024-07-18T13:03:21.536" v="835" actId="13822"/>
          <ac:spMkLst>
            <pc:docMk/>
            <pc:sldMk cId="1075549535" sldId="429"/>
            <ac:spMk id="17" creationId="{5D5AAF34-8696-9458-C65E-9B2B624F501E}"/>
          </ac:spMkLst>
        </pc:spChg>
        <pc:spChg chg="mod">
          <ac:chgData name="Jackson, Nicole D." userId="4294fe7e-4600-4f40-a416-e1f12f98b17a" providerId="ADAL" clId="{0FFC5FDE-5C04-7D44-BA8B-DBCD6FC87454}" dt="2024-07-18T13:03:21.536" v="835" actId="13822"/>
          <ac:spMkLst>
            <pc:docMk/>
            <pc:sldMk cId="1075549535" sldId="429"/>
            <ac:spMk id="19" creationId="{A0C926DF-905E-19EF-7497-FE3D0154CE9C}"/>
          </ac:spMkLst>
        </pc:spChg>
        <pc:spChg chg="add mod">
          <ac:chgData name="Jackson, Nicole D." userId="4294fe7e-4600-4f40-a416-e1f12f98b17a" providerId="ADAL" clId="{0FFC5FDE-5C04-7D44-BA8B-DBCD6FC87454}" dt="2024-07-18T12:21:03.317" v="6" actId="207"/>
          <ac:spMkLst>
            <pc:docMk/>
            <pc:sldMk cId="1075549535" sldId="429"/>
            <ac:spMk id="21" creationId="{D735A404-E1B3-B978-5670-470AEA174472}"/>
          </ac:spMkLst>
        </pc:spChg>
        <pc:spChg chg="add mod">
          <ac:chgData name="Jackson, Nicole D." userId="4294fe7e-4600-4f40-a416-e1f12f98b17a" providerId="ADAL" clId="{0FFC5FDE-5C04-7D44-BA8B-DBCD6FC87454}" dt="2024-07-18T12:21:23.559" v="21" actId="14100"/>
          <ac:spMkLst>
            <pc:docMk/>
            <pc:sldMk cId="1075549535" sldId="429"/>
            <ac:spMk id="22" creationId="{00FFF3DF-E3C7-F943-6D5A-8998A8576396}"/>
          </ac:spMkLst>
        </pc:spChg>
      </pc:sldChg>
      <pc:sldChg chg="modSp mod">
        <pc:chgData name="Jackson, Nicole D." userId="4294fe7e-4600-4f40-a416-e1f12f98b17a" providerId="ADAL" clId="{0FFC5FDE-5C04-7D44-BA8B-DBCD6FC87454}" dt="2024-07-18T13:10:33.635" v="909" actId="20577"/>
        <pc:sldMkLst>
          <pc:docMk/>
          <pc:sldMk cId="1929047398" sldId="430"/>
        </pc:sldMkLst>
        <pc:spChg chg="mod">
          <ac:chgData name="Jackson, Nicole D." userId="4294fe7e-4600-4f40-a416-e1f12f98b17a" providerId="ADAL" clId="{0FFC5FDE-5C04-7D44-BA8B-DBCD6FC87454}" dt="2024-07-18T12:23:27.755" v="54" actId="20577"/>
          <ac:spMkLst>
            <pc:docMk/>
            <pc:sldMk cId="1929047398" sldId="430"/>
            <ac:spMk id="4" creationId="{E92DF750-0D86-92FD-1CE7-8E0A7FE38693}"/>
          </ac:spMkLst>
        </pc:spChg>
        <pc:spChg chg="mod">
          <ac:chgData name="Jackson, Nicole D." userId="4294fe7e-4600-4f40-a416-e1f12f98b17a" providerId="ADAL" clId="{0FFC5FDE-5C04-7D44-BA8B-DBCD6FC87454}" dt="2024-07-18T13:03:27.490" v="836" actId="13822"/>
          <ac:spMkLst>
            <pc:docMk/>
            <pc:sldMk cId="1929047398" sldId="430"/>
            <ac:spMk id="7" creationId="{BAC6DD3D-3B70-74B3-73FF-7A439ADC51B2}"/>
          </ac:spMkLst>
        </pc:spChg>
        <pc:spChg chg="mod">
          <ac:chgData name="Jackson, Nicole D." userId="4294fe7e-4600-4f40-a416-e1f12f98b17a" providerId="ADAL" clId="{0FFC5FDE-5C04-7D44-BA8B-DBCD6FC87454}" dt="2024-07-18T13:03:27.490" v="836" actId="13822"/>
          <ac:spMkLst>
            <pc:docMk/>
            <pc:sldMk cId="1929047398" sldId="430"/>
            <ac:spMk id="13" creationId="{B91C3A7D-C272-7009-9070-242079120D21}"/>
          </ac:spMkLst>
        </pc:spChg>
        <pc:spChg chg="mod">
          <ac:chgData name="Jackson, Nicole D." userId="4294fe7e-4600-4f40-a416-e1f12f98b17a" providerId="ADAL" clId="{0FFC5FDE-5C04-7D44-BA8B-DBCD6FC87454}" dt="2024-07-18T13:03:27.490" v="836" actId="13822"/>
          <ac:spMkLst>
            <pc:docMk/>
            <pc:sldMk cId="1929047398" sldId="430"/>
            <ac:spMk id="19" creationId="{A0C926DF-905E-19EF-7497-FE3D0154CE9C}"/>
          </ac:spMkLst>
        </pc:spChg>
        <pc:spChg chg="mod">
          <ac:chgData name="Jackson, Nicole D." userId="4294fe7e-4600-4f40-a416-e1f12f98b17a" providerId="ADAL" clId="{0FFC5FDE-5C04-7D44-BA8B-DBCD6FC87454}" dt="2024-07-18T13:10:33.635" v="909" actId="20577"/>
          <ac:spMkLst>
            <pc:docMk/>
            <pc:sldMk cId="1929047398" sldId="430"/>
            <ac:spMk id="21" creationId="{A2A637E1-D823-9FF1-1E00-4EC0B8CD968A}"/>
          </ac:spMkLst>
        </pc:spChg>
      </pc:sldChg>
      <pc:sldChg chg="modSp mod">
        <pc:chgData name="Jackson, Nicole D." userId="4294fe7e-4600-4f40-a416-e1f12f98b17a" providerId="ADAL" clId="{0FFC5FDE-5C04-7D44-BA8B-DBCD6FC87454}" dt="2024-07-18T13:10:38.572" v="911" actId="20577"/>
        <pc:sldMkLst>
          <pc:docMk/>
          <pc:sldMk cId="1909536335" sldId="433"/>
        </pc:sldMkLst>
        <pc:spChg chg="mod">
          <ac:chgData name="Jackson, Nicole D." userId="4294fe7e-4600-4f40-a416-e1f12f98b17a" providerId="ADAL" clId="{0FFC5FDE-5C04-7D44-BA8B-DBCD6FC87454}" dt="2024-07-18T12:23:38.416" v="55"/>
          <ac:spMkLst>
            <pc:docMk/>
            <pc:sldMk cId="1909536335" sldId="433"/>
            <ac:spMk id="4" creationId="{E92DF750-0D86-92FD-1CE7-8E0A7FE38693}"/>
          </ac:spMkLst>
        </pc:spChg>
        <pc:spChg chg="mod">
          <ac:chgData name="Jackson, Nicole D." userId="4294fe7e-4600-4f40-a416-e1f12f98b17a" providerId="ADAL" clId="{0FFC5FDE-5C04-7D44-BA8B-DBCD6FC87454}" dt="2024-07-18T13:03:40.077" v="838" actId="13822"/>
          <ac:spMkLst>
            <pc:docMk/>
            <pc:sldMk cId="1909536335" sldId="433"/>
            <ac:spMk id="7" creationId="{BAC6DD3D-3B70-74B3-73FF-7A439ADC51B2}"/>
          </ac:spMkLst>
        </pc:spChg>
        <pc:spChg chg="mod">
          <ac:chgData name="Jackson, Nicole D." userId="4294fe7e-4600-4f40-a416-e1f12f98b17a" providerId="ADAL" clId="{0FFC5FDE-5C04-7D44-BA8B-DBCD6FC87454}" dt="2024-07-18T13:03:40.077" v="838" actId="13822"/>
          <ac:spMkLst>
            <pc:docMk/>
            <pc:sldMk cId="1909536335" sldId="433"/>
            <ac:spMk id="13" creationId="{B91C3A7D-C272-7009-9070-242079120D21}"/>
          </ac:spMkLst>
        </pc:spChg>
        <pc:spChg chg="mod">
          <ac:chgData name="Jackson, Nicole D." userId="4294fe7e-4600-4f40-a416-e1f12f98b17a" providerId="ADAL" clId="{0FFC5FDE-5C04-7D44-BA8B-DBCD6FC87454}" dt="2024-07-18T13:03:40.077" v="838" actId="13822"/>
          <ac:spMkLst>
            <pc:docMk/>
            <pc:sldMk cId="1909536335" sldId="433"/>
            <ac:spMk id="19" creationId="{A0C926DF-905E-19EF-7497-FE3D0154CE9C}"/>
          </ac:spMkLst>
        </pc:spChg>
        <pc:spChg chg="mod">
          <ac:chgData name="Jackson, Nicole D." userId="4294fe7e-4600-4f40-a416-e1f12f98b17a" providerId="ADAL" clId="{0FFC5FDE-5C04-7D44-BA8B-DBCD6FC87454}" dt="2024-07-18T13:10:38.572" v="911" actId="20577"/>
          <ac:spMkLst>
            <pc:docMk/>
            <pc:sldMk cId="1909536335" sldId="433"/>
            <ac:spMk id="21" creationId="{A2A637E1-D823-9FF1-1E00-4EC0B8CD968A}"/>
          </ac:spMkLst>
        </pc:spChg>
      </pc:sldChg>
      <pc:sldChg chg="addSp delSp modSp mod">
        <pc:chgData name="Jackson, Nicole D." userId="4294fe7e-4600-4f40-a416-e1f12f98b17a" providerId="ADAL" clId="{0FFC5FDE-5C04-7D44-BA8B-DBCD6FC87454}" dt="2024-07-18T16:01:39.990" v="4814" actId="14100"/>
        <pc:sldMkLst>
          <pc:docMk/>
          <pc:sldMk cId="1284510536" sldId="434"/>
        </pc:sldMkLst>
        <pc:spChg chg="mod">
          <ac:chgData name="Jackson, Nicole D." userId="4294fe7e-4600-4f40-a416-e1f12f98b17a" providerId="ADAL" clId="{0FFC5FDE-5C04-7D44-BA8B-DBCD6FC87454}" dt="2024-07-18T15:53:25.703" v="4798" actId="1076"/>
          <ac:spMkLst>
            <pc:docMk/>
            <pc:sldMk cId="1284510536" sldId="434"/>
            <ac:spMk id="2" creationId="{375776E3-B05E-6EA5-6590-24565E04A3B2}"/>
          </ac:spMkLst>
        </pc:spChg>
        <pc:spChg chg="mod">
          <ac:chgData name="Jackson, Nicole D." userId="4294fe7e-4600-4f40-a416-e1f12f98b17a" providerId="ADAL" clId="{0FFC5FDE-5C04-7D44-BA8B-DBCD6FC87454}" dt="2024-07-18T15:43:37.036" v="3794" actId="14100"/>
          <ac:spMkLst>
            <pc:docMk/>
            <pc:sldMk cId="1284510536" sldId="434"/>
            <ac:spMk id="4" creationId="{88D9B64E-B36B-F28D-8851-F870E09E2C47}"/>
          </ac:spMkLst>
        </pc:spChg>
        <pc:spChg chg="add mod">
          <ac:chgData name="Jackson, Nicole D." userId="4294fe7e-4600-4f40-a416-e1f12f98b17a" providerId="ADAL" clId="{0FFC5FDE-5C04-7D44-BA8B-DBCD6FC87454}" dt="2024-07-18T15:51:45.417" v="4516" actId="14100"/>
          <ac:spMkLst>
            <pc:docMk/>
            <pc:sldMk cId="1284510536" sldId="434"/>
            <ac:spMk id="5" creationId="{0D008ECB-5FD5-98CC-7F47-70B6EF581599}"/>
          </ac:spMkLst>
        </pc:spChg>
        <pc:spChg chg="add del mod">
          <ac:chgData name="Jackson, Nicole D." userId="4294fe7e-4600-4f40-a416-e1f12f98b17a" providerId="ADAL" clId="{0FFC5FDE-5C04-7D44-BA8B-DBCD6FC87454}" dt="2024-07-18T15:48:05.343" v="4238" actId="478"/>
          <ac:spMkLst>
            <pc:docMk/>
            <pc:sldMk cId="1284510536" sldId="434"/>
            <ac:spMk id="6" creationId="{074D65B7-CAEE-A279-7D98-8D987721E7F7}"/>
          </ac:spMkLst>
        </pc:spChg>
        <pc:spChg chg="add mod">
          <ac:chgData name="Jackson, Nicole D." userId="4294fe7e-4600-4f40-a416-e1f12f98b17a" providerId="ADAL" clId="{0FFC5FDE-5C04-7D44-BA8B-DBCD6FC87454}" dt="2024-07-18T16:01:29.288" v="4810" actId="14100"/>
          <ac:spMkLst>
            <pc:docMk/>
            <pc:sldMk cId="1284510536" sldId="434"/>
            <ac:spMk id="14" creationId="{D6DCDB5E-88B2-D121-3475-C780B3BE9BAE}"/>
          </ac:spMkLst>
        </pc:spChg>
        <pc:spChg chg="add mod">
          <ac:chgData name="Jackson, Nicole D." userId="4294fe7e-4600-4f40-a416-e1f12f98b17a" providerId="ADAL" clId="{0FFC5FDE-5C04-7D44-BA8B-DBCD6FC87454}" dt="2024-07-18T16:01:39.990" v="4814" actId="14100"/>
          <ac:spMkLst>
            <pc:docMk/>
            <pc:sldMk cId="1284510536" sldId="434"/>
            <ac:spMk id="15" creationId="{5B0EA95B-8917-8146-5CCF-67D3F4DD0FC7}"/>
          </ac:spMkLst>
        </pc:spChg>
        <pc:picChg chg="add mod">
          <ac:chgData name="Jackson, Nicole D." userId="4294fe7e-4600-4f40-a416-e1f12f98b17a" providerId="ADAL" clId="{0FFC5FDE-5C04-7D44-BA8B-DBCD6FC87454}" dt="2024-07-18T15:48:09.617" v="4240" actId="1076"/>
          <ac:picMkLst>
            <pc:docMk/>
            <pc:sldMk cId="1284510536" sldId="434"/>
            <ac:picMk id="7" creationId="{66F6969B-9528-9F0D-C137-275D34861667}"/>
          </ac:picMkLst>
        </pc:picChg>
        <pc:picChg chg="add mod">
          <ac:chgData name="Jackson, Nicole D." userId="4294fe7e-4600-4f40-a416-e1f12f98b17a" providerId="ADAL" clId="{0FFC5FDE-5C04-7D44-BA8B-DBCD6FC87454}" dt="2024-07-18T15:53:29.788" v="4799" actId="1076"/>
          <ac:picMkLst>
            <pc:docMk/>
            <pc:sldMk cId="1284510536" sldId="434"/>
            <ac:picMk id="8" creationId="{451E7E2B-5D4E-5327-86D6-8BB2C26DFE20}"/>
          </ac:picMkLst>
        </pc:picChg>
        <pc:picChg chg="add mod modCrop">
          <ac:chgData name="Jackson, Nicole D." userId="4294fe7e-4600-4f40-a416-e1f12f98b17a" providerId="ADAL" clId="{0FFC5FDE-5C04-7D44-BA8B-DBCD6FC87454}" dt="2024-07-18T15:48:09.617" v="4240" actId="1076"/>
          <ac:picMkLst>
            <pc:docMk/>
            <pc:sldMk cId="1284510536" sldId="434"/>
            <ac:picMk id="9" creationId="{0AC7A601-C98E-777F-2639-D195E4484D62}"/>
          </ac:picMkLst>
        </pc:picChg>
        <pc:cxnChg chg="add del mod">
          <ac:chgData name="Jackson, Nicole D." userId="4294fe7e-4600-4f40-a416-e1f12f98b17a" providerId="ADAL" clId="{0FFC5FDE-5C04-7D44-BA8B-DBCD6FC87454}" dt="2024-07-18T15:48:29.202" v="4245" actId="478"/>
          <ac:cxnSpMkLst>
            <pc:docMk/>
            <pc:sldMk cId="1284510536" sldId="434"/>
            <ac:cxnSpMk id="11" creationId="{808302BC-5AF5-E4BB-BCF0-7CF5D1E74963}"/>
          </ac:cxnSpMkLst>
        </pc:cxnChg>
      </pc:sldChg>
      <pc:sldChg chg="del">
        <pc:chgData name="Jackson, Nicole D." userId="4294fe7e-4600-4f40-a416-e1f12f98b17a" providerId="ADAL" clId="{0FFC5FDE-5C04-7D44-BA8B-DBCD6FC87454}" dt="2024-07-18T14:23:29.156" v="2317" actId="2696"/>
        <pc:sldMkLst>
          <pc:docMk/>
          <pc:sldMk cId="3806194385" sldId="435"/>
        </pc:sldMkLst>
      </pc:sldChg>
      <pc:sldChg chg="modSp new del mod">
        <pc:chgData name="Jackson, Nicole D." userId="4294fe7e-4600-4f40-a416-e1f12f98b17a" providerId="ADAL" clId="{0FFC5FDE-5C04-7D44-BA8B-DBCD6FC87454}" dt="2024-07-18T14:40:02.998" v="2652" actId="2696"/>
        <pc:sldMkLst>
          <pc:docMk/>
          <pc:sldMk cId="730546715" sldId="436"/>
        </pc:sldMkLst>
        <pc:spChg chg="mod">
          <ac:chgData name="Jackson, Nicole D." userId="4294fe7e-4600-4f40-a416-e1f12f98b17a" providerId="ADAL" clId="{0FFC5FDE-5C04-7D44-BA8B-DBCD6FC87454}" dt="2024-07-18T12:38:46.841" v="294" actId="20577"/>
          <ac:spMkLst>
            <pc:docMk/>
            <pc:sldMk cId="730546715" sldId="436"/>
            <ac:spMk id="4" creationId="{E801F46A-67D6-57C1-C110-9964B7F54DA4}"/>
          </ac:spMkLst>
        </pc:spChg>
      </pc:sldChg>
      <pc:sldChg chg="addSp delSp modSp new del mod">
        <pc:chgData name="Jackson, Nicole D." userId="4294fe7e-4600-4f40-a416-e1f12f98b17a" providerId="ADAL" clId="{0FFC5FDE-5C04-7D44-BA8B-DBCD6FC87454}" dt="2024-07-18T14:21:21.559" v="2296" actId="2696"/>
        <pc:sldMkLst>
          <pc:docMk/>
          <pc:sldMk cId="979237153" sldId="437"/>
        </pc:sldMkLst>
        <pc:spChg chg="del">
          <ac:chgData name="Jackson, Nicole D." userId="4294fe7e-4600-4f40-a416-e1f12f98b17a" providerId="ADAL" clId="{0FFC5FDE-5C04-7D44-BA8B-DBCD6FC87454}" dt="2024-07-18T13:18:59.534" v="1083" actId="478"/>
          <ac:spMkLst>
            <pc:docMk/>
            <pc:sldMk cId="979237153" sldId="437"/>
            <ac:spMk id="2" creationId="{316CFC78-5455-F990-689B-A559A9ED8D8E}"/>
          </ac:spMkLst>
        </pc:spChg>
        <pc:spChg chg="mod">
          <ac:chgData name="Jackson, Nicole D." userId="4294fe7e-4600-4f40-a416-e1f12f98b17a" providerId="ADAL" clId="{0FFC5FDE-5C04-7D44-BA8B-DBCD6FC87454}" dt="2024-07-18T13:20:53.223" v="1234" actId="20577"/>
          <ac:spMkLst>
            <pc:docMk/>
            <pc:sldMk cId="979237153" sldId="437"/>
            <ac:spMk id="4" creationId="{25C55784-458C-EDFD-6192-EED1252DE377}"/>
          </ac:spMkLst>
        </pc:spChg>
        <pc:spChg chg="mod">
          <ac:chgData name="Jackson, Nicole D." userId="4294fe7e-4600-4f40-a416-e1f12f98b17a" providerId="ADAL" clId="{0FFC5FDE-5C04-7D44-BA8B-DBCD6FC87454}" dt="2024-07-18T13:19:00.153" v="1084"/>
          <ac:spMkLst>
            <pc:docMk/>
            <pc:sldMk cId="979237153" sldId="437"/>
            <ac:spMk id="7" creationId="{32689EFA-1DA7-262A-3F6C-0A95BBB69B9A}"/>
          </ac:spMkLst>
        </pc:spChg>
        <pc:spChg chg="mod">
          <ac:chgData name="Jackson, Nicole D." userId="4294fe7e-4600-4f40-a416-e1f12f98b17a" providerId="ADAL" clId="{0FFC5FDE-5C04-7D44-BA8B-DBCD6FC87454}" dt="2024-07-18T13:19:00.153" v="1084"/>
          <ac:spMkLst>
            <pc:docMk/>
            <pc:sldMk cId="979237153" sldId="437"/>
            <ac:spMk id="10" creationId="{FA0B05BF-C09A-D46B-801A-07F53FDC406B}"/>
          </ac:spMkLst>
        </pc:spChg>
        <pc:spChg chg="add del mod">
          <ac:chgData name="Jackson, Nicole D." userId="4294fe7e-4600-4f40-a416-e1f12f98b17a" providerId="ADAL" clId="{0FFC5FDE-5C04-7D44-BA8B-DBCD6FC87454}" dt="2024-07-18T13:20:03.231" v="1089" actId="478"/>
          <ac:spMkLst>
            <pc:docMk/>
            <pc:sldMk cId="979237153" sldId="437"/>
            <ac:spMk id="11" creationId="{B6D444BD-B8BE-6A09-B39B-0ED5C380256C}"/>
          </ac:spMkLst>
        </pc:spChg>
        <pc:spChg chg="add del mod">
          <ac:chgData name="Jackson, Nicole D." userId="4294fe7e-4600-4f40-a416-e1f12f98b17a" providerId="ADAL" clId="{0FFC5FDE-5C04-7D44-BA8B-DBCD6FC87454}" dt="2024-07-18T13:20:03.231" v="1089" actId="478"/>
          <ac:spMkLst>
            <pc:docMk/>
            <pc:sldMk cId="979237153" sldId="437"/>
            <ac:spMk id="12" creationId="{A6C60C44-2564-997A-2F0F-D81129322B50}"/>
          </ac:spMkLst>
        </pc:spChg>
        <pc:spChg chg="mod">
          <ac:chgData name="Jackson, Nicole D." userId="4294fe7e-4600-4f40-a416-e1f12f98b17a" providerId="ADAL" clId="{0FFC5FDE-5C04-7D44-BA8B-DBCD6FC87454}" dt="2024-07-18T13:19:00.153" v="1084"/>
          <ac:spMkLst>
            <pc:docMk/>
            <pc:sldMk cId="979237153" sldId="437"/>
            <ac:spMk id="14" creationId="{0BA565F1-F92A-F670-BC37-F80752D7A8F1}"/>
          </ac:spMkLst>
        </pc:spChg>
        <pc:spChg chg="mod">
          <ac:chgData name="Jackson, Nicole D." userId="4294fe7e-4600-4f40-a416-e1f12f98b17a" providerId="ADAL" clId="{0FFC5FDE-5C04-7D44-BA8B-DBCD6FC87454}" dt="2024-07-18T13:19:00.153" v="1084"/>
          <ac:spMkLst>
            <pc:docMk/>
            <pc:sldMk cId="979237153" sldId="437"/>
            <ac:spMk id="15" creationId="{22286BFB-3483-CCBF-7A52-4EC0BF90C49E}"/>
          </ac:spMkLst>
        </pc:spChg>
        <pc:grpChg chg="add mod">
          <ac:chgData name="Jackson, Nicole D." userId="4294fe7e-4600-4f40-a416-e1f12f98b17a" providerId="ADAL" clId="{0FFC5FDE-5C04-7D44-BA8B-DBCD6FC87454}" dt="2024-07-18T13:19:05.177" v="1085" actId="1076"/>
          <ac:grpSpMkLst>
            <pc:docMk/>
            <pc:sldMk cId="979237153" sldId="437"/>
            <ac:grpSpMk id="5" creationId="{9E5BFE0B-91D7-D9B3-A417-C6202448B9D5}"/>
          </ac:grpSpMkLst>
        </pc:grpChg>
        <pc:grpChg chg="add del mod">
          <ac:chgData name="Jackson, Nicole D." userId="4294fe7e-4600-4f40-a416-e1f12f98b17a" providerId="ADAL" clId="{0FFC5FDE-5C04-7D44-BA8B-DBCD6FC87454}" dt="2024-07-18T13:20:03.231" v="1089" actId="478"/>
          <ac:grpSpMkLst>
            <pc:docMk/>
            <pc:sldMk cId="979237153" sldId="437"/>
            <ac:grpSpMk id="8" creationId="{CE4E0814-6213-0FEA-A431-6271123ADE5B}"/>
          </ac:grpSpMkLst>
        </pc:grpChg>
        <pc:grpChg chg="add del mod">
          <ac:chgData name="Jackson, Nicole D." userId="4294fe7e-4600-4f40-a416-e1f12f98b17a" providerId="ADAL" clId="{0FFC5FDE-5C04-7D44-BA8B-DBCD6FC87454}" dt="2024-07-18T13:20:03.231" v="1089" actId="478"/>
          <ac:grpSpMkLst>
            <pc:docMk/>
            <pc:sldMk cId="979237153" sldId="437"/>
            <ac:grpSpMk id="13" creationId="{3EE2CFF1-2D84-9649-1AB4-CD7B748A68F1}"/>
          </ac:grpSpMkLst>
        </pc:grpChg>
        <pc:picChg chg="mod">
          <ac:chgData name="Jackson, Nicole D." userId="4294fe7e-4600-4f40-a416-e1f12f98b17a" providerId="ADAL" clId="{0FFC5FDE-5C04-7D44-BA8B-DBCD6FC87454}" dt="2024-07-18T13:19:00.153" v="1084"/>
          <ac:picMkLst>
            <pc:docMk/>
            <pc:sldMk cId="979237153" sldId="437"/>
            <ac:picMk id="6" creationId="{10167C25-7B05-AD12-1DE5-19D073684DE4}"/>
          </ac:picMkLst>
        </pc:picChg>
        <pc:picChg chg="mod">
          <ac:chgData name="Jackson, Nicole D." userId="4294fe7e-4600-4f40-a416-e1f12f98b17a" providerId="ADAL" clId="{0FFC5FDE-5C04-7D44-BA8B-DBCD6FC87454}" dt="2024-07-18T13:19:00.153" v="1084"/>
          <ac:picMkLst>
            <pc:docMk/>
            <pc:sldMk cId="979237153" sldId="437"/>
            <ac:picMk id="9" creationId="{5FD62F34-885F-850F-A292-A5261146C371}"/>
          </ac:picMkLst>
        </pc:picChg>
        <pc:picChg chg="add mod">
          <ac:chgData name="Jackson, Nicole D." userId="4294fe7e-4600-4f40-a416-e1f12f98b17a" providerId="ADAL" clId="{0FFC5FDE-5C04-7D44-BA8B-DBCD6FC87454}" dt="2024-07-18T13:20:10.409" v="1090" actId="1076"/>
          <ac:picMkLst>
            <pc:docMk/>
            <pc:sldMk cId="979237153" sldId="437"/>
            <ac:picMk id="16" creationId="{162A9BC3-0DCC-ED92-5CC5-0BEAA253F78B}"/>
          </ac:picMkLst>
        </pc:picChg>
      </pc:sldChg>
      <pc:sldChg chg="addSp delSp modSp new mod">
        <pc:chgData name="Jackson, Nicole D." userId="4294fe7e-4600-4f40-a416-e1f12f98b17a" providerId="ADAL" clId="{0FFC5FDE-5C04-7D44-BA8B-DBCD6FC87454}" dt="2024-07-18T13:13:28.954" v="1057" actId="14100"/>
        <pc:sldMkLst>
          <pc:docMk/>
          <pc:sldMk cId="1745784501" sldId="438"/>
        </pc:sldMkLst>
        <pc:spChg chg="del">
          <ac:chgData name="Jackson, Nicole D." userId="4294fe7e-4600-4f40-a416-e1f12f98b17a" providerId="ADAL" clId="{0FFC5FDE-5C04-7D44-BA8B-DBCD6FC87454}" dt="2024-07-18T13:04:57.124" v="857" actId="478"/>
          <ac:spMkLst>
            <pc:docMk/>
            <pc:sldMk cId="1745784501" sldId="438"/>
            <ac:spMk id="2" creationId="{2D2E5562-1E97-2F0A-F2CD-D1ED6E7CAE9C}"/>
          </ac:spMkLst>
        </pc:spChg>
        <pc:spChg chg="mod">
          <ac:chgData name="Jackson, Nicole D." userId="4294fe7e-4600-4f40-a416-e1f12f98b17a" providerId="ADAL" clId="{0FFC5FDE-5C04-7D44-BA8B-DBCD6FC87454}" dt="2024-07-18T13:12:49.477" v="1053" actId="20577"/>
          <ac:spMkLst>
            <pc:docMk/>
            <pc:sldMk cId="1745784501" sldId="438"/>
            <ac:spMk id="4" creationId="{BA28335B-5E90-5ED8-00FC-B574ADDC9D37}"/>
          </ac:spMkLst>
        </pc:spChg>
        <pc:spChg chg="add mod">
          <ac:chgData name="Jackson, Nicole D." userId="4294fe7e-4600-4f40-a416-e1f12f98b17a" providerId="ADAL" clId="{0FFC5FDE-5C04-7D44-BA8B-DBCD6FC87454}" dt="2024-07-18T13:04:58.273" v="858"/>
          <ac:spMkLst>
            <pc:docMk/>
            <pc:sldMk cId="1745784501" sldId="438"/>
            <ac:spMk id="6" creationId="{F1982FB6-8611-3191-DA2B-D940F38359E5}"/>
          </ac:spMkLst>
        </pc:spChg>
        <pc:spChg chg="add mod">
          <ac:chgData name="Jackson, Nicole D." userId="4294fe7e-4600-4f40-a416-e1f12f98b17a" providerId="ADAL" clId="{0FFC5FDE-5C04-7D44-BA8B-DBCD6FC87454}" dt="2024-07-18T13:04:58.273" v="858"/>
          <ac:spMkLst>
            <pc:docMk/>
            <pc:sldMk cId="1745784501" sldId="438"/>
            <ac:spMk id="7" creationId="{306C5504-EBA3-C242-6EA6-D6C330C7961D}"/>
          </ac:spMkLst>
        </pc:spChg>
        <pc:spChg chg="add mod">
          <ac:chgData name="Jackson, Nicole D." userId="4294fe7e-4600-4f40-a416-e1f12f98b17a" providerId="ADAL" clId="{0FFC5FDE-5C04-7D44-BA8B-DBCD6FC87454}" dt="2024-07-18T13:04:58.273" v="858"/>
          <ac:spMkLst>
            <pc:docMk/>
            <pc:sldMk cId="1745784501" sldId="438"/>
            <ac:spMk id="8" creationId="{708C4C6C-4DC0-5F25-A59A-7E5AB9ED59E1}"/>
          </ac:spMkLst>
        </pc:spChg>
        <pc:spChg chg="add mod">
          <ac:chgData name="Jackson, Nicole D." userId="4294fe7e-4600-4f40-a416-e1f12f98b17a" providerId="ADAL" clId="{0FFC5FDE-5C04-7D44-BA8B-DBCD6FC87454}" dt="2024-07-18T13:04:58.273" v="858"/>
          <ac:spMkLst>
            <pc:docMk/>
            <pc:sldMk cId="1745784501" sldId="438"/>
            <ac:spMk id="11" creationId="{079CE7B6-F8F8-E597-C933-B10677047E21}"/>
          </ac:spMkLst>
        </pc:spChg>
        <pc:spChg chg="add mod">
          <ac:chgData name="Jackson, Nicole D." userId="4294fe7e-4600-4f40-a416-e1f12f98b17a" providerId="ADAL" clId="{0FFC5FDE-5C04-7D44-BA8B-DBCD6FC87454}" dt="2024-07-18T13:04:58.273" v="858"/>
          <ac:spMkLst>
            <pc:docMk/>
            <pc:sldMk cId="1745784501" sldId="438"/>
            <ac:spMk id="12" creationId="{142D869B-3DB2-939B-74E2-A590ED869A68}"/>
          </ac:spMkLst>
        </pc:spChg>
        <pc:spChg chg="add mod">
          <ac:chgData name="Jackson, Nicole D." userId="4294fe7e-4600-4f40-a416-e1f12f98b17a" providerId="ADAL" clId="{0FFC5FDE-5C04-7D44-BA8B-DBCD6FC87454}" dt="2024-07-18T13:04:58.273" v="858"/>
          <ac:spMkLst>
            <pc:docMk/>
            <pc:sldMk cId="1745784501" sldId="438"/>
            <ac:spMk id="13" creationId="{FAD745FB-59CC-2E35-3B6B-F70D6F9E8E44}"/>
          </ac:spMkLst>
        </pc:spChg>
        <pc:spChg chg="add mod">
          <ac:chgData name="Jackson, Nicole D." userId="4294fe7e-4600-4f40-a416-e1f12f98b17a" providerId="ADAL" clId="{0FFC5FDE-5C04-7D44-BA8B-DBCD6FC87454}" dt="2024-07-18T13:04:58.273" v="858"/>
          <ac:spMkLst>
            <pc:docMk/>
            <pc:sldMk cId="1745784501" sldId="438"/>
            <ac:spMk id="14" creationId="{CFB077FB-C41D-8554-ED3F-BBC1BB66EDE3}"/>
          </ac:spMkLst>
        </pc:spChg>
        <pc:spChg chg="add mod">
          <ac:chgData name="Jackson, Nicole D." userId="4294fe7e-4600-4f40-a416-e1f12f98b17a" providerId="ADAL" clId="{0FFC5FDE-5C04-7D44-BA8B-DBCD6FC87454}" dt="2024-07-18T13:04:58.273" v="858"/>
          <ac:spMkLst>
            <pc:docMk/>
            <pc:sldMk cId="1745784501" sldId="438"/>
            <ac:spMk id="15" creationId="{836DDEB8-6C28-5F9B-8320-0A029241849C}"/>
          </ac:spMkLst>
        </pc:spChg>
        <pc:spChg chg="add mod">
          <ac:chgData name="Jackson, Nicole D." userId="4294fe7e-4600-4f40-a416-e1f12f98b17a" providerId="ADAL" clId="{0FFC5FDE-5C04-7D44-BA8B-DBCD6FC87454}" dt="2024-07-18T13:06:20.409" v="870" actId="1076"/>
          <ac:spMkLst>
            <pc:docMk/>
            <pc:sldMk cId="1745784501" sldId="438"/>
            <ac:spMk id="18" creationId="{A70A68F7-21D7-BEC6-E15F-6FC88AC3CB7B}"/>
          </ac:spMkLst>
        </pc:spChg>
        <pc:spChg chg="add mod">
          <ac:chgData name="Jackson, Nicole D." userId="4294fe7e-4600-4f40-a416-e1f12f98b17a" providerId="ADAL" clId="{0FFC5FDE-5C04-7D44-BA8B-DBCD6FC87454}" dt="2024-07-18T13:06:01.499" v="866" actId="1076"/>
          <ac:spMkLst>
            <pc:docMk/>
            <pc:sldMk cId="1745784501" sldId="438"/>
            <ac:spMk id="19" creationId="{1AD952C8-79BB-60B2-64FA-3290FBDA0851}"/>
          </ac:spMkLst>
        </pc:spChg>
        <pc:spChg chg="add mod">
          <ac:chgData name="Jackson, Nicole D." userId="4294fe7e-4600-4f40-a416-e1f12f98b17a" providerId="ADAL" clId="{0FFC5FDE-5C04-7D44-BA8B-DBCD6FC87454}" dt="2024-07-18T13:06:01.499" v="866" actId="1076"/>
          <ac:spMkLst>
            <pc:docMk/>
            <pc:sldMk cId="1745784501" sldId="438"/>
            <ac:spMk id="20" creationId="{3A649B19-AB55-8981-C293-1490267833DA}"/>
          </ac:spMkLst>
        </pc:spChg>
        <pc:spChg chg="add mod">
          <ac:chgData name="Jackson, Nicole D." userId="4294fe7e-4600-4f40-a416-e1f12f98b17a" providerId="ADAL" clId="{0FFC5FDE-5C04-7D44-BA8B-DBCD6FC87454}" dt="2024-07-18T13:06:20.089" v="869" actId="1076"/>
          <ac:spMkLst>
            <pc:docMk/>
            <pc:sldMk cId="1745784501" sldId="438"/>
            <ac:spMk id="23" creationId="{8B21A140-7174-024D-7F6A-C48EE694236E}"/>
          </ac:spMkLst>
        </pc:spChg>
        <pc:spChg chg="add mod">
          <ac:chgData name="Jackson, Nicole D." userId="4294fe7e-4600-4f40-a416-e1f12f98b17a" providerId="ADAL" clId="{0FFC5FDE-5C04-7D44-BA8B-DBCD6FC87454}" dt="2024-07-18T13:06:01.499" v="866" actId="1076"/>
          <ac:spMkLst>
            <pc:docMk/>
            <pc:sldMk cId="1745784501" sldId="438"/>
            <ac:spMk id="24" creationId="{A3DC2BA4-5810-2F9A-BE7C-98262C39CC05}"/>
          </ac:spMkLst>
        </pc:spChg>
        <pc:spChg chg="add mod">
          <ac:chgData name="Jackson, Nicole D." userId="4294fe7e-4600-4f40-a416-e1f12f98b17a" providerId="ADAL" clId="{0FFC5FDE-5C04-7D44-BA8B-DBCD6FC87454}" dt="2024-07-18T13:06:01.499" v="866" actId="1076"/>
          <ac:spMkLst>
            <pc:docMk/>
            <pc:sldMk cId="1745784501" sldId="438"/>
            <ac:spMk id="25" creationId="{11F20106-4AED-9AFB-7D1F-B29B240624F3}"/>
          </ac:spMkLst>
        </pc:spChg>
        <pc:spChg chg="add mod">
          <ac:chgData name="Jackson, Nicole D." userId="4294fe7e-4600-4f40-a416-e1f12f98b17a" providerId="ADAL" clId="{0FFC5FDE-5C04-7D44-BA8B-DBCD6FC87454}" dt="2024-07-18T13:06:01.499" v="866" actId="1076"/>
          <ac:spMkLst>
            <pc:docMk/>
            <pc:sldMk cId="1745784501" sldId="438"/>
            <ac:spMk id="26" creationId="{DA341029-FB14-A97D-15E6-14C264171F73}"/>
          </ac:spMkLst>
        </pc:spChg>
        <pc:spChg chg="add mod">
          <ac:chgData name="Jackson, Nicole D." userId="4294fe7e-4600-4f40-a416-e1f12f98b17a" providerId="ADAL" clId="{0FFC5FDE-5C04-7D44-BA8B-DBCD6FC87454}" dt="2024-07-18T13:06:01.499" v="866" actId="1076"/>
          <ac:spMkLst>
            <pc:docMk/>
            <pc:sldMk cId="1745784501" sldId="438"/>
            <ac:spMk id="27" creationId="{3227C9AC-6B20-D2F8-9E46-2E21314D1BC4}"/>
          </ac:spMkLst>
        </pc:spChg>
        <pc:spChg chg="add mod">
          <ac:chgData name="Jackson, Nicole D." userId="4294fe7e-4600-4f40-a416-e1f12f98b17a" providerId="ADAL" clId="{0FFC5FDE-5C04-7D44-BA8B-DBCD6FC87454}" dt="2024-07-18T13:06:01.499" v="866" actId="1076"/>
          <ac:spMkLst>
            <pc:docMk/>
            <pc:sldMk cId="1745784501" sldId="438"/>
            <ac:spMk id="28" creationId="{3AC6C5BB-ECDC-252D-4D44-B77C15CC331A}"/>
          </ac:spMkLst>
        </pc:spChg>
        <pc:spChg chg="add mod">
          <ac:chgData name="Jackson, Nicole D." userId="4294fe7e-4600-4f40-a416-e1f12f98b17a" providerId="ADAL" clId="{0FFC5FDE-5C04-7D44-BA8B-DBCD6FC87454}" dt="2024-07-18T13:06:28.936" v="872" actId="1076"/>
          <ac:spMkLst>
            <pc:docMk/>
            <pc:sldMk cId="1745784501" sldId="438"/>
            <ac:spMk id="31" creationId="{A53702E9-7109-5A7A-264F-1B3220D66F9D}"/>
          </ac:spMkLst>
        </pc:spChg>
        <pc:spChg chg="add mod">
          <ac:chgData name="Jackson, Nicole D." userId="4294fe7e-4600-4f40-a416-e1f12f98b17a" providerId="ADAL" clId="{0FFC5FDE-5C04-7D44-BA8B-DBCD6FC87454}" dt="2024-07-18T13:06:28.936" v="872" actId="1076"/>
          <ac:spMkLst>
            <pc:docMk/>
            <pc:sldMk cId="1745784501" sldId="438"/>
            <ac:spMk id="33" creationId="{05974D56-59B7-D300-9BB5-025D90EA8E64}"/>
          </ac:spMkLst>
        </pc:spChg>
        <pc:spChg chg="add mod">
          <ac:chgData name="Jackson, Nicole D." userId="4294fe7e-4600-4f40-a416-e1f12f98b17a" providerId="ADAL" clId="{0FFC5FDE-5C04-7D44-BA8B-DBCD6FC87454}" dt="2024-07-18T13:11:44.195" v="949" actId="1037"/>
          <ac:spMkLst>
            <pc:docMk/>
            <pc:sldMk cId="1745784501" sldId="438"/>
            <ac:spMk id="34" creationId="{0E2AD2ED-5979-476A-10C4-CD13D6E17E03}"/>
          </ac:spMkLst>
        </pc:spChg>
        <pc:spChg chg="add mod">
          <ac:chgData name="Jackson, Nicole D." userId="4294fe7e-4600-4f40-a416-e1f12f98b17a" providerId="ADAL" clId="{0FFC5FDE-5C04-7D44-BA8B-DBCD6FC87454}" dt="2024-07-18T13:11:46.819" v="956" actId="1037"/>
          <ac:spMkLst>
            <pc:docMk/>
            <pc:sldMk cId="1745784501" sldId="438"/>
            <ac:spMk id="35" creationId="{576738ED-6F9B-583C-04B0-B65BE72DD87A}"/>
          </ac:spMkLst>
        </pc:spChg>
        <pc:spChg chg="add mod">
          <ac:chgData name="Jackson, Nicole D." userId="4294fe7e-4600-4f40-a416-e1f12f98b17a" providerId="ADAL" clId="{0FFC5FDE-5C04-7D44-BA8B-DBCD6FC87454}" dt="2024-07-18T13:11:22.299" v="916" actId="408"/>
          <ac:spMkLst>
            <pc:docMk/>
            <pc:sldMk cId="1745784501" sldId="438"/>
            <ac:spMk id="36" creationId="{68AA5BB5-893C-37FA-746D-7CFB6B192013}"/>
          </ac:spMkLst>
        </pc:spChg>
        <pc:spChg chg="add mod">
          <ac:chgData name="Jackson, Nicole D." userId="4294fe7e-4600-4f40-a416-e1f12f98b17a" providerId="ADAL" clId="{0FFC5FDE-5C04-7D44-BA8B-DBCD6FC87454}" dt="2024-07-18T13:11:22.299" v="916" actId="408"/>
          <ac:spMkLst>
            <pc:docMk/>
            <pc:sldMk cId="1745784501" sldId="438"/>
            <ac:spMk id="37" creationId="{772B81CD-54C8-37F9-E7F6-D834F5F5FF5C}"/>
          </ac:spMkLst>
        </pc:spChg>
        <pc:spChg chg="add del mod">
          <ac:chgData name="Jackson, Nicole D." userId="4294fe7e-4600-4f40-a416-e1f12f98b17a" providerId="ADAL" clId="{0FFC5FDE-5C04-7D44-BA8B-DBCD6FC87454}" dt="2024-07-18T13:11:39.144" v="937"/>
          <ac:spMkLst>
            <pc:docMk/>
            <pc:sldMk cId="1745784501" sldId="438"/>
            <ac:spMk id="41" creationId="{DA4691BD-D94D-F45D-60AE-4D29CE28B2C5}"/>
          </ac:spMkLst>
        </pc:spChg>
        <pc:spChg chg="add mod">
          <ac:chgData name="Jackson, Nicole D." userId="4294fe7e-4600-4f40-a416-e1f12f98b17a" providerId="ADAL" clId="{0FFC5FDE-5C04-7D44-BA8B-DBCD6FC87454}" dt="2024-07-18T13:13:28.954" v="1057" actId="14100"/>
          <ac:spMkLst>
            <pc:docMk/>
            <pc:sldMk cId="1745784501" sldId="438"/>
            <ac:spMk id="42" creationId="{1874E4F7-36C4-DDC5-6C98-A9D8696C9E9C}"/>
          </ac:spMkLst>
        </pc:spChg>
        <pc:grpChg chg="add mod">
          <ac:chgData name="Jackson, Nicole D." userId="4294fe7e-4600-4f40-a416-e1f12f98b17a" providerId="ADAL" clId="{0FFC5FDE-5C04-7D44-BA8B-DBCD6FC87454}" dt="2024-07-18T13:11:34.865" v="935" actId="1038"/>
          <ac:grpSpMkLst>
            <pc:docMk/>
            <pc:sldMk cId="1745784501" sldId="438"/>
            <ac:grpSpMk id="38" creationId="{C88140A5-732F-4508-C04A-1AD428124FE0}"/>
          </ac:grpSpMkLst>
        </pc:grpChg>
        <pc:grpChg chg="add mod">
          <ac:chgData name="Jackson, Nicole D." userId="4294fe7e-4600-4f40-a416-e1f12f98b17a" providerId="ADAL" clId="{0FFC5FDE-5C04-7D44-BA8B-DBCD6FC87454}" dt="2024-07-18T13:11:22.299" v="916" actId="408"/>
          <ac:grpSpMkLst>
            <pc:docMk/>
            <pc:sldMk cId="1745784501" sldId="438"/>
            <ac:grpSpMk id="39" creationId="{92FEC8A6-DA39-DDF6-A505-6612823EA985}"/>
          </ac:grpSpMkLst>
        </pc:grpChg>
        <pc:grpChg chg="add mod">
          <ac:chgData name="Jackson, Nicole D." userId="4294fe7e-4600-4f40-a416-e1f12f98b17a" providerId="ADAL" clId="{0FFC5FDE-5C04-7D44-BA8B-DBCD6FC87454}" dt="2024-07-18T13:11:22.299" v="916" actId="408"/>
          <ac:grpSpMkLst>
            <pc:docMk/>
            <pc:sldMk cId="1745784501" sldId="438"/>
            <ac:grpSpMk id="40" creationId="{5BC00392-8AC2-00AB-E566-3951C8F01EC2}"/>
          </ac:grpSpMkLst>
        </pc:grpChg>
        <pc:picChg chg="add mod">
          <ac:chgData name="Jackson, Nicole D." userId="4294fe7e-4600-4f40-a416-e1f12f98b17a" providerId="ADAL" clId="{0FFC5FDE-5C04-7D44-BA8B-DBCD6FC87454}" dt="2024-07-18T13:04:58.273" v="858"/>
          <ac:picMkLst>
            <pc:docMk/>
            <pc:sldMk cId="1745784501" sldId="438"/>
            <ac:picMk id="5" creationId="{86D19145-77D9-134A-F61A-D18065CBCB3B}"/>
          </ac:picMkLst>
        </pc:picChg>
        <pc:picChg chg="add mod">
          <ac:chgData name="Jackson, Nicole D." userId="4294fe7e-4600-4f40-a416-e1f12f98b17a" providerId="ADAL" clId="{0FFC5FDE-5C04-7D44-BA8B-DBCD6FC87454}" dt="2024-07-18T13:04:58.273" v="858"/>
          <ac:picMkLst>
            <pc:docMk/>
            <pc:sldMk cId="1745784501" sldId="438"/>
            <ac:picMk id="9" creationId="{811B0C6C-9DC1-8FE4-8599-6895D91D27B5}"/>
          </ac:picMkLst>
        </pc:picChg>
        <pc:picChg chg="add mod">
          <ac:chgData name="Jackson, Nicole D." userId="4294fe7e-4600-4f40-a416-e1f12f98b17a" providerId="ADAL" clId="{0FFC5FDE-5C04-7D44-BA8B-DBCD6FC87454}" dt="2024-07-18T13:04:58.273" v="858"/>
          <ac:picMkLst>
            <pc:docMk/>
            <pc:sldMk cId="1745784501" sldId="438"/>
            <ac:picMk id="10" creationId="{39B697E4-0F90-018A-CDCD-8028A3E8C510}"/>
          </ac:picMkLst>
        </pc:picChg>
        <pc:picChg chg="add mod">
          <ac:chgData name="Jackson, Nicole D." userId="4294fe7e-4600-4f40-a416-e1f12f98b17a" providerId="ADAL" clId="{0FFC5FDE-5C04-7D44-BA8B-DBCD6FC87454}" dt="2024-07-18T13:04:58.273" v="858"/>
          <ac:picMkLst>
            <pc:docMk/>
            <pc:sldMk cId="1745784501" sldId="438"/>
            <ac:picMk id="16" creationId="{1699C9E9-4E03-39D4-BB12-6A2AC2FB3C19}"/>
          </ac:picMkLst>
        </pc:picChg>
        <pc:picChg chg="add mod">
          <ac:chgData name="Jackson, Nicole D." userId="4294fe7e-4600-4f40-a416-e1f12f98b17a" providerId="ADAL" clId="{0FFC5FDE-5C04-7D44-BA8B-DBCD6FC87454}" dt="2024-07-18T13:06:20.409" v="870" actId="1076"/>
          <ac:picMkLst>
            <pc:docMk/>
            <pc:sldMk cId="1745784501" sldId="438"/>
            <ac:picMk id="17" creationId="{D739567F-AD28-CE1B-8D75-AA2DCF6BB7D1}"/>
          </ac:picMkLst>
        </pc:picChg>
        <pc:picChg chg="add mod">
          <ac:chgData name="Jackson, Nicole D." userId="4294fe7e-4600-4f40-a416-e1f12f98b17a" providerId="ADAL" clId="{0FFC5FDE-5C04-7D44-BA8B-DBCD6FC87454}" dt="2024-07-18T13:06:01.499" v="866" actId="1076"/>
          <ac:picMkLst>
            <pc:docMk/>
            <pc:sldMk cId="1745784501" sldId="438"/>
            <ac:picMk id="21" creationId="{9C247505-42D2-11A2-567A-77F6EAA4D510}"/>
          </ac:picMkLst>
        </pc:picChg>
        <pc:picChg chg="add mod">
          <ac:chgData name="Jackson, Nicole D." userId="4294fe7e-4600-4f40-a416-e1f12f98b17a" providerId="ADAL" clId="{0FFC5FDE-5C04-7D44-BA8B-DBCD6FC87454}" dt="2024-07-18T13:06:20.089" v="869" actId="1076"/>
          <ac:picMkLst>
            <pc:docMk/>
            <pc:sldMk cId="1745784501" sldId="438"/>
            <ac:picMk id="22" creationId="{79765420-A107-9D95-F889-A8561A3F085B}"/>
          </ac:picMkLst>
        </pc:picChg>
        <pc:picChg chg="add mod">
          <ac:chgData name="Jackson, Nicole D." userId="4294fe7e-4600-4f40-a416-e1f12f98b17a" providerId="ADAL" clId="{0FFC5FDE-5C04-7D44-BA8B-DBCD6FC87454}" dt="2024-07-18T13:06:01.499" v="866" actId="1076"/>
          <ac:picMkLst>
            <pc:docMk/>
            <pc:sldMk cId="1745784501" sldId="438"/>
            <ac:picMk id="29" creationId="{8C2EBE17-D42F-835E-3D74-A76B8760D0BA}"/>
          </ac:picMkLst>
        </pc:picChg>
        <pc:picChg chg="add mod">
          <ac:chgData name="Jackson, Nicole D." userId="4294fe7e-4600-4f40-a416-e1f12f98b17a" providerId="ADAL" clId="{0FFC5FDE-5C04-7D44-BA8B-DBCD6FC87454}" dt="2024-07-18T13:06:28.936" v="872" actId="1076"/>
          <ac:picMkLst>
            <pc:docMk/>
            <pc:sldMk cId="1745784501" sldId="438"/>
            <ac:picMk id="30" creationId="{B7A1D804-8C04-7555-6B29-1993C67ADF50}"/>
          </ac:picMkLst>
        </pc:picChg>
        <pc:picChg chg="add mod">
          <ac:chgData name="Jackson, Nicole D." userId="4294fe7e-4600-4f40-a416-e1f12f98b17a" providerId="ADAL" clId="{0FFC5FDE-5C04-7D44-BA8B-DBCD6FC87454}" dt="2024-07-18T13:06:28.936" v="872" actId="1076"/>
          <ac:picMkLst>
            <pc:docMk/>
            <pc:sldMk cId="1745784501" sldId="438"/>
            <ac:picMk id="32" creationId="{7D3C7DB0-ED54-ADCA-B66D-6545007E0DF4}"/>
          </ac:picMkLst>
        </pc:picChg>
      </pc:sldChg>
      <pc:sldChg chg="add">
        <pc:chgData name="Jackson, Nicole D." userId="4294fe7e-4600-4f40-a416-e1f12f98b17a" providerId="ADAL" clId="{0FFC5FDE-5C04-7D44-BA8B-DBCD6FC87454}" dt="2024-07-18T13:13:06.708" v="1054" actId="2890"/>
        <pc:sldMkLst>
          <pc:docMk/>
          <pc:sldMk cId="1444802854" sldId="439"/>
        </pc:sldMkLst>
      </pc:sldChg>
      <pc:sldChg chg="addSp delSp modSp new mod ord">
        <pc:chgData name="Jackson, Nicole D." userId="4294fe7e-4600-4f40-a416-e1f12f98b17a" providerId="ADAL" clId="{0FFC5FDE-5C04-7D44-BA8B-DBCD6FC87454}" dt="2024-07-18T15:22:47.441" v="3235" actId="20578"/>
        <pc:sldMkLst>
          <pc:docMk/>
          <pc:sldMk cId="2286878446" sldId="440"/>
        </pc:sldMkLst>
        <pc:spChg chg="del mod">
          <ac:chgData name="Jackson, Nicole D." userId="4294fe7e-4600-4f40-a416-e1f12f98b17a" providerId="ADAL" clId="{0FFC5FDE-5C04-7D44-BA8B-DBCD6FC87454}" dt="2024-07-18T13:37:42.952" v="1371" actId="478"/>
          <ac:spMkLst>
            <pc:docMk/>
            <pc:sldMk cId="2286878446" sldId="440"/>
            <ac:spMk id="2" creationId="{17C84EEE-608D-C1C4-1D45-3B0B719661CC}"/>
          </ac:spMkLst>
        </pc:spChg>
        <pc:spChg chg="mod">
          <ac:chgData name="Jackson, Nicole D." userId="4294fe7e-4600-4f40-a416-e1f12f98b17a" providerId="ADAL" clId="{0FFC5FDE-5C04-7D44-BA8B-DBCD6FC87454}" dt="2024-07-18T13:52:05.401" v="1659" actId="20577"/>
          <ac:spMkLst>
            <pc:docMk/>
            <pc:sldMk cId="2286878446" sldId="440"/>
            <ac:spMk id="4" creationId="{7B96E7EA-364D-02EB-E8E9-2B355AEB26FE}"/>
          </ac:spMkLst>
        </pc:spChg>
        <pc:spChg chg="add del mod">
          <ac:chgData name="Jackson, Nicole D." userId="4294fe7e-4600-4f40-a416-e1f12f98b17a" providerId="ADAL" clId="{0FFC5FDE-5C04-7D44-BA8B-DBCD6FC87454}" dt="2024-07-18T13:41:25.108" v="1405" actId="478"/>
          <ac:spMkLst>
            <pc:docMk/>
            <pc:sldMk cId="2286878446" sldId="440"/>
            <ac:spMk id="6" creationId="{FD15481D-218A-7189-0F57-2E7F52BB1C55}"/>
          </ac:spMkLst>
        </pc:spChg>
        <pc:spChg chg="add del mod">
          <ac:chgData name="Jackson, Nicole D." userId="4294fe7e-4600-4f40-a416-e1f12f98b17a" providerId="ADAL" clId="{0FFC5FDE-5C04-7D44-BA8B-DBCD6FC87454}" dt="2024-07-18T13:42:00.747" v="1411" actId="478"/>
          <ac:spMkLst>
            <pc:docMk/>
            <pc:sldMk cId="2286878446" sldId="440"/>
            <ac:spMk id="8" creationId="{1BB801BB-601B-3E4C-1EDC-A7B74C523196}"/>
          </ac:spMkLst>
        </pc:spChg>
        <pc:spChg chg="add mod">
          <ac:chgData name="Jackson, Nicole D." userId="4294fe7e-4600-4f40-a416-e1f12f98b17a" providerId="ADAL" clId="{0FFC5FDE-5C04-7D44-BA8B-DBCD6FC87454}" dt="2024-07-18T13:43:50.068" v="1469" actId="693"/>
          <ac:spMkLst>
            <pc:docMk/>
            <pc:sldMk cId="2286878446" sldId="440"/>
            <ac:spMk id="10" creationId="{14E33E6C-9AE8-C2F8-A470-15581046F0D5}"/>
          </ac:spMkLst>
        </pc:spChg>
        <pc:spChg chg="add mod">
          <ac:chgData name="Jackson, Nicole D." userId="4294fe7e-4600-4f40-a416-e1f12f98b17a" providerId="ADAL" clId="{0FFC5FDE-5C04-7D44-BA8B-DBCD6FC87454}" dt="2024-07-18T13:43:40.327" v="1467" actId="403"/>
          <ac:spMkLst>
            <pc:docMk/>
            <pc:sldMk cId="2286878446" sldId="440"/>
            <ac:spMk id="11" creationId="{1CC9F8E6-6225-C430-3B12-8330263943CF}"/>
          </ac:spMkLst>
        </pc:spChg>
        <pc:spChg chg="mod">
          <ac:chgData name="Jackson, Nicole D." userId="4294fe7e-4600-4f40-a416-e1f12f98b17a" providerId="ADAL" clId="{0FFC5FDE-5C04-7D44-BA8B-DBCD6FC87454}" dt="2024-07-18T13:44:33.779" v="1470"/>
          <ac:spMkLst>
            <pc:docMk/>
            <pc:sldMk cId="2286878446" sldId="440"/>
            <ac:spMk id="13" creationId="{7C5C05A8-496A-7A7E-AD8C-C07536411B2A}"/>
          </ac:spMkLst>
        </pc:spChg>
        <pc:spChg chg="mod">
          <ac:chgData name="Jackson, Nicole D." userId="4294fe7e-4600-4f40-a416-e1f12f98b17a" providerId="ADAL" clId="{0FFC5FDE-5C04-7D44-BA8B-DBCD6FC87454}" dt="2024-07-18T13:44:33.779" v="1470"/>
          <ac:spMkLst>
            <pc:docMk/>
            <pc:sldMk cId="2286878446" sldId="440"/>
            <ac:spMk id="14" creationId="{7806004D-7C39-9761-6326-89E68A431F2B}"/>
          </ac:spMkLst>
        </pc:spChg>
        <pc:spChg chg="mod">
          <ac:chgData name="Jackson, Nicole D." userId="4294fe7e-4600-4f40-a416-e1f12f98b17a" providerId="ADAL" clId="{0FFC5FDE-5C04-7D44-BA8B-DBCD6FC87454}" dt="2024-07-18T13:44:33.779" v="1470"/>
          <ac:spMkLst>
            <pc:docMk/>
            <pc:sldMk cId="2286878446" sldId="440"/>
            <ac:spMk id="15" creationId="{49E37DBF-EF48-5A3D-9AF6-E650A0B5363E}"/>
          </ac:spMkLst>
        </pc:spChg>
        <pc:spChg chg="mod">
          <ac:chgData name="Jackson, Nicole D." userId="4294fe7e-4600-4f40-a416-e1f12f98b17a" providerId="ADAL" clId="{0FFC5FDE-5C04-7D44-BA8B-DBCD6FC87454}" dt="2024-07-18T13:44:33.779" v="1470"/>
          <ac:spMkLst>
            <pc:docMk/>
            <pc:sldMk cId="2286878446" sldId="440"/>
            <ac:spMk id="16" creationId="{0910F3B2-27D7-C4AB-1261-792B00E1EE9C}"/>
          </ac:spMkLst>
        </pc:spChg>
        <pc:spChg chg="mod">
          <ac:chgData name="Jackson, Nicole D." userId="4294fe7e-4600-4f40-a416-e1f12f98b17a" providerId="ADAL" clId="{0FFC5FDE-5C04-7D44-BA8B-DBCD6FC87454}" dt="2024-07-18T13:44:33.779" v="1470"/>
          <ac:spMkLst>
            <pc:docMk/>
            <pc:sldMk cId="2286878446" sldId="440"/>
            <ac:spMk id="17" creationId="{29297ADA-41B8-2F1E-7170-E71FBA27EE00}"/>
          </ac:spMkLst>
        </pc:spChg>
        <pc:spChg chg="mod">
          <ac:chgData name="Jackson, Nicole D." userId="4294fe7e-4600-4f40-a416-e1f12f98b17a" providerId="ADAL" clId="{0FFC5FDE-5C04-7D44-BA8B-DBCD6FC87454}" dt="2024-07-18T13:44:33.779" v="1470"/>
          <ac:spMkLst>
            <pc:docMk/>
            <pc:sldMk cId="2286878446" sldId="440"/>
            <ac:spMk id="18" creationId="{957338EE-0576-2089-57D5-716894A1083E}"/>
          </ac:spMkLst>
        </pc:spChg>
        <pc:spChg chg="mod">
          <ac:chgData name="Jackson, Nicole D." userId="4294fe7e-4600-4f40-a416-e1f12f98b17a" providerId="ADAL" clId="{0FFC5FDE-5C04-7D44-BA8B-DBCD6FC87454}" dt="2024-07-18T13:44:33.779" v="1470"/>
          <ac:spMkLst>
            <pc:docMk/>
            <pc:sldMk cId="2286878446" sldId="440"/>
            <ac:spMk id="19" creationId="{03140332-EC94-BED8-6293-CC23F0935E28}"/>
          </ac:spMkLst>
        </pc:spChg>
        <pc:spChg chg="add del mod">
          <ac:chgData name="Jackson, Nicole D." userId="4294fe7e-4600-4f40-a416-e1f12f98b17a" providerId="ADAL" clId="{0FFC5FDE-5C04-7D44-BA8B-DBCD6FC87454}" dt="2024-07-18T13:48:05.690" v="1492" actId="478"/>
          <ac:spMkLst>
            <pc:docMk/>
            <pc:sldMk cId="2286878446" sldId="440"/>
            <ac:spMk id="20" creationId="{2EF718E5-4E35-37A5-CBB2-6CA894BB5BB4}"/>
          </ac:spMkLst>
        </pc:spChg>
        <pc:spChg chg="add del mod">
          <ac:chgData name="Jackson, Nicole D." userId="4294fe7e-4600-4f40-a416-e1f12f98b17a" providerId="ADAL" clId="{0FFC5FDE-5C04-7D44-BA8B-DBCD6FC87454}" dt="2024-07-18T13:47:52.816" v="1491" actId="478"/>
          <ac:spMkLst>
            <pc:docMk/>
            <pc:sldMk cId="2286878446" sldId="440"/>
            <ac:spMk id="21" creationId="{65B3A3CA-25F4-2D19-BE19-3E4405911073}"/>
          </ac:spMkLst>
        </pc:spChg>
        <pc:spChg chg="add del mod">
          <ac:chgData name="Jackson, Nicole D." userId="4294fe7e-4600-4f40-a416-e1f12f98b17a" providerId="ADAL" clId="{0FFC5FDE-5C04-7D44-BA8B-DBCD6FC87454}" dt="2024-07-18T13:48:07.050" v="1493" actId="478"/>
          <ac:spMkLst>
            <pc:docMk/>
            <pc:sldMk cId="2286878446" sldId="440"/>
            <ac:spMk id="25" creationId="{D9B2456D-D61E-39A3-D712-5BB0AD2DBB0A}"/>
          </ac:spMkLst>
        </pc:spChg>
        <pc:spChg chg="add mod">
          <ac:chgData name="Jackson, Nicole D." userId="4294fe7e-4600-4f40-a416-e1f12f98b17a" providerId="ADAL" clId="{0FFC5FDE-5C04-7D44-BA8B-DBCD6FC87454}" dt="2024-07-18T13:49:39.768" v="1550" actId="1076"/>
          <ac:spMkLst>
            <pc:docMk/>
            <pc:sldMk cId="2286878446" sldId="440"/>
            <ac:spMk id="27" creationId="{E217FE7B-7ACA-1FAB-7AF9-E4C57DE55EC7}"/>
          </ac:spMkLst>
        </pc:spChg>
        <pc:spChg chg="add mod">
          <ac:chgData name="Jackson, Nicole D." userId="4294fe7e-4600-4f40-a416-e1f12f98b17a" providerId="ADAL" clId="{0FFC5FDE-5C04-7D44-BA8B-DBCD6FC87454}" dt="2024-07-18T13:50:17.382" v="1559" actId="12789"/>
          <ac:spMkLst>
            <pc:docMk/>
            <pc:sldMk cId="2286878446" sldId="440"/>
            <ac:spMk id="29" creationId="{73C7B515-F943-D824-1A96-E399DB23CAC1}"/>
          </ac:spMkLst>
        </pc:spChg>
        <pc:grpChg chg="add del mod">
          <ac:chgData name="Jackson, Nicole D." userId="4294fe7e-4600-4f40-a416-e1f12f98b17a" providerId="ADAL" clId="{0FFC5FDE-5C04-7D44-BA8B-DBCD6FC87454}" dt="2024-07-18T13:49:00.403" v="1535" actId="478"/>
          <ac:grpSpMkLst>
            <pc:docMk/>
            <pc:sldMk cId="2286878446" sldId="440"/>
            <ac:grpSpMk id="12" creationId="{09CC7A72-22CB-B04E-0B1A-B8F0EC6BC2C3}"/>
          </ac:grpSpMkLst>
        </pc:grpChg>
        <pc:grpChg chg="add mod">
          <ac:chgData name="Jackson, Nicole D." userId="4294fe7e-4600-4f40-a416-e1f12f98b17a" providerId="ADAL" clId="{0FFC5FDE-5C04-7D44-BA8B-DBCD6FC87454}" dt="2024-07-18T13:50:17.382" v="1559" actId="12789"/>
          <ac:grpSpMkLst>
            <pc:docMk/>
            <pc:sldMk cId="2286878446" sldId="440"/>
            <ac:grpSpMk id="30" creationId="{5013C3AA-B905-55EB-28D0-5DCA18BC7379}"/>
          </ac:grpSpMkLst>
        </pc:grpChg>
        <pc:picChg chg="add del mod modCrop">
          <ac:chgData name="Jackson, Nicole D." userId="4294fe7e-4600-4f40-a416-e1f12f98b17a" providerId="ADAL" clId="{0FFC5FDE-5C04-7D44-BA8B-DBCD6FC87454}" dt="2024-07-18T13:41:25.108" v="1405" actId="478"/>
          <ac:picMkLst>
            <pc:docMk/>
            <pc:sldMk cId="2286878446" sldId="440"/>
            <ac:picMk id="5" creationId="{CB12F4EB-0CE5-4785-E0C6-84DC165245C0}"/>
          </ac:picMkLst>
        </pc:picChg>
        <pc:picChg chg="add del mod">
          <ac:chgData name="Jackson, Nicole D." userId="4294fe7e-4600-4f40-a416-e1f12f98b17a" providerId="ADAL" clId="{0FFC5FDE-5C04-7D44-BA8B-DBCD6FC87454}" dt="2024-07-18T13:42:00.747" v="1411" actId="478"/>
          <ac:picMkLst>
            <pc:docMk/>
            <pc:sldMk cId="2286878446" sldId="440"/>
            <ac:picMk id="7" creationId="{84DF8435-5285-EA36-7361-E4FC088C564B}"/>
          </ac:picMkLst>
        </pc:picChg>
        <pc:picChg chg="add mod">
          <ac:chgData name="Jackson, Nicole D." userId="4294fe7e-4600-4f40-a416-e1f12f98b17a" providerId="ADAL" clId="{0FFC5FDE-5C04-7D44-BA8B-DBCD6FC87454}" dt="2024-07-18T13:42:08.966" v="1415" actId="1076"/>
          <ac:picMkLst>
            <pc:docMk/>
            <pc:sldMk cId="2286878446" sldId="440"/>
            <ac:picMk id="9" creationId="{F775E816-3056-638C-DC69-5B88AC9F0625}"/>
          </ac:picMkLst>
        </pc:picChg>
        <pc:picChg chg="add mod">
          <ac:chgData name="Jackson, Nicole D." userId="4294fe7e-4600-4f40-a416-e1f12f98b17a" providerId="ADAL" clId="{0FFC5FDE-5C04-7D44-BA8B-DBCD6FC87454}" dt="2024-07-18T13:49:39.768" v="1550" actId="1076"/>
          <ac:picMkLst>
            <pc:docMk/>
            <pc:sldMk cId="2286878446" sldId="440"/>
            <ac:picMk id="26" creationId="{4032BA4C-C21E-8C6A-200D-2C2C86573281}"/>
          </ac:picMkLst>
        </pc:picChg>
        <pc:picChg chg="add mod">
          <ac:chgData name="Jackson, Nicole D." userId="4294fe7e-4600-4f40-a416-e1f12f98b17a" providerId="ADAL" clId="{0FFC5FDE-5C04-7D44-BA8B-DBCD6FC87454}" dt="2024-07-18T13:50:17.382" v="1559" actId="12789"/>
          <ac:picMkLst>
            <pc:docMk/>
            <pc:sldMk cId="2286878446" sldId="440"/>
            <ac:picMk id="28" creationId="{0EC8E302-4993-56FD-EF91-3DE3D71C0DC8}"/>
          </ac:picMkLst>
        </pc:picChg>
        <pc:picChg chg="add del mod">
          <ac:chgData name="Jackson, Nicole D." userId="4294fe7e-4600-4f40-a416-e1f12f98b17a" providerId="ADAL" clId="{0FFC5FDE-5C04-7D44-BA8B-DBCD6FC87454}" dt="2024-07-18T13:52:08.524" v="1660" actId="478"/>
          <ac:picMkLst>
            <pc:docMk/>
            <pc:sldMk cId="2286878446" sldId="440"/>
            <ac:picMk id="32" creationId="{9B24EBE0-5C9D-AC91-E323-DF83E6BA7138}"/>
          </ac:picMkLst>
        </pc:picChg>
        <pc:picChg chg="add del mod">
          <ac:chgData name="Jackson, Nicole D." userId="4294fe7e-4600-4f40-a416-e1f12f98b17a" providerId="ADAL" clId="{0FFC5FDE-5C04-7D44-BA8B-DBCD6FC87454}" dt="2024-07-18T13:52:08.524" v="1660" actId="478"/>
          <ac:picMkLst>
            <pc:docMk/>
            <pc:sldMk cId="2286878446" sldId="440"/>
            <ac:picMk id="34" creationId="{F78CE5E8-2A90-F92E-B32B-3241A1FCA4B5}"/>
          </ac:picMkLst>
        </pc:picChg>
        <pc:cxnChg chg="add del mod">
          <ac:chgData name="Jackson, Nicole D." userId="4294fe7e-4600-4f40-a416-e1f12f98b17a" providerId="ADAL" clId="{0FFC5FDE-5C04-7D44-BA8B-DBCD6FC87454}" dt="2024-07-18T13:47:52.816" v="1491" actId="478"/>
          <ac:cxnSpMkLst>
            <pc:docMk/>
            <pc:sldMk cId="2286878446" sldId="440"/>
            <ac:cxnSpMk id="22" creationId="{857D4F55-8182-9C9C-7CE7-5F689DCCC1DA}"/>
          </ac:cxnSpMkLst>
        </pc:cxnChg>
        <pc:cxnChg chg="add del mod">
          <ac:chgData name="Jackson, Nicole D." userId="4294fe7e-4600-4f40-a416-e1f12f98b17a" providerId="ADAL" clId="{0FFC5FDE-5C04-7D44-BA8B-DBCD6FC87454}" dt="2024-07-18T13:47:52.816" v="1491" actId="478"/>
          <ac:cxnSpMkLst>
            <pc:docMk/>
            <pc:sldMk cId="2286878446" sldId="440"/>
            <ac:cxnSpMk id="23" creationId="{88BFEEAB-3B28-814F-3F5B-F264288469D7}"/>
          </ac:cxnSpMkLst>
        </pc:cxnChg>
        <pc:cxnChg chg="add del mod">
          <ac:chgData name="Jackson, Nicole D." userId="4294fe7e-4600-4f40-a416-e1f12f98b17a" providerId="ADAL" clId="{0FFC5FDE-5C04-7D44-BA8B-DBCD6FC87454}" dt="2024-07-18T13:47:52.816" v="1491" actId="478"/>
          <ac:cxnSpMkLst>
            <pc:docMk/>
            <pc:sldMk cId="2286878446" sldId="440"/>
            <ac:cxnSpMk id="24" creationId="{27C370D5-633E-D392-E72C-EBE4FB59D263}"/>
          </ac:cxnSpMkLst>
        </pc:cxnChg>
      </pc:sldChg>
      <pc:sldChg chg="addSp delSp modSp add del mod">
        <pc:chgData name="Jackson, Nicole D." userId="4294fe7e-4600-4f40-a416-e1f12f98b17a" providerId="ADAL" clId="{0FFC5FDE-5C04-7D44-BA8B-DBCD6FC87454}" dt="2024-07-18T14:10:58.513" v="2032" actId="2696"/>
        <pc:sldMkLst>
          <pc:docMk/>
          <pc:sldMk cId="815257476" sldId="441"/>
        </pc:sldMkLst>
        <pc:spChg chg="add mod">
          <ac:chgData name="Jackson, Nicole D." userId="4294fe7e-4600-4f40-a416-e1f12f98b17a" providerId="ADAL" clId="{0FFC5FDE-5C04-7D44-BA8B-DBCD6FC87454}" dt="2024-07-18T14:00:18.452" v="1819" actId="1076"/>
          <ac:spMkLst>
            <pc:docMk/>
            <pc:sldMk cId="815257476" sldId="441"/>
            <ac:spMk id="5" creationId="{2FE33987-B34A-E068-53D7-B25FDE587D03}"/>
          </ac:spMkLst>
        </pc:spChg>
        <pc:spChg chg="add mod">
          <ac:chgData name="Jackson, Nicole D." userId="4294fe7e-4600-4f40-a416-e1f12f98b17a" providerId="ADAL" clId="{0FFC5FDE-5C04-7D44-BA8B-DBCD6FC87454}" dt="2024-07-18T14:00:18.452" v="1819" actId="1076"/>
          <ac:spMkLst>
            <pc:docMk/>
            <pc:sldMk cId="815257476" sldId="441"/>
            <ac:spMk id="6" creationId="{B119C8E2-1AD4-B340-6EBD-152D0F72A4C5}"/>
          </ac:spMkLst>
        </pc:spChg>
        <pc:spChg chg="del">
          <ac:chgData name="Jackson, Nicole D." userId="4294fe7e-4600-4f40-a416-e1f12f98b17a" providerId="ADAL" clId="{0FFC5FDE-5C04-7D44-BA8B-DBCD6FC87454}" dt="2024-07-18T13:52:24.801" v="1663" actId="478"/>
          <ac:spMkLst>
            <pc:docMk/>
            <pc:sldMk cId="815257476" sldId="441"/>
            <ac:spMk id="10" creationId="{14E33E6C-9AE8-C2F8-A470-15581046F0D5}"/>
          </ac:spMkLst>
        </pc:spChg>
        <pc:spChg chg="del">
          <ac:chgData name="Jackson, Nicole D." userId="4294fe7e-4600-4f40-a416-e1f12f98b17a" providerId="ADAL" clId="{0FFC5FDE-5C04-7D44-BA8B-DBCD6FC87454}" dt="2024-07-18T13:52:21.718" v="1662" actId="478"/>
          <ac:spMkLst>
            <pc:docMk/>
            <pc:sldMk cId="815257476" sldId="441"/>
            <ac:spMk id="11" creationId="{1CC9F8E6-6225-C430-3B12-8330263943CF}"/>
          </ac:spMkLst>
        </pc:spChg>
        <pc:spChg chg="add del mod">
          <ac:chgData name="Jackson, Nicole D." userId="4294fe7e-4600-4f40-a416-e1f12f98b17a" providerId="ADAL" clId="{0FFC5FDE-5C04-7D44-BA8B-DBCD6FC87454}" dt="2024-07-18T14:03:10.612" v="1841" actId="478"/>
          <ac:spMkLst>
            <pc:docMk/>
            <pc:sldMk cId="815257476" sldId="441"/>
            <ac:spMk id="19" creationId="{02429B37-A6E4-A884-DF48-48A59CE17D37}"/>
          </ac:spMkLst>
        </pc:spChg>
        <pc:spChg chg="add mod">
          <ac:chgData name="Jackson, Nicole D." userId="4294fe7e-4600-4f40-a416-e1f12f98b17a" providerId="ADAL" clId="{0FFC5FDE-5C04-7D44-BA8B-DBCD6FC87454}" dt="2024-07-18T14:00:18.452" v="1819" actId="1076"/>
          <ac:spMkLst>
            <pc:docMk/>
            <pc:sldMk cId="815257476" sldId="441"/>
            <ac:spMk id="20" creationId="{2B6DEC8B-5DD2-BCA3-6EC2-13523F59205B}"/>
          </ac:spMkLst>
        </pc:spChg>
        <pc:spChg chg="add mod">
          <ac:chgData name="Jackson, Nicole D." userId="4294fe7e-4600-4f40-a416-e1f12f98b17a" providerId="ADAL" clId="{0FFC5FDE-5C04-7D44-BA8B-DBCD6FC87454}" dt="2024-07-18T14:02:45.855" v="1834" actId="14100"/>
          <ac:spMkLst>
            <pc:docMk/>
            <pc:sldMk cId="815257476" sldId="441"/>
            <ac:spMk id="25" creationId="{74E1B3FA-B4CC-9F1A-3D07-6567AEE25E27}"/>
          </ac:spMkLst>
        </pc:spChg>
        <pc:spChg chg="mod">
          <ac:chgData name="Jackson, Nicole D." userId="4294fe7e-4600-4f40-a416-e1f12f98b17a" providerId="ADAL" clId="{0FFC5FDE-5C04-7D44-BA8B-DBCD6FC87454}" dt="2024-07-18T13:54:07.649" v="1700" actId="1036"/>
          <ac:spMkLst>
            <pc:docMk/>
            <pc:sldMk cId="815257476" sldId="441"/>
            <ac:spMk id="27" creationId="{E217FE7B-7ACA-1FAB-7AF9-E4C57DE55EC7}"/>
          </ac:spMkLst>
        </pc:spChg>
        <pc:spChg chg="del mod">
          <ac:chgData name="Jackson, Nicole D." userId="4294fe7e-4600-4f40-a416-e1f12f98b17a" providerId="ADAL" clId="{0FFC5FDE-5C04-7D44-BA8B-DBCD6FC87454}" dt="2024-07-18T13:57:09.235" v="1762" actId="478"/>
          <ac:spMkLst>
            <pc:docMk/>
            <pc:sldMk cId="815257476" sldId="441"/>
            <ac:spMk id="29" creationId="{73C7B515-F943-D824-1A96-E399DB23CAC1}"/>
          </ac:spMkLst>
        </pc:spChg>
        <pc:spChg chg="add mod">
          <ac:chgData name="Jackson, Nicole D." userId="4294fe7e-4600-4f40-a416-e1f12f98b17a" providerId="ADAL" clId="{0FFC5FDE-5C04-7D44-BA8B-DBCD6FC87454}" dt="2024-07-18T14:03:03.270" v="1837" actId="14100"/>
          <ac:spMkLst>
            <pc:docMk/>
            <pc:sldMk cId="815257476" sldId="441"/>
            <ac:spMk id="31" creationId="{A1FDF5DB-7A62-ABFC-FA89-E0A6D21C5AC8}"/>
          </ac:spMkLst>
        </pc:spChg>
        <pc:spChg chg="add del mod">
          <ac:chgData name="Jackson, Nicole D." userId="4294fe7e-4600-4f40-a416-e1f12f98b17a" providerId="ADAL" clId="{0FFC5FDE-5C04-7D44-BA8B-DBCD6FC87454}" dt="2024-07-18T14:03:09.316" v="1840" actId="478"/>
          <ac:spMkLst>
            <pc:docMk/>
            <pc:sldMk cId="815257476" sldId="441"/>
            <ac:spMk id="32" creationId="{1DADE578-DD18-8EA2-6CFC-7BA947818EE3}"/>
          </ac:spMkLst>
        </pc:spChg>
        <pc:grpChg chg="mod">
          <ac:chgData name="Jackson, Nicole D." userId="4294fe7e-4600-4f40-a416-e1f12f98b17a" providerId="ADAL" clId="{0FFC5FDE-5C04-7D44-BA8B-DBCD6FC87454}" dt="2024-07-18T14:00:18.452" v="1819" actId="1076"/>
          <ac:grpSpMkLst>
            <pc:docMk/>
            <pc:sldMk cId="815257476" sldId="441"/>
            <ac:grpSpMk id="30" creationId="{5013C3AA-B905-55EB-28D0-5DCA18BC7379}"/>
          </ac:grpSpMkLst>
        </pc:grpChg>
        <pc:picChg chg="add mod">
          <ac:chgData name="Jackson, Nicole D." userId="4294fe7e-4600-4f40-a416-e1f12f98b17a" providerId="ADAL" clId="{0FFC5FDE-5C04-7D44-BA8B-DBCD6FC87454}" dt="2024-07-18T14:00:18.452" v="1819" actId="1076"/>
          <ac:picMkLst>
            <pc:docMk/>
            <pc:sldMk cId="815257476" sldId="441"/>
            <ac:picMk id="2" creationId="{80A3C101-4515-9A18-D863-A3F3C2AE4C71}"/>
          </ac:picMkLst>
        </pc:picChg>
        <pc:picChg chg="del">
          <ac:chgData name="Jackson, Nicole D." userId="4294fe7e-4600-4f40-a416-e1f12f98b17a" providerId="ADAL" clId="{0FFC5FDE-5C04-7D44-BA8B-DBCD6FC87454}" dt="2024-07-18T13:52:21.718" v="1662" actId="478"/>
          <ac:picMkLst>
            <pc:docMk/>
            <pc:sldMk cId="815257476" sldId="441"/>
            <ac:picMk id="9" creationId="{F775E816-3056-638C-DC69-5B88AC9F0625}"/>
          </ac:picMkLst>
        </pc:picChg>
        <pc:picChg chg="add mod">
          <ac:chgData name="Jackson, Nicole D." userId="4294fe7e-4600-4f40-a416-e1f12f98b17a" providerId="ADAL" clId="{0FFC5FDE-5C04-7D44-BA8B-DBCD6FC87454}" dt="2024-07-18T14:00:31.233" v="1822" actId="1076"/>
          <ac:picMkLst>
            <pc:docMk/>
            <pc:sldMk cId="815257476" sldId="441"/>
            <ac:picMk id="24" creationId="{23EBAB58-21EB-D1EF-10FC-C105483AA95A}"/>
          </ac:picMkLst>
        </pc:picChg>
        <pc:picChg chg="mod">
          <ac:chgData name="Jackson, Nicole D." userId="4294fe7e-4600-4f40-a416-e1f12f98b17a" providerId="ADAL" clId="{0FFC5FDE-5C04-7D44-BA8B-DBCD6FC87454}" dt="2024-07-18T14:00:18.452" v="1819" actId="1076"/>
          <ac:picMkLst>
            <pc:docMk/>
            <pc:sldMk cId="815257476" sldId="441"/>
            <ac:picMk id="28" creationId="{0EC8E302-4993-56FD-EF91-3DE3D71C0DC8}"/>
          </ac:picMkLst>
        </pc:picChg>
        <pc:cxnChg chg="add mod">
          <ac:chgData name="Jackson, Nicole D." userId="4294fe7e-4600-4f40-a416-e1f12f98b17a" providerId="ADAL" clId="{0FFC5FDE-5C04-7D44-BA8B-DBCD6FC87454}" dt="2024-07-18T14:00:18.452" v="1819" actId="1076"/>
          <ac:cxnSpMkLst>
            <pc:docMk/>
            <pc:sldMk cId="815257476" sldId="441"/>
            <ac:cxnSpMk id="8" creationId="{5EE8ADEE-850D-9B64-A284-98AA2C0F4714}"/>
          </ac:cxnSpMkLst>
        </pc:cxnChg>
      </pc:sldChg>
      <pc:sldChg chg="addSp modSp add del mod">
        <pc:chgData name="Jackson, Nicole D." userId="4294fe7e-4600-4f40-a416-e1f12f98b17a" providerId="ADAL" clId="{0FFC5FDE-5C04-7D44-BA8B-DBCD6FC87454}" dt="2024-07-18T14:10:58.513" v="2032" actId="2696"/>
        <pc:sldMkLst>
          <pc:docMk/>
          <pc:sldMk cId="2387737242" sldId="442"/>
        </pc:sldMkLst>
        <pc:spChg chg="add mod">
          <ac:chgData name="Jackson, Nicole D." userId="4294fe7e-4600-4f40-a416-e1f12f98b17a" providerId="ADAL" clId="{0FFC5FDE-5C04-7D44-BA8B-DBCD6FC87454}" dt="2024-07-18T14:03:30.237" v="1846" actId="14100"/>
          <ac:spMkLst>
            <pc:docMk/>
            <pc:sldMk cId="2387737242" sldId="442"/>
            <ac:spMk id="7" creationId="{162B6D1B-A453-74CB-10D3-4A869E2DD9C6}"/>
          </ac:spMkLst>
        </pc:spChg>
        <pc:spChg chg="add mod">
          <ac:chgData name="Jackson, Nicole D." userId="4294fe7e-4600-4f40-a416-e1f12f98b17a" providerId="ADAL" clId="{0FFC5FDE-5C04-7D44-BA8B-DBCD6FC87454}" dt="2024-07-18T14:03:37.853" v="1850" actId="14100"/>
          <ac:spMkLst>
            <pc:docMk/>
            <pc:sldMk cId="2387737242" sldId="442"/>
            <ac:spMk id="9" creationId="{246FF5AD-C38B-E6F3-8C95-EA7F6E70A4F6}"/>
          </ac:spMkLst>
        </pc:spChg>
      </pc:sldChg>
      <pc:sldChg chg="addSp delSp modSp add del mod">
        <pc:chgData name="Jackson, Nicole D." userId="4294fe7e-4600-4f40-a416-e1f12f98b17a" providerId="ADAL" clId="{0FFC5FDE-5C04-7D44-BA8B-DBCD6FC87454}" dt="2024-07-18T14:10:58.513" v="2032" actId="2696"/>
        <pc:sldMkLst>
          <pc:docMk/>
          <pc:sldMk cId="1191762045" sldId="443"/>
        </pc:sldMkLst>
        <pc:spChg chg="del">
          <ac:chgData name="Jackson, Nicole D." userId="4294fe7e-4600-4f40-a416-e1f12f98b17a" providerId="ADAL" clId="{0FFC5FDE-5C04-7D44-BA8B-DBCD6FC87454}" dt="2024-07-18T14:04:03.053" v="1857" actId="478"/>
          <ac:spMkLst>
            <pc:docMk/>
            <pc:sldMk cId="1191762045" sldId="443"/>
            <ac:spMk id="5" creationId="{2FE33987-B34A-E068-53D7-B25FDE587D03}"/>
          </ac:spMkLst>
        </pc:spChg>
        <pc:spChg chg="add del">
          <ac:chgData name="Jackson, Nicole D." userId="4294fe7e-4600-4f40-a416-e1f12f98b17a" providerId="ADAL" clId="{0FFC5FDE-5C04-7D44-BA8B-DBCD6FC87454}" dt="2024-07-18T14:04:04.667" v="1858" actId="478"/>
          <ac:spMkLst>
            <pc:docMk/>
            <pc:sldMk cId="1191762045" sldId="443"/>
            <ac:spMk id="6" creationId="{B119C8E2-1AD4-B340-6EBD-152D0F72A4C5}"/>
          </ac:spMkLst>
        </pc:spChg>
        <pc:spChg chg="add mod">
          <ac:chgData name="Jackson, Nicole D." userId="4294fe7e-4600-4f40-a416-e1f12f98b17a" providerId="ADAL" clId="{0FFC5FDE-5C04-7D44-BA8B-DBCD6FC87454}" dt="2024-07-18T14:03:50.739" v="1854" actId="14100"/>
          <ac:spMkLst>
            <pc:docMk/>
            <pc:sldMk cId="1191762045" sldId="443"/>
            <ac:spMk id="7" creationId="{054E6488-19EA-12E3-E584-75CE019509F9}"/>
          </ac:spMkLst>
        </pc:spChg>
        <pc:picChg chg="add del">
          <ac:chgData name="Jackson, Nicole D." userId="4294fe7e-4600-4f40-a416-e1f12f98b17a" providerId="ADAL" clId="{0FFC5FDE-5C04-7D44-BA8B-DBCD6FC87454}" dt="2024-07-18T14:03:58.417" v="1856" actId="478"/>
          <ac:picMkLst>
            <pc:docMk/>
            <pc:sldMk cId="1191762045" sldId="443"/>
            <ac:picMk id="2" creationId="{80A3C101-4515-9A18-D863-A3F3C2AE4C71}"/>
          </ac:picMkLst>
        </pc:picChg>
        <pc:cxnChg chg="add del mod">
          <ac:chgData name="Jackson, Nicole D." userId="4294fe7e-4600-4f40-a416-e1f12f98b17a" providerId="ADAL" clId="{0FFC5FDE-5C04-7D44-BA8B-DBCD6FC87454}" dt="2024-07-18T14:04:04.667" v="1858" actId="478"/>
          <ac:cxnSpMkLst>
            <pc:docMk/>
            <pc:sldMk cId="1191762045" sldId="443"/>
            <ac:cxnSpMk id="8" creationId="{5EE8ADEE-850D-9B64-A284-98AA2C0F4714}"/>
          </ac:cxnSpMkLst>
        </pc:cxnChg>
      </pc:sldChg>
      <pc:sldChg chg="addSp modSp add del mod">
        <pc:chgData name="Jackson, Nicole D." userId="4294fe7e-4600-4f40-a416-e1f12f98b17a" providerId="ADAL" clId="{0FFC5FDE-5C04-7D44-BA8B-DBCD6FC87454}" dt="2024-07-18T14:10:58.513" v="2032" actId="2696"/>
        <pc:sldMkLst>
          <pc:docMk/>
          <pc:sldMk cId="2710289873" sldId="444"/>
        </pc:sldMkLst>
        <pc:spChg chg="add mod">
          <ac:chgData name="Jackson, Nicole D." userId="4294fe7e-4600-4f40-a416-e1f12f98b17a" providerId="ADAL" clId="{0FFC5FDE-5C04-7D44-BA8B-DBCD6FC87454}" dt="2024-07-18T14:04:16.403" v="1862" actId="14100"/>
          <ac:spMkLst>
            <pc:docMk/>
            <pc:sldMk cId="2710289873" sldId="444"/>
            <ac:spMk id="7" creationId="{DCE07970-8370-5512-3EF7-D922C5959F16}"/>
          </ac:spMkLst>
        </pc:spChg>
      </pc:sldChg>
      <pc:sldChg chg="add del">
        <pc:chgData name="Jackson, Nicole D." userId="4294fe7e-4600-4f40-a416-e1f12f98b17a" providerId="ADAL" clId="{0FFC5FDE-5C04-7D44-BA8B-DBCD6FC87454}" dt="2024-07-18T14:10:58.513" v="2032" actId="2696"/>
        <pc:sldMkLst>
          <pc:docMk/>
          <pc:sldMk cId="1134315363" sldId="445"/>
        </pc:sldMkLst>
      </pc:sldChg>
      <pc:sldChg chg="add del">
        <pc:chgData name="Jackson, Nicole D." userId="4294fe7e-4600-4f40-a416-e1f12f98b17a" providerId="ADAL" clId="{0FFC5FDE-5C04-7D44-BA8B-DBCD6FC87454}" dt="2024-07-18T14:10:58.513" v="2032" actId="2696"/>
        <pc:sldMkLst>
          <pc:docMk/>
          <pc:sldMk cId="56015899" sldId="446"/>
        </pc:sldMkLst>
      </pc:sldChg>
      <pc:sldChg chg="addSp delSp modSp add mod">
        <pc:chgData name="Jackson, Nicole D." userId="4294fe7e-4600-4f40-a416-e1f12f98b17a" providerId="ADAL" clId="{0FFC5FDE-5C04-7D44-BA8B-DBCD6FC87454}" dt="2024-07-18T14:19:20.927" v="2279" actId="14100"/>
        <pc:sldMkLst>
          <pc:docMk/>
          <pc:sldMk cId="3501312217" sldId="447"/>
        </pc:sldMkLst>
        <pc:spChg chg="mod topLvl">
          <ac:chgData name="Jackson, Nicole D." userId="4294fe7e-4600-4f40-a416-e1f12f98b17a" providerId="ADAL" clId="{0FFC5FDE-5C04-7D44-BA8B-DBCD6FC87454}" dt="2024-07-18T14:18:36.127" v="2270" actId="165"/>
          <ac:spMkLst>
            <pc:docMk/>
            <pc:sldMk cId="3501312217" sldId="447"/>
            <ac:spMk id="5" creationId="{2FE33987-B34A-E068-53D7-B25FDE587D03}"/>
          </ac:spMkLst>
        </pc:spChg>
        <pc:spChg chg="mod topLvl">
          <ac:chgData name="Jackson, Nicole D." userId="4294fe7e-4600-4f40-a416-e1f12f98b17a" providerId="ADAL" clId="{0FFC5FDE-5C04-7D44-BA8B-DBCD6FC87454}" dt="2024-07-18T14:18:36.127" v="2270" actId="165"/>
          <ac:spMkLst>
            <pc:docMk/>
            <pc:sldMk cId="3501312217" sldId="447"/>
            <ac:spMk id="6" creationId="{B119C8E2-1AD4-B340-6EBD-152D0F72A4C5}"/>
          </ac:spMkLst>
        </pc:spChg>
        <pc:spChg chg="add del mod">
          <ac:chgData name="Jackson, Nicole D." userId="4294fe7e-4600-4f40-a416-e1f12f98b17a" providerId="ADAL" clId="{0FFC5FDE-5C04-7D44-BA8B-DBCD6FC87454}" dt="2024-07-18T14:17:31.707" v="2264" actId="478"/>
          <ac:spMkLst>
            <pc:docMk/>
            <pc:sldMk cId="3501312217" sldId="447"/>
            <ac:spMk id="10" creationId="{1EB9CFDF-3B63-E905-1940-976E704B5749}"/>
          </ac:spMkLst>
        </pc:spChg>
        <pc:spChg chg="add mod">
          <ac:chgData name="Jackson, Nicole D." userId="4294fe7e-4600-4f40-a416-e1f12f98b17a" providerId="ADAL" clId="{0FFC5FDE-5C04-7D44-BA8B-DBCD6FC87454}" dt="2024-07-18T14:18:42.753" v="2271" actId="12788"/>
          <ac:spMkLst>
            <pc:docMk/>
            <pc:sldMk cId="3501312217" sldId="447"/>
            <ac:spMk id="11" creationId="{80B1957D-6A43-008E-4913-02387F18A9AE}"/>
          </ac:spMkLst>
        </pc:spChg>
        <pc:spChg chg="add mod">
          <ac:chgData name="Jackson, Nicole D." userId="4294fe7e-4600-4f40-a416-e1f12f98b17a" providerId="ADAL" clId="{0FFC5FDE-5C04-7D44-BA8B-DBCD6FC87454}" dt="2024-07-18T14:19:09.877" v="2275" actId="14100"/>
          <ac:spMkLst>
            <pc:docMk/>
            <pc:sldMk cId="3501312217" sldId="447"/>
            <ac:spMk id="13" creationId="{9539796A-51EF-8E2B-078D-576804E8D8A8}"/>
          </ac:spMkLst>
        </pc:spChg>
        <pc:spChg chg="add mod">
          <ac:chgData name="Jackson, Nicole D." userId="4294fe7e-4600-4f40-a416-e1f12f98b17a" providerId="ADAL" clId="{0FFC5FDE-5C04-7D44-BA8B-DBCD6FC87454}" dt="2024-07-18T14:19:20.927" v="2279" actId="14100"/>
          <ac:spMkLst>
            <pc:docMk/>
            <pc:sldMk cId="3501312217" sldId="447"/>
            <ac:spMk id="14" creationId="{9EEE0A6F-70AC-E9E3-A474-997247420F8C}"/>
          </ac:spMkLst>
        </pc:spChg>
        <pc:spChg chg="del mod">
          <ac:chgData name="Jackson, Nicole D." userId="4294fe7e-4600-4f40-a416-e1f12f98b17a" providerId="ADAL" clId="{0FFC5FDE-5C04-7D44-BA8B-DBCD6FC87454}" dt="2024-07-18T14:17:14.820" v="2258" actId="478"/>
          <ac:spMkLst>
            <pc:docMk/>
            <pc:sldMk cId="3501312217" sldId="447"/>
            <ac:spMk id="19" creationId="{02429B37-A6E4-A884-DF48-48A59CE17D37}"/>
          </ac:spMkLst>
        </pc:spChg>
        <pc:spChg chg="mod">
          <ac:chgData name="Jackson, Nicole D." userId="4294fe7e-4600-4f40-a416-e1f12f98b17a" providerId="ADAL" clId="{0FFC5FDE-5C04-7D44-BA8B-DBCD6FC87454}" dt="2024-07-18T14:18:42.753" v="2271" actId="12788"/>
          <ac:spMkLst>
            <pc:docMk/>
            <pc:sldMk cId="3501312217" sldId="447"/>
            <ac:spMk id="20" creationId="{2B6DEC8B-5DD2-BCA3-6EC2-13523F59205B}"/>
          </ac:spMkLst>
        </pc:spChg>
        <pc:spChg chg="topLvl">
          <ac:chgData name="Jackson, Nicole D." userId="4294fe7e-4600-4f40-a416-e1f12f98b17a" providerId="ADAL" clId="{0FFC5FDE-5C04-7D44-BA8B-DBCD6FC87454}" dt="2024-07-18T14:18:27.245" v="2269" actId="165"/>
          <ac:spMkLst>
            <pc:docMk/>
            <pc:sldMk cId="3501312217" sldId="447"/>
            <ac:spMk id="27" creationId="{E217FE7B-7ACA-1FAB-7AF9-E4C57DE55EC7}"/>
          </ac:spMkLst>
        </pc:spChg>
        <pc:grpChg chg="add del mod">
          <ac:chgData name="Jackson, Nicole D." userId="4294fe7e-4600-4f40-a416-e1f12f98b17a" providerId="ADAL" clId="{0FFC5FDE-5C04-7D44-BA8B-DBCD6FC87454}" dt="2024-07-18T14:18:36.127" v="2270" actId="165"/>
          <ac:grpSpMkLst>
            <pc:docMk/>
            <pc:sldMk cId="3501312217" sldId="447"/>
            <ac:grpSpMk id="12" creationId="{76E158C3-4C3C-C0A6-5B0E-75F94C2018E0}"/>
          </ac:grpSpMkLst>
        </pc:grpChg>
        <pc:grpChg chg="del mod">
          <ac:chgData name="Jackson, Nicole D." userId="4294fe7e-4600-4f40-a416-e1f12f98b17a" providerId="ADAL" clId="{0FFC5FDE-5C04-7D44-BA8B-DBCD6FC87454}" dt="2024-07-18T14:18:27.245" v="2269" actId="165"/>
          <ac:grpSpMkLst>
            <pc:docMk/>
            <pc:sldMk cId="3501312217" sldId="447"/>
            <ac:grpSpMk id="30" creationId="{5013C3AA-B905-55EB-28D0-5DCA18BC7379}"/>
          </ac:grpSpMkLst>
        </pc:grpChg>
        <pc:graphicFrameChg chg="add mod modGraphic">
          <ac:chgData name="Jackson, Nicole D." userId="4294fe7e-4600-4f40-a416-e1f12f98b17a" providerId="ADAL" clId="{0FFC5FDE-5C04-7D44-BA8B-DBCD6FC87454}" dt="2024-07-18T14:16:14.923" v="2246" actId="403"/>
          <ac:graphicFrameMkLst>
            <pc:docMk/>
            <pc:sldMk cId="3501312217" sldId="447"/>
            <ac:graphicFrameMk id="9" creationId="{9500B15A-0E08-89AC-554C-DB891F6415CD}"/>
          </ac:graphicFrameMkLst>
        </pc:graphicFrameChg>
        <pc:picChg chg="mod topLvl">
          <ac:chgData name="Jackson, Nicole D." userId="4294fe7e-4600-4f40-a416-e1f12f98b17a" providerId="ADAL" clId="{0FFC5FDE-5C04-7D44-BA8B-DBCD6FC87454}" dt="2024-07-18T14:18:42.753" v="2271" actId="12788"/>
          <ac:picMkLst>
            <pc:docMk/>
            <pc:sldMk cId="3501312217" sldId="447"/>
            <ac:picMk id="2" creationId="{80A3C101-4515-9A18-D863-A3F3C2AE4C71}"/>
          </ac:picMkLst>
        </pc:picChg>
        <pc:picChg chg="add mod">
          <ac:chgData name="Jackson, Nicole D." userId="4294fe7e-4600-4f40-a416-e1f12f98b17a" providerId="ADAL" clId="{0FFC5FDE-5C04-7D44-BA8B-DBCD6FC87454}" dt="2024-07-18T14:10:28.324" v="2030" actId="1076"/>
          <ac:picMkLst>
            <pc:docMk/>
            <pc:sldMk cId="3501312217" sldId="447"/>
            <ac:picMk id="7" creationId="{A335DFC8-6AAA-CB80-64E4-A8A2A1B5A575}"/>
          </ac:picMkLst>
        </pc:picChg>
        <pc:picChg chg="mod">
          <ac:chgData name="Jackson, Nicole D." userId="4294fe7e-4600-4f40-a416-e1f12f98b17a" providerId="ADAL" clId="{0FFC5FDE-5C04-7D44-BA8B-DBCD6FC87454}" dt="2024-07-18T14:11:23.275" v="2033" actId="1076"/>
          <ac:picMkLst>
            <pc:docMk/>
            <pc:sldMk cId="3501312217" sldId="447"/>
            <ac:picMk id="24" creationId="{23EBAB58-21EB-D1EF-10FC-C105483AA95A}"/>
          </ac:picMkLst>
        </pc:picChg>
        <pc:picChg chg="mod topLvl">
          <ac:chgData name="Jackson, Nicole D." userId="4294fe7e-4600-4f40-a416-e1f12f98b17a" providerId="ADAL" clId="{0FFC5FDE-5C04-7D44-BA8B-DBCD6FC87454}" dt="2024-07-18T14:18:42.753" v="2271" actId="12788"/>
          <ac:picMkLst>
            <pc:docMk/>
            <pc:sldMk cId="3501312217" sldId="447"/>
            <ac:picMk id="26" creationId="{4032BA4C-C21E-8C6A-200D-2C2C86573281}"/>
          </ac:picMkLst>
        </pc:picChg>
        <pc:picChg chg="mod">
          <ac:chgData name="Jackson, Nicole D." userId="4294fe7e-4600-4f40-a416-e1f12f98b17a" providerId="ADAL" clId="{0FFC5FDE-5C04-7D44-BA8B-DBCD6FC87454}" dt="2024-07-18T14:18:42.753" v="2271" actId="12788"/>
          <ac:picMkLst>
            <pc:docMk/>
            <pc:sldMk cId="3501312217" sldId="447"/>
            <ac:picMk id="28" creationId="{0EC8E302-4993-56FD-EF91-3DE3D71C0DC8}"/>
          </ac:picMkLst>
        </pc:picChg>
        <pc:cxnChg chg="mod topLvl">
          <ac:chgData name="Jackson, Nicole D." userId="4294fe7e-4600-4f40-a416-e1f12f98b17a" providerId="ADAL" clId="{0FFC5FDE-5C04-7D44-BA8B-DBCD6FC87454}" dt="2024-07-18T14:18:36.127" v="2270" actId="165"/>
          <ac:cxnSpMkLst>
            <pc:docMk/>
            <pc:sldMk cId="3501312217" sldId="447"/>
            <ac:cxnSpMk id="8" creationId="{5EE8ADEE-850D-9B64-A284-98AA2C0F4714}"/>
          </ac:cxnSpMkLst>
        </pc:cxnChg>
      </pc:sldChg>
      <pc:sldChg chg="addSp modSp add mod ord">
        <pc:chgData name="Jackson, Nicole D." userId="4294fe7e-4600-4f40-a416-e1f12f98b17a" providerId="ADAL" clId="{0FFC5FDE-5C04-7D44-BA8B-DBCD6FC87454}" dt="2024-07-18T15:20:43.062" v="3225" actId="20578"/>
        <pc:sldMkLst>
          <pc:docMk/>
          <pc:sldMk cId="1723703137" sldId="448"/>
        </pc:sldMkLst>
        <pc:spChg chg="mod">
          <ac:chgData name="Jackson, Nicole D." userId="4294fe7e-4600-4f40-a416-e1f12f98b17a" providerId="ADAL" clId="{0FFC5FDE-5C04-7D44-BA8B-DBCD6FC87454}" dt="2024-07-18T14:09:04.557" v="1986" actId="13926"/>
          <ac:spMkLst>
            <pc:docMk/>
            <pc:sldMk cId="1723703137" sldId="448"/>
            <ac:spMk id="4" creationId="{BA28335B-5E90-5ED8-00FC-B574ADDC9D37}"/>
          </ac:spMkLst>
        </pc:spChg>
        <pc:spChg chg="mod">
          <ac:chgData name="Jackson, Nicole D." userId="4294fe7e-4600-4f40-a416-e1f12f98b17a" providerId="ADAL" clId="{0FFC5FDE-5C04-7D44-BA8B-DBCD6FC87454}" dt="2024-07-18T14:09:43.205" v="1989"/>
          <ac:spMkLst>
            <pc:docMk/>
            <pc:sldMk cId="1723703137" sldId="448"/>
            <ac:spMk id="7" creationId="{DC85646B-5FAB-CC92-82A2-FE701F00A935}"/>
          </ac:spMkLst>
        </pc:spChg>
        <pc:grpChg chg="add mod">
          <ac:chgData name="Jackson, Nicole D." userId="4294fe7e-4600-4f40-a416-e1f12f98b17a" providerId="ADAL" clId="{0FFC5FDE-5C04-7D44-BA8B-DBCD6FC87454}" dt="2024-07-18T14:10:05.300" v="2025" actId="1037"/>
          <ac:grpSpMkLst>
            <pc:docMk/>
            <pc:sldMk cId="1723703137" sldId="448"/>
            <ac:grpSpMk id="5" creationId="{C57595B4-63D2-CA00-9382-F2C39D9D6DF7}"/>
          </ac:grpSpMkLst>
        </pc:grpChg>
        <pc:picChg chg="add mod">
          <ac:chgData name="Jackson, Nicole D." userId="4294fe7e-4600-4f40-a416-e1f12f98b17a" providerId="ADAL" clId="{0FFC5FDE-5C04-7D44-BA8B-DBCD6FC87454}" dt="2024-07-18T14:09:57.125" v="1991" actId="1076"/>
          <ac:picMkLst>
            <pc:docMk/>
            <pc:sldMk cId="1723703137" sldId="448"/>
            <ac:picMk id="2" creationId="{FE5DB61C-0502-756C-F94B-2D7CE5FCF159}"/>
          </ac:picMkLst>
        </pc:picChg>
        <pc:picChg chg="mod">
          <ac:chgData name="Jackson, Nicole D." userId="4294fe7e-4600-4f40-a416-e1f12f98b17a" providerId="ADAL" clId="{0FFC5FDE-5C04-7D44-BA8B-DBCD6FC87454}" dt="2024-07-18T14:09:43.205" v="1989"/>
          <ac:picMkLst>
            <pc:docMk/>
            <pc:sldMk cId="1723703137" sldId="448"/>
            <ac:picMk id="6" creationId="{AB9DCEF2-3A55-C024-3E6A-ABE0CF637CE1}"/>
          </ac:picMkLst>
        </pc:picChg>
      </pc:sldChg>
      <pc:sldChg chg="add del">
        <pc:chgData name="Jackson, Nicole D." userId="4294fe7e-4600-4f40-a416-e1f12f98b17a" providerId="ADAL" clId="{0FFC5FDE-5C04-7D44-BA8B-DBCD6FC87454}" dt="2024-07-18T14:17:12.517" v="2257" actId="2696"/>
        <pc:sldMkLst>
          <pc:docMk/>
          <pc:sldMk cId="53243695" sldId="449"/>
        </pc:sldMkLst>
      </pc:sldChg>
      <pc:sldChg chg="add del">
        <pc:chgData name="Jackson, Nicole D." userId="4294fe7e-4600-4f40-a416-e1f12f98b17a" providerId="ADAL" clId="{0FFC5FDE-5C04-7D44-BA8B-DBCD6FC87454}" dt="2024-07-18T14:16:27.380" v="2247" actId="2696"/>
        <pc:sldMkLst>
          <pc:docMk/>
          <pc:sldMk cId="321004878" sldId="449"/>
        </pc:sldMkLst>
      </pc:sldChg>
      <pc:sldChg chg="modSp add mod">
        <pc:chgData name="Jackson, Nicole D." userId="4294fe7e-4600-4f40-a416-e1f12f98b17a" providerId="ADAL" clId="{0FFC5FDE-5C04-7D44-BA8B-DBCD6FC87454}" dt="2024-07-18T14:19:30.776" v="2281" actId="14100"/>
        <pc:sldMkLst>
          <pc:docMk/>
          <pc:sldMk cId="331686864" sldId="449"/>
        </pc:sldMkLst>
        <pc:spChg chg="mod">
          <ac:chgData name="Jackson, Nicole D." userId="4294fe7e-4600-4f40-a416-e1f12f98b17a" providerId="ADAL" clId="{0FFC5FDE-5C04-7D44-BA8B-DBCD6FC87454}" dt="2024-07-18T14:19:30.776" v="2281" actId="14100"/>
          <ac:spMkLst>
            <pc:docMk/>
            <pc:sldMk cId="331686864" sldId="449"/>
            <ac:spMk id="13" creationId="{9539796A-51EF-8E2B-078D-576804E8D8A8}"/>
          </ac:spMkLst>
        </pc:spChg>
      </pc:sldChg>
      <pc:sldChg chg="add del">
        <pc:chgData name="Jackson, Nicole D." userId="4294fe7e-4600-4f40-a416-e1f12f98b17a" providerId="ADAL" clId="{0FFC5FDE-5C04-7D44-BA8B-DBCD6FC87454}" dt="2024-07-18T14:17:12.517" v="2257" actId="2696"/>
        <pc:sldMkLst>
          <pc:docMk/>
          <pc:sldMk cId="972672586" sldId="450"/>
        </pc:sldMkLst>
      </pc:sldChg>
      <pc:sldChg chg="modSp add mod">
        <pc:chgData name="Jackson, Nicole D." userId="4294fe7e-4600-4f40-a416-e1f12f98b17a" providerId="ADAL" clId="{0FFC5FDE-5C04-7D44-BA8B-DBCD6FC87454}" dt="2024-07-18T14:19:40.226" v="2283" actId="14100"/>
        <pc:sldMkLst>
          <pc:docMk/>
          <pc:sldMk cId="1852388303" sldId="450"/>
        </pc:sldMkLst>
        <pc:spChg chg="mod">
          <ac:chgData name="Jackson, Nicole D." userId="4294fe7e-4600-4f40-a416-e1f12f98b17a" providerId="ADAL" clId="{0FFC5FDE-5C04-7D44-BA8B-DBCD6FC87454}" dt="2024-07-18T14:19:40.226" v="2283" actId="14100"/>
          <ac:spMkLst>
            <pc:docMk/>
            <pc:sldMk cId="1852388303" sldId="450"/>
            <ac:spMk id="13" creationId="{9539796A-51EF-8E2B-078D-576804E8D8A8}"/>
          </ac:spMkLst>
        </pc:spChg>
      </pc:sldChg>
      <pc:sldChg chg="delSp modSp add mod">
        <pc:chgData name="Jackson, Nicole D." userId="4294fe7e-4600-4f40-a416-e1f12f98b17a" providerId="ADAL" clId="{0FFC5FDE-5C04-7D44-BA8B-DBCD6FC87454}" dt="2024-07-18T14:19:56.293" v="2287" actId="478"/>
        <pc:sldMkLst>
          <pc:docMk/>
          <pc:sldMk cId="1543047626" sldId="451"/>
        </pc:sldMkLst>
        <pc:spChg chg="del">
          <ac:chgData name="Jackson, Nicole D." userId="4294fe7e-4600-4f40-a416-e1f12f98b17a" providerId="ADAL" clId="{0FFC5FDE-5C04-7D44-BA8B-DBCD6FC87454}" dt="2024-07-18T14:19:56.293" v="2287" actId="478"/>
          <ac:spMkLst>
            <pc:docMk/>
            <pc:sldMk cId="1543047626" sldId="451"/>
            <ac:spMk id="5" creationId="{2FE33987-B34A-E068-53D7-B25FDE587D03}"/>
          </ac:spMkLst>
        </pc:spChg>
        <pc:spChg chg="del">
          <ac:chgData name="Jackson, Nicole D." userId="4294fe7e-4600-4f40-a416-e1f12f98b17a" providerId="ADAL" clId="{0FFC5FDE-5C04-7D44-BA8B-DBCD6FC87454}" dt="2024-07-18T14:19:56.293" v="2287" actId="478"/>
          <ac:spMkLst>
            <pc:docMk/>
            <pc:sldMk cId="1543047626" sldId="451"/>
            <ac:spMk id="6" creationId="{B119C8E2-1AD4-B340-6EBD-152D0F72A4C5}"/>
          </ac:spMkLst>
        </pc:spChg>
        <pc:spChg chg="del mod">
          <ac:chgData name="Jackson, Nicole D." userId="4294fe7e-4600-4f40-a416-e1f12f98b17a" providerId="ADAL" clId="{0FFC5FDE-5C04-7D44-BA8B-DBCD6FC87454}" dt="2024-07-18T14:19:52.011" v="2286" actId="478"/>
          <ac:spMkLst>
            <pc:docMk/>
            <pc:sldMk cId="1543047626" sldId="451"/>
            <ac:spMk id="13" creationId="{9539796A-51EF-8E2B-078D-576804E8D8A8}"/>
          </ac:spMkLst>
        </pc:spChg>
        <pc:cxnChg chg="del mod">
          <ac:chgData name="Jackson, Nicole D." userId="4294fe7e-4600-4f40-a416-e1f12f98b17a" providerId="ADAL" clId="{0FFC5FDE-5C04-7D44-BA8B-DBCD6FC87454}" dt="2024-07-18T14:19:56.293" v="2287" actId="478"/>
          <ac:cxnSpMkLst>
            <pc:docMk/>
            <pc:sldMk cId="1543047626" sldId="451"/>
            <ac:cxnSpMk id="8" creationId="{5EE8ADEE-850D-9B64-A284-98AA2C0F4714}"/>
          </ac:cxnSpMkLst>
        </pc:cxnChg>
      </pc:sldChg>
      <pc:sldChg chg="add del">
        <pc:chgData name="Jackson, Nicole D." userId="4294fe7e-4600-4f40-a416-e1f12f98b17a" providerId="ADAL" clId="{0FFC5FDE-5C04-7D44-BA8B-DBCD6FC87454}" dt="2024-07-18T14:17:12.517" v="2257" actId="2696"/>
        <pc:sldMkLst>
          <pc:docMk/>
          <pc:sldMk cId="3625387930" sldId="451"/>
        </pc:sldMkLst>
      </pc:sldChg>
      <pc:sldChg chg="add del">
        <pc:chgData name="Jackson, Nicole D." userId="4294fe7e-4600-4f40-a416-e1f12f98b17a" providerId="ADAL" clId="{0FFC5FDE-5C04-7D44-BA8B-DBCD6FC87454}" dt="2024-07-18T14:17:12.517" v="2257" actId="2696"/>
        <pc:sldMkLst>
          <pc:docMk/>
          <pc:sldMk cId="3190414610" sldId="452"/>
        </pc:sldMkLst>
      </pc:sldChg>
      <pc:sldChg chg="delSp add mod ord">
        <pc:chgData name="Jackson, Nicole D." userId="4294fe7e-4600-4f40-a416-e1f12f98b17a" providerId="ADAL" clId="{0FFC5FDE-5C04-7D44-BA8B-DBCD6FC87454}" dt="2024-07-18T14:20:12.288" v="2290" actId="478"/>
        <pc:sldMkLst>
          <pc:docMk/>
          <pc:sldMk cId="3907651555" sldId="452"/>
        </pc:sldMkLst>
        <pc:spChg chg="del">
          <ac:chgData name="Jackson, Nicole D." userId="4294fe7e-4600-4f40-a416-e1f12f98b17a" providerId="ADAL" clId="{0FFC5FDE-5C04-7D44-BA8B-DBCD6FC87454}" dt="2024-07-18T14:20:12.288" v="2290" actId="478"/>
          <ac:spMkLst>
            <pc:docMk/>
            <pc:sldMk cId="3907651555" sldId="452"/>
            <ac:spMk id="13" creationId="{9539796A-51EF-8E2B-078D-576804E8D8A8}"/>
          </ac:spMkLst>
        </pc:spChg>
      </pc:sldChg>
      <pc:sldChg chg="add del">
        <pc:chgData name="Jackson, Nicole D." userId="4294fe7e-4600-4f40-a416-e1f12f98b17a" providerId="ADAL" clId="{0FFC5FDE-5C04-7D44-BA8B-DBCD6FC87454}" dt="2024-07-18T14:17:12.517" v="2257" actId="2696"/>
        <pc:sldMkLst>
          <pc:docMk/>
          <pc:sldMk cId="2124572247" sldId="453"/>
        </pc:sldMkLst>
      </pc:sldChg>
      <pc:sldChg chg="modSp add mod">
        <pc:chgData name="Jackson, Nicole D." userId="4294fe7e-4600-4f40-a416-e1f12f98b17a" providerId="ADAL" clId="{0FFC5FDE-5C04-7D44-BA8B-DBCD6FC87454}" dt="2024-07-18T14:20:49.095" v="2292" actId="14100"/>
        <pc:sldMkLst>
          <pc:docMk/>
          <pc:sldMk cId="4016943742" sldId="453"/>
        </pc:sldMkLst>
        <pc:spChg chg="mod">
          <ac:chgData name="Jackson, Nicole D." userId="4294fe7e-4600-4f40-a416-e1f12f98b17a" providerId="ADAL" clId="{0FFC5FDE-5C04-7D44-BA8B-DBCD6FC87454}" dt="2024-07-18T14:20:49.095" v="2292" actId="14100"/>
          <ac:spMkLst>
            <pc:docMk/>
            <pc:sldMk cId="4016943742" sldId="453"/>
            <ac:spMk id="14" creationId="{9EEE0A6F-70AC-E9E3-A474-997247420F8C}"/>
          </ac:spMkLst>
        </pc:spChg>
      </pc:sldChg>
      <pc:sldChg chg="add del">
        <pc:chgData name="Jackson, Nicole D." userId="4294fe7e-4600-4f40-a416-e1f12f98b17a" providerId="ADAL" clId="{0FFC5FDE-5C04-7D44-BA8B-DBCD6FC87454}" dt="2024-07-18T14:17:12.517" v="2257" actId="2696"/>
        <pc:sldMkLst>
          <pc:docMk/>
          <pc:sldMk cId="1857590541" sldId="454"/>
        </pc:sldMkLst>
      </pc:sldChg>
      <pc:sldChg chg="addSp delSp modSp add mod">
        <pc:chgData name="Jackson, Nicole D." userId="4294fe7e-4600-4f40-a416-e1f12f98b17a" providerId="ADAL" clId="{0FFC5FDE-5C04-7D44-BA8B-DBCD6FC87454}" dt="2024-07-18T14:36:29.894" v="2632" actId="20577"/>
        <pc:sldMkLst>
          <pc:docMk/>
          <pc:sldMk cId="2299191151" sldId="454"/>
        </pc:sldMkLst>
        <pc:spChg chg="add del">
          <ac:chgData name="Jackson, Nicole D." userId="4294fe7e-4600-4f40-a416-e1f12f98b17a" providerId="ADAL" clId="{0FFC5FDE-5C04-7D44-BA8B-DBCD6FC87454}" dt="2024-07-18T14:26:10.680" v="2506" actId="478"/>
          <ac:spMkLst>
            <pc:docMk/>
            <pc:sldMk cId="2299191151" sldId="454"/>
            <ac:spMk id="10" creationId="{9E9DA552-6B48-888B-9CF9-6A2B4CD24528}"/>
          </ac:spMkLst>
        </pc:spChg>
        <pc:spChg chg="del">
          <ac:chgData name="Jackson, Nicole D." userId="4294fe7e-4600-4f40-a416-e1f12f98b17a" providerId="ADAL" clId="{0FFC5FDE-5C04-7D44-BA8B-DBCD6FC87454}" dt="2024-07-18T14:20:53.879" v="2294" actId="478"/>
          <ac:spMkLst>
            <pc:docMk/>
            <pc:sldMk cId="2299191151" sldId="454"/>
            <ac:spMk id="14" creationId="{9EEE0A6F-70AC-E9E3-A474-997247420F8C}"/>
          </ac:spMkLst>
        </pc:spChg>
        <pc:graphicFrameChg chg="mod modGraphic">
          <ac:chgData name="Jackson, Nicole D." userId="4294fe7e-4600-4f40-a416-e1f12f98b17a" providerId="ADAL" clId="{0FFC5FDE-5C04-7D44-BA8B-DBCD6FC87454}" dt="2024-07-18T14:36:29.894" v="2632" actId="20577"/>
          <ac:graphicFrameMkLst>
            <pc:docMk/>
            <pc:sldMk cId="2299191151" sldId="454"/>
            <ac:graphicFrameMk id="9" creationId="{9500B15A-0E08-89AC-554C-DB891F6415CD}"/>
          </ac:graphicFrameMkLst>
        </pc:graphicFrameChg>
        <pc:picChg chg="mod">
          <ac:chgData name="Jackson, Nicole D." userId="4294fe7e-4600-4f40-a416-e1f12f98b17a" providerId="ADAL" clId="{0FFC5FDE-5C04-7D44-BA8B-DBCD6FC87454}" dt="2024-07-18T14:35:00.595" v="2626" actId="12788"/>
          <ac:picMkLst>
            <pc:docMk/>
            <pc:sldMk cId="2299191151" sldId="454"/>
            <ac:picMk id="24" creationId="{23EBAB58-21EB-D1EF-10FC-C105483AA95A}"/>
          </ac:picMkLst>
        </pc:picChg>
      </pc:sldChg>
      <pc:sldChg chg="add del">
        <pc:chgData name="Jackson, Nicole D." userId="4294fe7e-4600-4f40-a416-e1f12f98b17a" providerId="ADAL" clId="{0FFC5FDE-5C04-7D44-BA8B-DBCD6FC87454}" dt="2024-07-18T14:17:12.517" v="2257" actId="2696"/>
        <pc:sldMkLst>
          <pc:docMk/>
          <pc:sldMk cId="900603307" sldId="455"/>
        </pc:sldMkLst>
      </pc:sldChg>
      <pc:sldChg chg="modSp add mod ord">
        <pc:chgData name="Jackson, Nicole D." userId="4294fe7e-4600-4f40-a416-e1f12f98b17a" providerId="ADAL" clId="{0FFC5FDE-5C04-7D44-BA8B-DBCD6FC87454}" dt="2024-07-18T15:20:43.062" v="3225" actId="20578"/>
        <pc:sldMkLst>
          <pc:docMk/>
          <pc:sldMk cId="2670109792" sldId="455"/>
        </pc:sldMkLst>
        <pc:spChg chg="mod">
          <ac:chgData name="Jackson, Nicole D." userId="4294fe7e-4600-4f40-a416-e1f12f98b17a" providerId="ADAL" clId="{0FFC5FDE-5C04-7D44-BA8B-DBCD6FC87454}" dt="2024-07-18T14:21:56.738" v="2299" actId="1076"/>
          <ac:spMkLst>
            <pc:docMk/>
            <pc:sldMk cId="2670109792" sldId="455"/>
            <ac:spMk id="18" creationId="{A70A68F7-21D7-BEC6-E15F-6FC88AC3CB7B}"/>
          </ac:spMkLst>
        </pc:spChg>
        <pc:spChg chg="mod">
          <ac:chgData name="Jackson, Nicole D." userId="4294fe7e-4600-4f40-a416-e1f12f98b17a" providerId="ADAL" clId="{0FFC5FDE-5C04-7D44-BA8B-DBCD6FC87454}" dt="2024-07-18T14:21:56.738" v="2299" actId="1076"/>
          <ac:spMkLst>
            <pc:docMk/>
            <pc:sldMk cId="2670109792" sldId="455"/>
            <ac:spMk id="19" creationId="{1AD952C8-79BB-60B2-64FA-3290FBDA0851}"/>
          </ac:spMkLst>
        </pc:spChg>
        <pc:spChg chg="mod">
          <ac:chgData name="Jackson, Nicole D." userId="4294fe7e-4600-4f40-a416-e1f12f98b17a" providerId="ADAL" clId="{0FFC5FDE-5C04-7D44-BA8B-DBCD6FC87454}" dt="2024-07-18T14:21:56.738" v="2299" actId="1076"/>
          <ac:spMkLst>
            <pc:docMk/>
            <pc:sldMk cId="2670109792" sldId="455"/>
            <ac:spMk id="20" creationId="{3A649B19-AB55-8981-C293-1490267833DA}"/>
          </ac:spMkLst>
        </pc:spChg>
        <pc:spChg chg="mod">
          <ac:chgData name="Jackson, Nicole D." userId="4294fe7e-4600-4f40-a416-e1f12f98b17a" providerId="ADAL" clId="{0FFC5FDE-5C04-7D44-BA8B-DBCD6FC87454}" dt="2024-07-18T14:21:56.738" v="2299" actId="1076"/>
          <ac:spMkLst>
            <pc:docMk/>
            <pc:sldMk cId="2670109792" sldId="455"/>
            <ac:spMk id="23" creationId="{8B21A140-7174-024D-7F6A-C48EE694236E}"/>
          </ac:spMkLst>
        </pc:spChg>
        <pc:spChg chg="mod">
          <ac:chgData name="Jackson, Nicole D." userId="4294fe7e-4600-4f40-a416-e1f12f98b17a" providerId="ADAL" clId="{0FFC5FDE-5C04-7D44-BA8B-DBCD6FC87454}" dt="2024-07-18T14:21:56.738" v="2299" actId="1076"/>
          <ac:spMkLst>
            <pc:docMk/>
            <pc:sldMk cId="2670109792" sldId="455"/>
            <ac:spMk id="24" creationId="{A3DC2BA4-5810-2F9A-BE7C-98262C39CC05}"/>
          </ac:spMkLst>
        </pc:spChg>
        <pc:spChg chg="mod">
          <ac:chgData name="Jackson, Nicole D." userId="4294fe7e-4600-4f40-a416-e1f12f98b17a" providerId="ADAL" clId="{0FFC5FDE-5C04-7D44-BA8B-DBCD6FC87454}" dt="2024-07-18T14:21:56.738" v="2299" actId="1076"/>
          <ac:spMkLst>
            <pc:docMk/>
            <pc:sldMk cId="2670109792" sldId="455"/>
            <ac:spMk id="25" creationId="{11F20106-4AED-9AFB-7D1F-B29B240624F3}"/>
          </ac:spMkLst>
        </pc:spChg>
        <pc:spChg chg="mod">
          <ac:chgData name="Jackson, Nicole D." userId="4294fe7e-4600-4f40-a416-e1f12f98b17a" providerId="ADAL" clId="{0FFC5FDE-5C04-7D44-BA8B-DBCD6FC87454}" dt="2024-07-18T14:21:56.738" v="2299" actId="1076"/>
          <ac:spMkLst>
            <pc:docMk/>
            <pc:sldMk cId="2670109792" sldId="455"/>
            <ac:spMk id="26" creationId="{DA341029-FB14-A97D-15E6-14C264171F73}"/>
          </ac:spMkLst>
        </pc:spChg>
        <pc:spChg chg="mod">
          <ac:chgData name="Jackson, Nicole D." userId="4294fe7e-4600-4f40-a416-e1f12f98b17a" providerId="ADAL" clId="{0FFC5FDE-5C04-7D44-BA8B-DBCD6FC87454}" dt="2024-07-18T14:21:56.738" v="2299" actId="1076"/>
          <ac:spMkLst>
            <pc:docMk/>
            <pc:sldMk cId="2670109792" sldId="455"/>
            <ac:spMk id="27" creationId="{3227C9AC-6B20-D2F8-9E46-2E21314D1BC4}"/>
          </ac:spMkLst>
        </pc:spChg>
        <pc:spChg chg="mod">
          <ac:chgData name="Jackson, Nicole D." userId="4294fe7e-4600-4f40-a416-e1f12f98b17a" providerId="ADAL" clId="{0FFC5FDE-5C04-7D44-BA8B-DBCD6FC87454}" dt="2024-07-18T14:21:56.738" v="2299" actId="1076"/>
          <ac:spMkLst>
            <pc:docMk/>
            <pc:sldMk cId="2670109792" sldId="455"/>
            <ac:spMk id="28" creationId="{3AC6C5BB-ECDC-252D-4D44-B77C15CC331A}"/>
          </ac:spMkLst>
        </pc:spChg>
        <pc:grpChg chg="mod">
          <ac:chgData name="Jackson, Nicole D." userId="4294fe7e-4600-4f40-a416-e1f12f98b17a" providerId="ADAL" clId="{0FFC5FDE-5C04-7D44-BA8B-DBCD6FC87454}" dt="2024-07-18T14:21:50.878" v="2298" actId="1076"/>
          <ac:grpSpMkLst>
            <pc:docMk/>
            <pc:sldMk cId="2670109792" sldId="455"/>
            <ac:grpSpMk id="5" creationId="{C57595B4-63D2-CA00-9382-F2C39D9D6DF7}"/>
          </ac:grpSpMkLst>
        </pc:grpChg>
        <pc:picChg chg="mod">
          <ac:chgData name="Jackson, Nicole D." userId="4294fe7e-4600-4f40-a416-e1f12f98b17a" providerId="ADAL" clId="{0FFC5FDE-5C04-7D44-BA8B-DBCD6FC87454}" dt="2024-07-18T14:21:50.878" v="2298" actId="1076"/>
          <ac:picMkLst>
            <pc:docMk/>
            <pc:sldMk cId="2670109792" sldId="455"/>
            <ac:picMk id="2" creationId="{FE5DB61C-0502-756C-F94B-2D7CE5FCF159}"/>
          </ac:picMkLst>
        </pc:picChg>
        <pc:picChg chg="mod">
          <ac:chgData name="Jackson, Nicole D." userId="4294fe7e-4600-4f40-a416-e1f12f98b17a" providerId="ADAL" clId="{0FFC5FDE-5C04-7D44-BA8B-DBCD6FC87454}" dt="2024-07-18T14:21:56.738" v="2299" actId="1076"/>
          <ac:picMkLst>
            <pc:docMk/>
            <pc:sldMk cId="2670109792" sldId="455"/>
            <ac:picMk id="17" creationId="{D739567F-AD28-CE1B-8D75-AA2DCF6BB7D1}"/>
          </ac:picMkLst>
        </pc:picChg>
        <pc:picChg chg="mod">
          <ac:chgData name="Jackson, Nicole D." userId="4294fe7e-4600-4f40-a416-e1f12f98b17a" providerId="ADAL" clId="{0FFC5FDE-5C04-7D44-BA8B-DBCD6FC87454}" dt="2024-07-18T14:21:56.738" v="2299" actId="1076"/>
          <ac:picMkLst>
            <pc:docMk/>
            <pc:sldMk cId="2670109792" sldId="455"/>
            <ac:picMk id="21" creationId="{9C247505-42D2-11A2-567A-77F6EAA4D510}"/>
          </ac:picMkLst>
        </pc:picChg>
        <pc:picChg chg="mod">
          <ac:chgData name="Jackson, Nicole D." userId="4294fe7e-4600-4f40-a416-e1f12f98b17a" providerId="ADAL" clId="{0FFC5FDE-5C04-7D44-BA8B-DBCD6FC87454}" dt="2024-07-18T14:21:56.738" v="2299" actId="1076"/>
          <ac:picMkLst>
            <pc:docMk/>
            <pc:sldMk cId="2670109792" sldId="455"/>
            <ac:picMk id="22" creationId="{79765420-A107-9D95-F889-A8561A3F085B}"/>
          </ac:picMkLst>
        </pc:picChg>
        <pc:picChg chg="mod">
          <ac:chgData name="Jackson, Nicole D." userId="4294fe7e-4600-4f40-a416-e1f12f98b17a" providerId="ADAL" clId="{0FFC5FDE-5C04-7D44-BA8B-DBCD6FC87454}" dt="2024-07-18T14:21:56.738" v="2299" actId="1076"/>
          <ac:picMkLst>
            <pc:docMk/>
            <pc:sldMk cId="2670109792" sldId="455"/>
            <ac:picMk id="29" creationId="{8C2EBE17-D42F-835E-3D74-A76B8760D0BA}"/>
          </ac:picMkLst>
        </pc:picChg>
      </pc:sldChg>
      <pc:sldChg chg="addSp delSp modSp add mod ord">
        <pc:chgData name="Jackson, Nicole D." userId="4294fe7e-4600-4f40-a416-e1f12f98b17a" providerId="ADAL" clId="{0FFC5FDE-5C04-7D44-BA8B-DBCD6FC87454}" dt="2024-07-18T15:20:43.062" v="3225" actId="20578"/>
        <pc:sldMkLst>
          <pc:docMk/>
          <pc:sldMk cId="426807830" sldId="456"/>
        </pc:sldMkLst>
        <pc:spChg chg="add del mod">
          <ac:chgData name="Jackson, Nicole D." userId="4294fe7e-4600-4f40-a416-e1f12f98b17a" providerId="ADAL" clId="{0FFC5FDE-5C04-7D44-BA8B-DBCD6FC87454}" dt="2024-07-18T14:22:13.234" v="2303"/>
          <ac:spMkLst>
            <pc:docMk/>
            <pc:sldMk cId="426807830" sldId="456"/>
            <ac:spMk id="8" creationId="{D7889E96-FE4F-7F5C-1F29-F11AA8F85AD3}"/>
          </ac:spMkLst>
        </pc:spChg>
        <pc:spChg chg="mod">
          <ac:chgData name="Jackson, Nicole D." userId="4294fe7e-4600-4f40-a416-e1f12f98b17a" providerId="ADAL" clId="{0FFC5FDE-5C04-7D44-BA8B-DBCD6FC87454}" dt="2024-07-18T14:22:30.553" v="2306"/>
          <ac:spMkLst>
            <pc:docMk/>
            <pc:sldMk cId="426807830" sldId="456"/>
            <ac:spMk id="11" creationId="{F6958F28-DEBB-FA01-CFA7-463A190F5EBC}"/>
          </ac:spMkLst>
        </pc:spChg>
        <pc:spChg chg="mod">
          <ac:chgData name="Jackson, Nicole D." userId="4294fe7e-4600-4f40-a416-e1f12f98b17a" providerId="ADAL" clId="{0FFC5FDE-5C04-7D44-BA8B-DBCD6FC87454}" dt="2024-07-18T14:22:30.553" v="2306"/>
          <ac:spMkLst>
            <pc:docMk/>
            <pc:sldMk cId="426807830" sldId="456"/>
            <ac:spMk id="14" creationId="{0BECF880-5A32-3925-C556-F00075C9369F}"/>
          </ac:spMkLst>
        </pc:spChg>
        <pc:spChg chg="add mod">
          <ac:chgData name="Jackson, Nicole D." userId="4294fe7e-4600-4f40-a416-e1f12f98b17a" providerId="ADAL" clId="{0FFC5FDE-5C04-7D44-BA8B-DBCD6FC87454}" dt="2024-07-18T14:22:34.648" v="2307" actId="1076"/>
          <ac:spMkLst>
            <pc:docMk/>
            <pc:sldMk cId="426807830" sldId="456"/>
            <ac:spMk id="15" creationId="{E669590A-51BA-13C2-6459-491D4AB598F0}"/>
          </ac:spMkLst>
        </pc:spChg>
        <pc:spChg chg="add mod">
          <ac:chgData name="Jackson, Nicole D." userId="4294fe7e-4600-4f40-a416-e1f12f98b17a" providerId="ADAL" clId="{0FFC5FDE-5C04-7D44-BA8B-DBCD6FC87454}" dt="2024-07-18T14:22:34.648" v="2307" actId="1076"/>
          <ac:spMkLst>
            <pc:docMk/>
            <pc:sldMk cId="426807830" sldId="456"/>
            <ac:spMk id="16" creationId="{420086B8-34E4-D689-C8FA-DDD18C7CD91E}"/>
          </ac:spMkLst>
        </pc:spChg>
        <pc:spChg chg="del">
          <ac:chgData name="Jackson, Nicole D." userId="4294fe7e-4600-4f40-a416-e1f12f98b17a" providerId="ADAL" clId="{0FFC5FDE-5C04-7D44-BA8B-DBCD6FC87454}" dt="2024-07-18T14:22:16.906" v="2304" actId="478"/>
          <ac:spMkLst>
            <pc:docMk/>
            <pc:sldMk cId="426807830" sldId="456"/>
            <ac:spMk id="18" creationId="{A70A68F7-21D7-BEC6-E15F-6FC88AC3CB7B}"/>
          </ac:spMkLst>
        </pc:spChg>
        <pc:spChg chg="del">
          <ac:chgData name="Jackson, Nicole D." userId="4294fe7e-4600-4f40-a416-e1f12f98b17a" providerId="ADAL" clId="{0FFC5FDE-5C04-7D44-BA8B-DBCD6FC87454}" dt="2024-07-18T14:22:16.906" v="2304" actId="478"/>
          <ac:spMkLst>
            <pc:docMk/>
            <pc:sldMk cId="426807830" sldId="456"/>
            <ac:spMk id="19" creationId="{1AD952C8-79BB-60B2-64FA-3290FBDA0851}"/>
          </ac:spMkLst>
        </pc:spChg>
        <pc:spChg chg="del">
          <ac:chgData name="Jackson, Nicole D." userId="4294fe7e-4600-4f40-a416-e1f12f98b17a" providerId="ADAL" clId="{0FFC5FDE-5C04-7D44-BA8B-DBCD6FC87454}" dt="2024-07-18T14:22:16.906" v="2304" actId="478"/>
          <ac:spMkLst>
            <pc:docMk/>
            <pc:sldMk cId="426807830" sldId="456"/>
            <ac:spMk id="20" creationId="{3A649B19-AB55-8981-C293-1490267833DA}"/>
          </ac:spMkLst>
        </pc:spChg>
        <pc:spChg chg="del">
          <ac:chgData name="Jackson, Nicole D." userId="4294fe7e-4600-4f40-a416-e1f12f98b17a" providerId="ADAL" clId="{0FFC5FDE-5C04-7D44-BA8B-DBCD6FC87454}" dt="2024-07-18T14:22:16.906" v="2304" actId="478"/>
          <ac:spMkLst>
            <pc:docMk/>
            <pc:sldMk cId="426807830" sldId="456"/>
            <ac:spMk id="23" creationId="{8B21A140-7174-024D-7F6A-C48EE694236E}"/>
          </ac:spMkLst>
        </pc:spChg>
        <pc:spChg chg="del">
          <ac:chgData name="Jackson, Nicole D." userId="4294fe7e-4600-4f40-a416-e1f12f98b17a" providerId="ADAL" clId="{0FFC5FDE-5C04-7D44-BA8B-DBCD6FC87454}" dt="2024-07-18T14:22:16.906" v="2304" actId="478"/>
          <ac:spMkLst>
            <pc:docMk/>
            <pc:sldMk cId="426807830" sldId="456"/>
            <ac:spMk id="24" creationId="{A3DC2BA4-5810-2F9A-BE7C-98262C39CC05}"/>
          </ac:spMkLst>
        </pc:spChg>
        <pc:spChg chg="del">
          <ac:chgData name="Jackson, Nicole D." userId="4294fe7e-4600-4f40-a416-e1f12f98b17a" providerId="ADAL" clId="{0FFC5FDE-5C04-7D44-BA8B-DBCD6FC87454}" dt="2024-07-18T14:22:16.906" v="2304" actId="478"/>
          <ac:spMkLst>
            <pc:docMk/>
            <pc:sldMk cId="426807830" sldId="456"/>
            <ac:spMk id="25" creationId="{11F20106-4AED-9AFB-7D1F-B29B240624F3}"/>
          </ac:spMkLst>
        </pc:spChg>
        <pc:spChg chg="del">
          <ac:chgData name="Jackson, Nicole D." userId="4294fe7e-4600-4f40-a416-e1f12f98b17a" providerId="ADAL" clId="{0FFC5FDE-5C04-7D44-BA8B-DBCD6FC87454}" dt="2024-07-18T14:22:16.906" v="2304" actId="478"/>
          <ac:spMkLst>
            <pc:docMk/>
            <pc:sldMk cId="426807830" sldId="456"/>
            <ac:spMk id="27" creationId="{3227C9AC-6B20-D2F8-9E46-2E21314D1BC4}"/>
          </ac:spMkLst>
        </pc:spChg>
        <pc:spChg chg="del">
          <ac:chgData name="Jackson, Nicole D." userId="4294fe7e-4600-4f40-a416-e1f12f98b17a" providerId="ADAL" clId="{0FFC5FDE-5C04-7D44-BA8B-DBCD6FC87454}" dt="2024-07-18T14:22:16.906" v="2304" actId="478"/>
          <ac:spMkLst>
            <pc:docMk/>
            <pc:sldMk cId="426807830" sldId="456"/>
            <ac:spMk id="28" creationId="{3AC6C5BB-ECDC-252D-4D44-B77C15CC331A}"/>
          </ac:spMkLst>
        </pc:spChg>
        <pc:spChg chg="mod">
          <ac:chgData name="Jackson, Nicole D." userId="4294fe7e-4600-4f40-a416-e1f12f98b17a" providerId="ADAL" clId="{0FFC5FDE-5C04-7D44-BA8B-DBCD6FC87454}" dt="2024-07-18T14:22:24.945" v="2305" actId="1076"/>
          <ac:spMkLst>
            <pc:docMk/>
            <pc:sldMk cId="426807830" sldId="456"/>
            <ac:spMk id="34" creationId="{0E2AD2ED-5979-476A-10C4-CD13D6E17E03}"/>
          </ac:spMkLst>
        </pc:spChg>
        <pc:spChg chg="mod">
          <ac:chgData name="Jackson, Nicole D." userId="4294fe7e-4600-4f40-a416-e1f12f98b17a" providerId="ADAL" clId="{0FFC5FDE-5C04-7D44-BA8B-DBCD6FC87454}" dt="2024-07-18T14:22:24.945" v="2305" actId="1076"/>
          <ac:spMkLst>
            <pc:docMk/>
            <pc:sldMk cId="426807830" sldId="456"/>
            <ac:spMk id="35" creationId="{576738ED-6F9B-583C-04B0-B65BE72DD87A}"/>
          </ac:spMkLst>
        </pc:spChg>
        <pc:spChg chg="mod">
          <ac:chgData name="Jackson, Nicole D." userId="4294fe7e-4600-4f40-a416-e1f12f98b17a" providerId="ADAL" clId="{0FFC5FDE-5C04-7D44-BA8B-DBCD6FC87454}" dt="2024-07-18T14:22:30.553" v="2306"/>
          <ac:spMkLst>
            <pc:docMk/>
            <pc:sldMk cId="426807830" sldId="456"/>
            <ac:spMk id="42" creationId="{D953F6A8-0D53-B1D5-A804-A1891C23294F}"/>
          </ac:spMkLst>
        </pc:spChg>
        <pc:spChg chg="mod">
          <ac:chgData name="Jackson, Nicole D." userId="4294fe7e-4600-4f40-a416-e1f12f98b17a" providerId="ADAL" clId="{0FFC5FDE-5C04-7D44-BA8B-DBCD6FC87454}" dt="2024-07-18T14:22:37.075" v="2311" actId="20577"/>
          <ac:spMkLst>
            <pc:docMk/>
            <pc:sldMk cId="426807830" sldId="456"/>
            <ac:spMk id="43" creationId="{074DFE27-FB4A-B19E-87A2-9A44DD53AE8D}"/>
          </ac:spMkLst>
        </pc:spChg>
        <pc:spChg chg="mod">
          <ac:chgData name="Jackson, Nicole D." userId="4294fe7e-4600-4f40-a416-e1f12f98b17a" providerId="ADAL" clId="{0FFC5FDE-5C04-7D44-BA8B-DBCD6FC87454}" dt="2024-07-18T14:23:00.435" v="2314"/>
          <ac:spMkLst>
            <pc:docMk/>
            <pc:sldMk cId="426807830" sldId="456"/>
            <ac:spMk id="47" creationId="{C74DDC7C-3612-E456-7ABE-6FDD5D1FFC54}"/>
          </ac:spMkLst>
        </pc:spChg>
        <pc:grpChg chg="add mod">
          <ac:chgData name="Jackson, Nicole D." userId="4294fe7e-4600-4f40-a416-e1f12f98b17a" providerId="ADAL" clId="{0FFC5FDE-5C04-7D44-BA8B-DBCD6FC87454}" dt="2024-07-18T14:22:34.648" v="2307" actId="1076"/>
          <ac:grpSpMkLst>
            <pc:docMk/>
            <pc:sldMk cId="426807830" sldId="456"/>
            <ac:grpSpMk id="9" creationId="{7CB55FD7-AF6B-6AF7-EFCD-244AC94EF17F}"/>
          </ac:grpSpMkLst>
        </pc:grpChg>
        <pc:grpChg chg="add mod">
          <ac:chgData name="Jackson, Nicole D." userId="4294fe7e-4600-4f40-a416-e1f12f98b17a" providerId="ADAL" clId="{0FFC5FDE-5C04-7D44-BA8B-DBCD6FC87454}" dt="2024-07-18T14:22:34.648" v="2307" actId="1076"/>
          <ac:grpSpMkLst>
            <pc:docMk/>
            <pc:sldMk cId="426807830" sldId="456"/>
            <ac:grpSpMk id="12" creationId="{AAA0EF76-4469-D775-28A9-46F0618BE38A}"/>
          </ac:grpSpMkLst>
        </pc:grpChg>
        <pc:grpChg chg="mod">
          <ac:chgData name="Jackson, Nicole D." userId="4294fe7e-4600-4f40-a416-e1f12f98b17a" providerId="ADAL" clId="{0FFC5FDE-5C04-7D44-BA8B-DBCD6FC87454}" dt="2024-07-18T14:22:24.945" v="2305" actId="1076"/>
          <ac:grpSpMkLst>
            <pc:docMk/>
            <pc:sldMk cId="426807830" sldId="456"/>
            <ac:grpSpMk id="38" creationId="{C88140A5-732F-4508-C04A-1AD428124FE0}"/>
          </ac:grpSpMkLst>
        </pc:grpChg>
        <pc:grpChg chg="mod">
          <ac:chgData name="Jackson, Nicole D." userId="4294fe7e-4600-4f40-a416-e1f12f98b17a" providerId="ADAL" clId="{0FFC5FDE-5C04-7D44-BA8B-DBCD6FC87454}" dt="2024-07-18T14:22:24.945" v="2305" actId="1076"/>
          <ac:grpSpMkLst>
            <pc:docMk/>
            <pc:sldMk cId="426807830" sldId="456"/>
            <ac:grpSpMk id="39" creationId="{92FEC8A6-DA39-DDF6-A505-6612823EA985}"/>
          </ac:grpSpMkLst>
        </pc:grpChg>
        <pc:grpChg chg="mod">
          <ac:chgData name="Jackson, Nicole D." userId="4294fe7e-4600-4f40-a416-e1f12f98b17a" providerId="ADAL" clId="{0FFC5FDE-5C04-7D44-BA8B-DBCD6FC87454}" dt="2024-07-18T14:22:24.945" v="2305" actId="1076"/>
          <ac:grpSpMkLst>
            <pc:docMk/>
            <pc:sldMk cId="426807830" sldId="456"/>
            <ac:grpSpMk id="40" creationId="{5BC00392-8AC2-00AB-E566-3951C8F01EC2}"/>
          </ac:grpSpMkLst>
        </pc:grpChg>
        <pc:grpChg chg="add mod">
          <ac:chgData name="Jackson, Nicole D." userId="4294fe7e-4600-4f40-a416-e1f12f98b17a" providerId="ADAL" clId="{0FFC5FDE-5C04-7D44-BA8B-DBCD6FC87454}" dt="2024-07-18T14:22:34.648" v="2307" actId="1076"/>
          <ac:grpSpMkLst>
            <pc:docMk/>
            <pc:sldMk cId="426807830" sldId="456"/>
            <ac:grpSpMk id="41" creationId="{B630BCB9-91E9-65F4-90F6-F9686A667770}"/>
          </ac:grpSpMkLst>
        </pc:grpChg>
        <pc:grpChg chg="add mod">
          <ac:chgData name="Jackson, Nicole D." userId="4294fe7e-4600-4f40-a416-e1f12f98b17a" providerId="ADAL" clId="{0FFC5FDE-5C04-7D44-BA8B-DBCD6FC87454}" dt="2024-07-18T14:23:05.581" v="2315" actId="1076"/>
          <ac:grpSpMkLst>
            <pc:docMk/>
            <pc:sldMk cId="426807830" sldId="456"/>
            <ac:grpSpMk id="45" creationId="{0AC07F65-F3FC-B129-9442-CE5CF5221E84}"/>
          </ac:grpSpMkLst>
        </pc:grpChg>
        <pc:picChg chg="mod">
          <ac:chgData name="Jackson, Nicole D." userId="4294fe7e-4600-4f40-a416-e1f12f98b17a" providerId="ADAL" clId="{0FFC5FDE-5C04-7D44-BA8B-DBCD6FC87454}" dt="2024-07-18T14:22:30.553" v="2306"/>
          <ac:picMkLst>
            <pc:docMk/>
            <pc:sldMk cId="426807830" sldId="456"/>
            <ac:picMk id="10" creationId="{19F4EDB8-49BC-DC12-8499-787143E61E25}"/>
          </ac:picMkLst>
        </pc:picChg>
        <pc:picChg chg="mod">
          <ac:chgData name="Jackson, Nicole D." userId="4294fe7e-4600-4f40-a416-e1f12f98b17a" providerId="ADAL" clId="{0FFC5FDE-5C04-7D44-BA8B-DBCD6FC87454}" dt="2024-07-18T14:22:30.553" v="2306"/>
          <ac:picMkLst>
            <pc:docMk/>
            <pc:sldMk cId="426807830" sldId="456"/>
            <ac:picMk id="13" creationId="{29508CC4-A63B-C7AE-7DA6-2135AF6D046F}"/>
          </ac:picMkLst>
        </pc:picChg>
        <pc:picChg chg="del">
          <ac:chgData name="Jackson, Nicole D." userId="4294fe7e-4600-4f40-a416-e1f12f98b17a" providerId="ADAL" clId="{0FFC5FDE-5C04-7D44-BA8B-DBCD6FC87454}" dt="2024-07-18T14:22:16.906" v="2304" actId="478"/>
          <ac:picMkLst>
            <pc:docMk/>
            <pc:sldMk cId="426807830" sldId="456"/>
            <ac:picMk id="17" creationId="{D739567F-AD28-CE1B-8D75-AA2DCF6BB7D1}"/>
          </ac:picMkLst>
        </pc:picChg>
        <pc:picChg chg="del">
          <ac:chgData name="Jackson, Nicole D." userId="4294fe7e-4600-4f40-a416-e1f12f98b17a" providerId="ADAL" clId="{0FFC5FDE-5C04-7D44-BA8B-DBCD6FC87454}" dt="2024-07-18T14:22:16.906" v="2304" actId="478"/>
          <ac:picMkLst>
            <pc:docMk/>
            <pc:sldMk cId="426807830" sldId="456"/>
            <ac:picMk id="21" creationId="{9C247505-42D2-11A2-567A-77F6EAA4D510}"/>
          </ac:picMkLst>
        </pc:picChg>
        <pc:picChg chg="del">
          <ac:chgData name="Jackson, Nicole D." userId="4294fe7e-4600-4f40-a416-e1f12f98b17a" providerId="ADAL" clId="{0FFC5FDE-5C04-7D44-BA8B-DBCD6FC87454}" dt="2024-07-18T14:22:16.906" v="2304" actId="478"/>
          <ac:picMkLst>
            <pc:docMk/>
            <pc:sldMk cId="426807830" sldId="456"/>
            <ac:picMk id="22" creationId="{79765420-A107-9D95-F889-A8561A3F085B}"/>
          </ac:picMkLst>
        </pc:picChg>
        <pc:picChg chg="del">
          <ac:chgData name="Jackson, Nicole D." userId="4294fe7e-4600-4f40-a416-e1f12f98b17a" providerId="ADAL" clId="{0FFC5FDE-5C04-7D44-BA8B-DBCD6FC87454}" dt="2024-07-18T14:22:16.906" v="2304" actId="478"/>
          <ac:picMkLst>
            <pc:docMk/>
            <pc:sldMk cId="426807830" sldId="456"/>
            <ac:picMk id="29" creationId="{8C2EBE17-D42F-835E-3D74-A76B8760D0BA}"/>
          </ac:picMkLst>
        </pc:picChg>
        <pc:picChg chg="add mod">
          <ac:chgData name="Jackson, Nicole D." userId="4294fe7e-4600-4f40-a416-e1f12f98b17a" providerId="ADAL" clId="{0FFC5FDE-5C04-7D44-BA8B-DBCD6FC87454}" dt="2024-07-18T14:23:11.361" v="2316"/>
          <ac:picMkLst>
            <pc:docMk/>
            <pc:sldMk cId="426807830" sldId="456"/>
            <ac:picMk id="44" creationId="{DFD71E62-AAB4-02B7-0544-3D2A34F06D72}"/>
          </ac:picMkLst>
        </pc:picChg>
        <pc:picChg chg="mod">
          <ac:chgData name="Jackson, Nicole D." userId="4294fe7e-4600-4f40-a416-e1f12f98b17a" providerId="ADAL" clId="{0FFC5FDE-5C04-7D44-BA8B-DBCD6FC87454}" dt="2024-07-18T14:23:00.435" v="2314"/>
          <ac:picMkLst>
            <pc:docMk/>
            <pc:sldMk cId="426807830" sldId="456"/>
            <ac:picMk id="46" creationId="{FEE65691-3F97-008C-D5FF-E303529C0994}"/>
          </ac:picMkLst>
        </pc:picChg>
      </pc:sldChg>
      <pc:sldChg chg="add del">
        <pc:chgData name="Jackson, Nicole D." userId="4294fe7e-4600-4f40-a416-e1f12f98b17a" providerId="ADAL" clId="{0FFC5FDE-5C04-7D44-BA8B-DBCD6FC87454}" dt="2024-07-18T14:17:12.517" v="2257" actId="2696"/>
        <pc:sldMkLst>
          <pc:docMk/>
          <pc:sldMk cId="2014926776" sldId="456"/>
        </pc:sldMkLst>
      </pc:sldChg>
      <pc:sldChg chg="addSp delSp modSp add mod ord">
        <pc:chgData name="Jackson, Nicole D." userId="4294fe7e-4600-4f40-a416-e1f12f98b17a" providerId="ADAL" clId="{0FFC5FDE-5C04-7D44-BA8B-DBCD6FC87454}" dt="2024-07-18T14:37:27.881" v="2635" actId="20578"/>
        <pc:sldMkLst>
          <pc:docMk/>
          <pc:sldMk cId="1749306268" sldId="457"/>
        </pc:sldMkLst>
        <pc:spChg chg="mod">
          <ac:chgData name="Jackson, Nicole D." userId="4294fe7e-4600-4f40-a416-e1f12f98b17a" providerId="ADAL" clId="{0FFC5FDE-5C04-7D44-BA8B-DBCD6FC87454}" dt="2024-07-18T14:24:41.890" v="2449" actId="20577"/>
          <ac:spMkLst>
            <pc:docMk/>
            <pc:sldMk cId="1749306268" sldId="457"/>
            <ac:spMk id="4" creationId="{7B96E7EA-364D-02EB-E8E9-2B355AEB26FE}"/>
          </ac:spMkLst>
        </pc:spChg>
        <pc:spChg chg="add del">
          <ac:chgData name="Jackson, Nicole D." userId="4294fe7e-4600-4f40-a416-e1f12f98b17a" providerId="ADAL" clId="{0FFC5FDE-5C04-7D44-BA8B-DBCD6FC87454}" dt="2024-07-18T14:25:35.732" v="2464" actId="478"/>
          <ac:spMkLst>
            <pc:docMk/>
            <pc:sldMk cId="1749306268" sldId="457"/>
            <ac:spMk id="5" creationId="{2FE33987-B34A-E068-53D7-B25FDE587D03}"/>
          </ac:spMkLst>
        </pc:spChg>
        <pc:spChg chg="add del">
          <ac:chgData name="Jackson, Nicole D." userId="4294fe7e-4600-4f40-a416-e1f12f98b17a" providerId="ADAL" clId="{0FFC5FDE-5C04-7D44-BA8B-DBCD6FC87454}" dt="2024-07-18T14:25:35.732" v="2464" actId="478"/>
          <ac:spMkLst>
            <pc:docMk/>
            <pc:sldMk cId="1749306268" sldId="457"/>
            <ac:spMk id="6" creationId="{B119C8E2-1AD4-B340-6EBD-152D0F72A4C5}"/>
          </ac:spMkLst>
        </pc:spChg>
        <pc:spChg chg="add del">
          <ac:chgData name="Jackson, Nicole D." userId="4294fe7e-4600-4f40-a416-e1f12f98b17a" providerId="ADAL" clId="{0FFC5FDE-5C04-7D44-BA8B-DBCD6FC87454}" dt="2024-07-18T14:25:35.732" v="2464" actId="478"/>
          <ac:spMkLst>
            <pc:docMk/>
            <pc:sldMk cId="1749306268" sldId="457"/>
            <ac:spMk id="11" creationId="{80B1957D-6A43-008E-4913-02387F18A9AE}"/>
          </ac:spMkLst>
        </pc:spChg>
        <pc:spChg chg="add del mod">
          <ac:chgData name="Jackson, Nicole D." userId="4294fe7e-4600-4f40-a416-e1f12f98b17a" providerId="ADAL" clId="{0FFC5FDE-5C04-7D44-BA8B-DBCD6FC87454}" dt="2024-07-18T14:26:06.613" v="2504" actId="478"/>
          <ac:spMkLst>
            <pc:docMk/>
            <pc:sldMk cId="1749306268" sldId="457"/>
            <ac:spMk id="12" creationId="{B030C4E7-CEAF-AB0D-4920-D79B89F5FB0C}"/>
          </ac:spMkLst>
        </pc:spChg>
        <pc:spChg chg="add del mod">
          <ac:chgData name="Jackson, Nicole D." userId="4294fe7e-4600-4f40-a416-e1f12f98b17a" providerId="ADAL" clId="{0FFC5FDE-5C04-7D44-BA8B-DBCD6FC87454}" dt="2024-07-18T14:26:33.326" v="2509" actId="478"/>
          <ac:spMkLst>
            <pc:docMk/>
            <pc:sldMk cId="1749306268" sldId="457"/>
            <ac:spMk id="13" creationId="{512AAB47-831D-29C2-03FD-6FAC7B9307C5}"/>
          </ac:spMkLst>
        </pc:spChg>
        <pc:spChg chg="add mod">
          <ac:chgData name="Jackson, Nicole D." userId="4294fe7e-4600-4f40-a416-e1f12f98b17a" providerId="ADAL" clId="{0FFC5FDE-5C04-7D44-BA8B-DBCD6FC87454}" dt="2024-07-18T14:29:29.030" v="2516" actId="1076"/>
          <ac:spMkLst>
            <pc:docMk/>
            <pc:sldMk cId="1749306268" sldId="457"/>
            <ac:spMk id="14" creationId="{A6141097-3E3A-F3A2-C417-1833C913D8B3}"/>
          </ac:spMkLst>
        </pc:spChg>
        <pc:spChg chg="add mod">
          <ac:chgData name="Jackson, Nicole D." userId="4294fe7e-4600-4f40-a416-e1f12f98b17a" providerId="ADAL" clId="{0FFC5FDE-5C04-7D44-BA8B-DBCD6FC87454}" dt="2024-07-18T14:31:19.043" v="2593" actId="1076"/>
          <ac:spMkLst>
            <pc:docMk/>
            <pc:sldMk cId="1749306268" sldId="457"/>
            <ac:spMk id="16" creationId="{66DC3FC6-BEFA-3E46-A024-4E3680D46497}"/>
          </ac:spMkLst>
        </pc:spChg>
        <pc:spChg chg="add mod">
          <ac:chgData name="Jackson, Nicole D." userId="4294fe7e-4600-4f40-a416-e1f12f98b17a" providerId="ADAL" clId="{0FFC5FDE-5C04-7D44-BA8B-DBCD6FC87454}" dt="2024-07-18T14:34:05.550" v="2619" actId="1036"/>
          <ac:spMkLst>
            <pc:docMk/>
            <pc:sldMk cId="1749306268" sldId="457"/>
            <ac:spMk id="17" creationId="{B6F35FCC-5A7B-5C84-A7FD-567F9CAA07D3}"/>
          </ac:spMkLst>
        </pc:spChg>
        <pc:spChg chg="add del">
          <ac:chgData name="Jackson, Nicole D." userId="4294fe7e-4600-4f40-a416-e1f12f98b17a" providerId="ADAL" clId="{0FFC5FDE-5C04-7D44-BA8B-DBCD6FC87454}" dt="2024-07-18T14:25:35.732" v="2464" actId="478"/>
          <ac:spMkLst>
            <pc:docMk/>
            <pc:sldMk cId="1749306268" sldId="457"/>
            <ac:spMk id="20" creationId="{2B6DEC8B-5DD2-BCA3-6EC2-13523F59205B}"/>
          </ac:spMkLst>
        </pc:spChg>
        <pc:spChg chg="add del">
          <ac:chgData name="Jackson, Nicole D." userId="4294fe7e-4600-4f40-a416-e1f12f98b17a" providerId="ADAL" clId="{0FFC5FDE-5C04-7D44-BA8B-DBCD6FC87454}" dt="2024-07-18T14:25:35.732" v="2464" actId="478"/>
          <ac:spMkLst>
            <pc:docMk/>
            <pc:sldMk cId="1749306268" sldId="457"/>
            <ac:spMk id="27" creationId="{E217FE7B-7ACA-1FAB-7AF9-E4C57DE55EC7}"/>
          </ac:spMkLst>
        </pc:spChg>
        <pc:graphicFrameChg chg="del mod">
          <ac:chgData name="Jackson, Nicole D." userId="4294fe7e-4600-4f40-a416-e1f12f98b17a" providerId="ADAL" clId="{0FFC5FDE-5C04-7D44-BA8B-DBCD6FC87454}" dt="2024-07-18T14:31:27.294" v="2594" actId="478"/>
          <ac:graphicFrameMkLst>
            <pc:docMk/>
            <pc:sldMk cId="1749306268" sldId="457"/>
            <ac:graphicFrameMk id="9" creationId="{9500B15A-0E08-89AC-554C-DB891F6415CD}"/>
          </ac:graphicFrameMkLst>
        </pc:graphicFrameChg>
        <pc:graphicFrameChg chg="add del mod modGraphic">
          <ac:chgData name="Jackson, Nicole D." userId="4294fe7e-4600-4f40-a416-e1f12f98b17a" providerId="ADAL" clId="{0FFC5FDE-5C04-7D44-BA8B-DBCD6FC87454}" dt="2024-07-18T14:35:22.207" v="2628" actId="478"/>
          <ac:graphicFrameMkLst>
            <pc:docMk/>
            <pc:sldMk cId="1749306268" sldId="457"/>
            <ac:graphicFrameMk id="21" creationId="{C250D5B8-613B-0781-FD44-0A16759A9024}"/>
          </ac:graphicFrameMkLst>
        </pc:graphicFrameChg>
        <pc:graphicFrameChg chg="add mod modGraphic">
          <ac:chgData name="Jackson, Nicole D." userId="4294fe7e-4600-4f40-a416-e1f12f98b17a" providerId="ADAL" clId="{0FFC5FDE-5C04-7D44-BA8B-DBCD6FC87454}" dt="2024-07-18T14:36:34.968" v="2633" actId="20577"/>
          <ac:graphicFrameMkLst>
            <pc:docMk/>
            <pc:sldMk cId="1749306268" sldId="457"/>
            <ac:graphicFrameMk id="22" creationId="{619199E1-4564-F6AB-9676-E7EBB9EAD4F5}"/>
          </ac:graphicFrameMkLst>
        </pc:graphicFrameChg>
        <pc:picChg chg="add del">
          <ac:chgData name="Jackson, Nicole D." userId="4294fe7e-4600-4f40-a416-e1f12f98b17a" providerId="ADAL" clId="{0FFC5FDE-5C04-7D44-BA8B-DBCD6FC87454}" dt="2024-07-18T14:25:36.766" v="2465" actId="478"/>
          <ac:picMkLst>
            <pc:docMk/>
            <pc:sldMk cId="1749306268" sldId="457"/>
            <ac:picMk id="2" creationId="{80A3C101-4515-9A18-D863-A3F3C2AE4C71}"/>
          </ac:picMkLst>
        </pc:picChg>
        <pc:picChg chg="del mod">
          <ac:chgData name="Jackson, Nicole D." userId="4294fe7e-4600-4f40-a416-e1f12f98b17a" providerId="ADAL" clId="{0FFC5FDE-5C04-7D44-BA8B-DBCD6FC87454}" dt="2024-07-18T14:26:07.326" v="2505" actId="478"/>
          <ac:picMkLst>
            <pc:docMk/>
            <pc:sldMk cId="1749306268" sldId="457"/>
            <ac:picMk id="7" creationId="{A335DFC8-6AAA-CB80-64E4-A8A2A1B5A575}"/>
          </ac:picMkLst>
        </pc:picChg>
        <pc:picChg chg="add mod">
          <ac:chgData name="Jackson, Nicole D." userId="4294fe7e-4600-4f40-a416-e1f12f98b17a" providerId="ADAL" clId="{0FFC5FDE-5C04-7D44-BA8B-DBCD6FC87454}" dt="2024-07-18T14:26:04.595" v="2503" actId="1035"/>
          <ac:picMkLst>
            <pc:docMk/>
            <pc:sldMk cId="1749306268" sldId="457"/>
            <ac:picMk id="10" creationId="{7F086AC8-E6D7-BAEA-A77B-F2263C092A55}"/>
          </ac:picMkLst>
        </pc:picChg>
        <pc:picChg chg="add mod">
          <ac:chgData name="Jackson, Nicole D." userId="4294fe7e-4600-4f40-a416-e1f12f98b17a" providerId="ADAL" clId="{0FFC5FDE-5C04-7D44-BA8B-DBCD6FC87454}" dt="2024-07-18T14:29:32.023" v="2517" actId="1076"/>
          <ac:picMkLst>
            <pc:docMk/>
            <pc:sldMk cId="1749306268" sldId="457"/>
            <ac:picMk id="15" creationId="{D339B3C2-2CDF-38CC-64E0-6C4CF8C128BF}"/>
          </ac:picMkLst>
        </pc:picChg>
        <pc:picChg chg="add mod">
          <ac:chgData name="Jackson, Nicole D." userId="4294fe7e-4600-4f40-a416-e1f12f98b17a" providerId="ADAL" clId="{0FFC5FDE-5C04-7D44-BA8B-DBCD6FC87454}" dt="2024-07-18T14:35:33.779" v="2631" actId="1076"/>
          <ac:picMkLst>
            <pc:docMk/>
            <pc:sldMk cId="1749306268" sldId="457"/>
            <ac:picMk id="19" creationId="{0C284C81-D95E-1575-6B97-0991AF7FD91E}"/>
          </ac:picMkLst>
        </pc:picChg>
        <pc:picChg chg="mod">
          <ac:chgData name="Jackson, Nicole D." userId="4294fe7e-4600-4f40-a416-e1f12f98b17a" providerId="ADAL" clId="{0FFC5FDE-5C04-7D44-BA8B-DBCD6FC87454}" dt="2024-07-18T14:35:33.779" v="2631" actId="1076"/>
          <ac:picMkLst>
            <pc:docMk/>
            <pc:sldMk cId="1749306268" sldId="457"/>
            <ac:picMk id="24" creationId="{23EBAB58-21EB-D1EF-10FC-C105483AA95A}"/>
          </ac:picMkLst>
        </pc:picChg>
        <pc:picChg chg="add del">
          <ac:chgData name="Jackson, Nicole D." userId="4294fe7e-4600-4f40-a416-e1f12f98b17a" providerId="ADAL" clId="{0FFC5FDE-5C04-7D44-BA8B-DBCD6FC87454}" dt="2024-07-18T14:25:35.732" v="2464" actId="478"/>
          <ac:picMkLst>
            <pc:docMk/>
            <pc:sldMk cId="1749306268" sldId="457"/>
            <ac:picMk id="26" creationId="{4032BA4C-C21E-8C6A-200D-2C2C86573281}"/>
          </ac:picMkLst>
        </pc:picChg>
        <pc:picChg chg="add del">
          <ac:chgData name="Jackson, Nicole D." userId="4294fe7e-4600-4f40-a416-e1f12f98b17a" providerId="ADAL" clId="{0FFC5FDE-5C04-7D44-BA8B-DBCD6FC87454}" dt="2024-07-18T14:25:35.732" v="2464" actId="478"/>
          <ac:picMkLst>
            <pc:docMk/>
            <pc:sldMk cId="1749306268" sldId="457"/>
            <ac:picMk id="28" creationId="{0EC8E302-4993-56FD-EF91-3DE3D71C0DC8}"/>
          </ac:picMkLst>
        </pc:picChg>
        <pc:cxnChg chg="add del mod">
          <ac:chgData name="Jackson, Nicole D." userId="4294fe7e-4600-4f40-a416-e1f12f98b17a" providerId="ADAL" clId="{0FFC5FDE-5C04-7D44-BA8B-DBCD6FC87454}" dt="2024-07-18T14:25:35.732" v="2464" actId="478"/>
          <ac:cxnSpMkLst>
            <pc:docMk/>
            <pc:sldMk cId="1749306268" sldId="457"/>
            <ac:cxnSpMk id="8" creationId="{5EE8ADEE-850D-9B64-A284-98AA2C0F4714}"/>
          </ac:cxnSpMkLst>
        </pc:cxnChg>
      </pc:sldChg>
      <pc:sldChg chg="add del">
        <pc:chgData name="Jackson, Nicole D." userId="4294fe7e-4600-4f40-a416-e1f12f98b17a" providerId="ADAL" clId="{0FFC5FDE-5C04-7D44-BA8B-DBCD6FC87454}" dt="2024-07-18T14:17:12.517" v="2257" actId="2696"/>
        <pc:sldMkLst>
          <pc:docMk/>
          <pc:sldMk cId="2210391325" sldId="457"/>
        </pc:sldMkLst>
      </pc:sldChg>
      <pc:sldChg chg="addSp modSp add mod">
        <pc:chgData name="Jackson, Nicole D." userId="4294fe7e-4600-4f40-a416-e1f12f98b17a" providerId="ADAL" clId="{0FFC5FDE-5C04-7D44-BA8B-DBCD6FC87454}" dt="2024-07-18T14:38:04.881" v="2644" actId="14100"/>
        <pc:sldMkLst>
          <pc:docMk/>
          <pc:sldMk cId="750795385" sldId="458"/>
        </pc:sldMkLst>
        <pc:spChg chg="add mod">
          <ac:chgData name="Jackson, Nicole D." userId="4294fe7e-4600-4f40-a416-e1f12f98b17a" providerId="ADAL" clId="{0FFC5FDE-5C04-7D44-BA8B-DBCD6FC87454}" dt="2024-07-18T14:37:46.809" v="2639" actId="14100"/>
          <ac:spMkLst>
            <pc:docMk/>
            <pc:sldMk cId="750795385" sldId="458"/>
            <ac:spMk id="2" creationId="{A4FD7D83-C9B4-ED12-CC0A-816428988109}"/>
          </ac:spMkLst>
        </pc:spChg>
        <pc:spChg chg="add mod">
          <ac:chgData name="Jackson, Nicole D." userId="4294fe7e-4600-4f40-a416-e1f12f98b17a" providerId="ADAL" clId="{0FFC5FDE-5C04-7D44-BA8B-DBCD6FC87454}" dt="2024-07-18T14:38:04.881" v="2644" actId="14100"/>
          <ac:spMkLst>
            <pc:docMk/>
            <pc:sldMk cId="750795385" sldId="458"/>
            <ac:spMk id="5" creationId="{1D6C914A-89B6-81E8-25A4-5FBAD246BC04}"/>
          </ac:spMkLst>
        </pc:spChg>
      </pc:sldChg>
      <pc:sldChg chg="modSp add mod">
        <pc:chgData name="Jackson, Nicole D." userId="4294fe7e-4600-4f40-a416-e1f12f98b17a" providerId="ADAL" clId="{0FFC5FDE-5C04-7D44-BA8B-DBCD6FC87454}" dt="2024-07-18T14:38:24.982" v="2646" actId="14100"/>
        <pc:sldMkLst>
          <pc:docMk/>
          <pc:sldMk cId="1451930321" sldId="459"/>
        </pc:sldMkLst>
        <pc:spChg chg="mod">
          <ac:chgData name="Jackson, Nicole D." userId="4294fe7e-4600-4f40-a416-e1f12f98b17a" providerId="ADAL" clId="{0FFC5FDE-5C04-7D44-BA8B-DBCD6FC87454}" dt="2024-07-18T14:38:24.982" v="2646" actId="14100"/>
          <ac:spMkLst>
            <pc:docMk/>
            <pc:sldMk cId="1451930321" sldId="459"/>
            <ac:spMk id="5" creationId="{1D6C914A-89B6-81E8-25A4-5FBAD246BC04}"/>
          </ac:spMkLst>
        </pc:spChg>
      </pc:sldChg>
      <pc:sldChg chg="delSp modSp add mod">
        <pc:chgData name="Jackson, Nicole D." userId="4294fe7e-4600-4f40-a416-e1f12f98b17a" providerId="ADAL" clId="{0FFC5FDE-5C04-7D44-BA8B-DBCD6FC87454}" dt="2024-07-18T14:38:42.829" v="2649" actId="478"/>
        <pc:sldMkLst>
          <pc:docMk/>
          <pc:sldMk cId="1383174937" sldId="460"/>
        </pc:sldMkLst>
        <pc:spChg chg="del mod">
          <ac:chgData name="Jackson, Nicole D." userId="4294fe7e-4600-4f40-a416-e1f12f98b17a" providerId="ADAL" clId="{0FFC5FDE-5C04-7D44-BA8B-DBCD6FC87454}" dt="2024-07-18T14:38:42.829" v="2649" actId="478"/>
          <ac:spMkLst>
            <pc:docMk/>
            <pc:sldMk cId="1383174937" sldId="460"/>
            <ac:spMk id="5" creationId="{1D6C914A-89B6-81E8-25A4-5FBAD246BC04}"/>
          </ac:spMkLst>
        </pc:spChg>
      </pc:sldChg>
      <pc:sldChg chg="add del">
        <pc:chgData name="Jackson, Nicole D." userId="4294fe7e-4600-4f40-a416-e1f12f98b17a" providerId="ADAL" clId="{0FFC5FDE-5C04-7D44-BA8B-DBCD6FC87454}" dt="2024-07-18T14:39:21.148" v="2651" actId="2696"/>
        <pc:sldMkLst>
          <pc:docMk/>
          <pc:sldMk cId="1862254308" sldId="461"/>
        </pc:sldMkLst>
      </pc:sldChg>
      <pc:sldChg chg="addSp delSp modSp add mod ord">
        <pc:chgData name="Jackson, Nicole D." userId="4294fe7e-4600-4f40-a416-e1f12f98b17a" providerId="ADAL" clId="{0FFC5FDE-5C04-7D44-BA8B-DBCD6FC87454}" dt="2024-07-18T15:20:43.062" v="3225" actId="20578"/>
        <pc:sldMkLst>
          <pc:docMk/>
          <pc:sldMk cId="4133024627" sldId="461"/>
        </pc:sldMkLst>
        <pc:spChg chg="add mod">
          <ac:chgData name="Jackson, Nicole D." userId="4294fe7e-4600-4f40-a416-e1f12f98b17a" providerId="ADAL" clId="{0FFC5FDE-5C04-7D44-BA8B-DBCD6FC87454}" dt="2024-07-18T14:46:54.981" v="2733" actId="1037"/>
          <ac:spMkLst>
            <pc:docMk/>
            <pc:sldMk cId="4133024627" sldId="461"/>
            <ac:spMk id="8" creationId="{DBC4457C-A80E-30B5-5470-5DDDF0854DD5}"/>
          </ac:spMkLst>
        </pc:spChg>
        <pc:spChg chg="mod topLvl">
          <ac:chgData name="Jackson, Nicole D." userId="4294fe7e-4600-4f40-a416-e1f12f98b17a" providerId="ADAL" clId="{0FFC5FDE-5C04-7D44-BA8B-DBCD6FC87454}" dt="2024-07-18T14:45:56.296" v="2696" actId="165"/>
          <ac:spMkLst>
            <pc:docMk/>
            <pc:sldMk cId="4133024627" sldId="461"/>
            <ac:spMk id="19" creationId="{A00C3071-CE84-D134-9265-1A9533C8036E}"/>
          </ac:spMkLst>
        </pc:spChg>
        <pc:spChg chg="mod">
          <ac:chgData name="Jackson, Nicole D." userId="4294fe7e-4600-4f40-a416-e1f12f98b17a" providerId="ADAL" clId="{0FFC5FDE-5C04-7D44-BA8B-DBCD6FC87454}" dt="2024-07-18T14:47:48.350" v="2738"/>
          <ac:spMkLst>
            <pc:docMk/>
            <pc:sldMk cId="4133024627" sldId="461"/>
            <ac:spMk id="25" creationId="{0E641C0E-063B-7F8C-F9AA-5F89376EF13D}"/>
          </ac:spMkLst>
        </pc:spChg>
        <pc:spChg chg="mod">
          <ac:chgData name="Jackson, Nicole D." userId="4294fe7e-4600-4f40-a416-e1f12f98b17a" providerId="ADAL" clId="{0FFC5FDE-5C04-7D44-BA8B-DBCD6FC87454}" dt="2024-07-18T14:47:48.350" v="2738"/>
          <ac:spMkLst>
            <pc:docMk/>
            <pc:sldMk cId="4133024627" sldId="461"/>
            <ac:spMk id="27" creationId="{5DA1ADF9-D76E-AFCF-34B5-60B7A802CA79}"/>
          </ac:spMkLst>
        </pc:spChg>
        <pc:spChg chg="mod">
          <ac:chgData name="Jackson, Nicole D." userId="4294fe7e-4600-4f40-a416-e1f12f98b17a" providerId="ADAL" clId="{0FFC5FDE-5C04-7D44-BA8B-DBCD6FC87454}" dt="2024-07-18T14:46:23.068" v="2702" actId="12789"/>
          <ac:spMkLst>
            <pc:docMk/>
            <pc:sldMk cId="4133024627" sldId="461"/>
            <ac:spMk id="34" creationId="{0E2AD2ED-5979-476A-10C4-CD13D6E17E03}"/>
          </ac:spMkLst>
        </pc:spChg>
        <pc:spChg chg="mod">
          <ac:chgData name="Jackson, Nicole D." userId="4294fe7e-4600-4f40-a416-e1f12f98b17a" providerId="ADAL" clId="{0FFC5FDE-5C04-7D44-BA8B-DBCD6FC87454}" dt="2024-07-18T14:46:23.068" v="2702" actId="12789"/>
          <ac:spMkLst>
            <pc:docMk/>
            <pc:sldMk cId="4133024627" sldId="461"/>
            <ac:spMk id="35" creationId="{576738ED-6F9B-583C-04B0-B65BE72DD87A}"/>
          </ac:spMkLst>
        </pc:spChg>
        <pc:spChg chg="mod">
          <ac:chgData name="Jackson, Nicole D." userId="4294fe7e-4600-4f40-a416-e1f12f98b17a" providerId="ADAL" clId="{0FFC5FDE-5C04-7D44-BA8B-DBCD6FC87454}" dt="2024-07-18T14:59:19.345" v="3142"/>
          <ac:spMkLst>
            <pc:docMk/>
            <pc:sldMk cId="4133024627" sldId="461"/>
            <ac:spMk id="48" creationId="{A6975FE3-7EE6-2F2A-BA2D-720B522A9D8B}"/>
          </ac:spMkLst>
        </pc:spChg>
        <pc:grpChg chg="add del mod">
          <ac:chgData name="Jackson, Nicole D." userId="4294fe7e-4600-4f40-a416-e1f12f98b17a" providerId="ADAL" clId="{0FFC5FDE-5C04-7D44-BA8B-DBCD6FC87454}" dt="2024-07-18T14:45:56.296" v="2696" actId="165"/>
          <ac:grpSpMkLst>
            <pc:docMk/>
            <pc:sldMk cId="4133024627" sldId="461"/>
            <ac:grpSpMk id="17" creationId="{CCF09C6F-0305-CFC7-C190-87E302F38893}"/>
          </ac:grpSpMkLst>
        </pc:grpChg>
        <pc:grpChg chg="add mod">
          <ac:chgData name="Jackson, Nicole D." userId="4294fe7e-4600-4f40-a416-e1f12f98b17a" providerId="ADAL" clId="{0FFC5FDE-5C04-7D44-BA8B-DBCD6FC87454}" dt="2024-07-18T14:46:54.981" v="2733" actId="1037"/>
          <ac:grpSpMkLst>
            <pc:docMk/>
            <pc:sldMk cId="4133024627" sldId="461"/>
            <ac:grpSpMk id="22" creationId="{4472E3B8-8ACA-49AE-5B6E-4BE34D49C01C}"/>
          </ac:grpSpMkLst>
        </pc:grpChg>
        <pc:grpChg chg="add mod">
          <ac:chgData name="Jackson, Nicole D." userId="4294fe7e-4600-4f40-a416-e1f12f98b17a" providerId="ADAL" clId="{0FFC5FDE-5C04-7D44-BA8B-DBCD6FC87454}" dt="2024-07-18T14:47:53.720" v="2739" actId="1076"/>
          <ac:grpSpMkLst>
            <pc:docMk/>
            <pc:sldMk cId="4133024627" sldId="461"/>
            <ac:grpSpMk id="24" creationId="{DDE4A7A9-9DA0-9A3E-75E4-EBE8E9ACFB12}"/>
          </ac:grpSpMkLst>
        </pc:grpChg>
        <pc:grpChg chg="add mod">
          <ac:chgData name="Jackson, Nicole D." userId="4294fe7e-4600-4f40-a416-e1f12f98b17a" providerId="ADAL" clId="{0FFC5FDE-5C04-7D44-BA8B-DBCD6FC87454}" dt="2024-07-18T14:59:55.108" v="3148" actId="12789"/>
          <ac:grpSpMkLst>
            <pc:docMk/>
            <pc:sldMk cId="4133024627" sldId="461"/>
            <ac:grpSpMk id="29" creationId="{EF8732FE-FD84-00FD-D791-0A4E56C2787A}"/>
          </ac:grpSpMkLst>
        </pc:grpChg>
        <pc:grpChg chg="mod">
          <ac:chgData name="Jackson, Nicole D." userId="4294fe7e-4600-4f40-a416-e1f12f98b17a" providerId="ADAL" clId="{0FFC5FDE-5C04-7D44-BA8B-DBCD6FC87454}" dt="2024-07-18T14:46:23.068" v="2702" actId="12789"/>
          <ac:grpSpMkLst>
            <pc:docMk/>
            <pc:sldMk cId="4133024627" sldId="461"/>
            <ac:grpSpMk id="38" creationId="{C88140A5-732F-4508-C04A-1AD428124FE0}"/>
          </ac:grpSpMkLst>
        </pc:grpChg>
        <pc:grpChg chg="mod">
          <ac:chgData name="Jackson, Nicole D." userId="4294fe7e-4600-4f40-a416-e1f12f98b17a" providerId="ADAL" clId="{0FFC5FDE-5C04-7D44-BA8B-DBCD6FC87454}" dt="2024-07-18T14:46:23.068" v="2702" actId="12789"/>
          <ac:grpSpMkLst>
            <pc:docMk/>
            <pc:sldMk cId="4133024627" sldId="461"/>
            <ac:grpSpMk id="39" creationId="{92FEC8A6-DA39-DDF6-A505-6612823EA985}"/>
          </ac:grpSpMkLst>
        </pc:grpChg>
        <pc:grpChg chg="mod">
          <ac:chgData name="Jackson, Nicole D." userId="4294fe7e-4600-4f40-a416-e1f12f98b17a" providerId="ADAL" clId="{0FFC5FDE-5C04-7D44-BA8B-DBCD6FC87454}" dt="2024-07-18T14:46:23.068" v="2702" actId="12789"/>
          <ac:grpSpMkLst>
            <pc:docMk/>
            <pc:sldMk cId="4133024627" sldId="461"/>
            <ac:grpSpMk id="40" creationId="{5BC00392-8AC2-00AB-E566-3951C8F01EC2}"/>
          </ac:grpSpMkLst>
        </pc:grpChg>
        <pc:grpChg chg="mod">
          <ac:chgData name="Jackson, Nicole D." userId="4294fe7e-4600-4f40-a416-e1f12f98b17a" providerId="ADAL" clId="{0FFC5FDE-5C04-7D44-BA8B-DBCD6FC87454}" dt="2024-07-18T14:45:41.596" v="2693" actId="1076"/>
          <ac:grpSpMkLst>
            <pc:docMk/>
            <pc:sldMk cId="4133024627" sldId="461"/>
            <ac:grpSpMk id="41" creationId="{B630BCB9-91E9-65F4-90F6-F9686A667770}"/>
          </ac:grpSpMkLst>
        </pc:grpChg>
        <pc:picChg chg="del mod topLvl">
          <ac:chgData name="Jackson, Nicole D." userId="4294fe7e-4600-4f40-a416-e1f12f98b17a" providerId="ADAL" clId="{0FFC5FDE-5C04-7D44-BA8B-DBCD6FC87454}" dt="2024-07-18T14:46:02.428" v="2699" actId="478"/>
          <ac:picMkLst>
            <pc:docMk/>
            <pc:sldMk cId="4133024627" sldId="461"/>
            <ac:picMk id="18" creationId="{D3EA97E1-1529-3683-8E36-32B0290B0BD1}"/>
          </ac:picMkLst>
        </pc:picChg>
        <pc:picChg chg="add mod modCrop">
          <ac:chgData name="Jackson, Nicole D." userId="4294fe7e-4600-4f40-a416-e1f12f98b17a" providerId="ADAL" clId="{0FFC5FDE-5C04-7D44-BA8B-DBCD6FC87454}" dt="2024-07-18T14:46:05.302" v="2700" actId="1076"/>
          <ac:picMkLst>
            <pc:docMk/>
            <pc:sldMk cId="4133024627" sldId="461"/>
            <ac:picMk id="21" creationId="{29F88F51-68A4-EF89-97EC-1851AF1E557C}"/>
          </ac:picMkLst>
        </pc:picChg>
        <pc:picChg chg="add mod">
          <ac:chgData name="Jackson, Nicole D." userId="4294fe7e-4600-4f40-a416-e1f12f98b17a" providerId="ADAL" clId="{0FFC5FDE-5C04-7D44-BA8B-DBCD6FC87454}" dt="2024-07-18T14:47:43.084" v="2737" actId="14100"/>
          <ac:picMkLst>
            <pc:docMk/>
            <pc:sldMk cId="4133024627" sldId="461"/>
            <ac:picMk id="23" creationId="{7F2DF835-5BF0-B030-46A0-003300913F34}"/>
          </ac:picMkLst>
        </pc:picChg>
        <pc:picChg chg="add mod">
          <ac:chgData name="Jackson, Nicole D." userId="4294fe7e-4600-4f40-a416-e1f12f98b17a" providerId="ADAL" clId="{0FFC5FDE-5C04-7D44-BA8B-DBCD6FC87454}" dt="2024-07-18T14:59:59.030" v="3150" actId="1076"/>
          <ac:picMkLst>
            <pc:docMk/>
            <pc:sldMk cId="4133024627" sldId="461"/>
            <ac:picMk id="28" creationId="{3F7696D5-D356-6599-C0EB-32EEB9C75017}"/>
          </ac:picMkLst>
        </pc:picChg>
        <pc:picChg chg="del">
          <ac:chgData name="Jackson, Nicole D." userId="4294fe7e-4600-4f40-a416-e1f12f98b17a" providerId="ADAL" clId="{0FFC5FDE-5C04-7D44-BA8B-DBCD6FC87454}" dt="2024-07-18T14:40:24.485" v="2654" actId="478"/>
          <ac:picMkLst>
            <pc:docMk/>
            <pc:sldMk cId="4133024627" sldId="461"/>
            <ac:picMk id="44" creationId="{DFD71E62-AAB4-02B7-0544-3D2A34F06D72}"/>
          </ac:picMkLst>
        </pc:picChg>
        <pc:picChg chg="mod">
          <ac:chgData name="Jackson, Nicole D." userId="4294fe7e-4600-4f40-a416-e1f12f98b17a" providerId="ADAL" clId="{0FFC5FDE-5C04-7D44-BA8B-DBCD6FC87454}" dt="2024-07-18T14:59:19.345" v="3142"/>
          <ac:picMkLst>
            <pc:docMk/>
            <pc:sldMk cId="4133024627" sldId="461"/>
            <ac:picMk id="49" creationId="{B81BCC3B-0D0F-650A-0DD5-B586C9D1386B}"/>
          </ac:picMkLst>
        </pc:picChg>
      </pc:sldChg>
      <pc:sldChg chg="addSp delSp modSp new mod">
        <pc:chgData name="Jackson, Nicole D." userId="4294fe7e-4600-4f40-a416-e1f12f98b17a" providerId="ADAL" clId="{0FFC5FDE-5C04-7D44-BA8B-DBCD6FC87454}" dt="2024-07-18T15:12:14.156" v="3184" actId="14100"/>
        <pc:sldMkLst>
          <pc:docMk/>
          <pc:sldMk cId="3024412143" sldId="462"/>
        </pc:sldMkLst>
        <pc:spChg chg="del">
          <ac:chgData name="Jackson, Nicole D." userId="4294fe7e-4600-4f40-a416-e1f12f98b17a" providerId="ADAL" clId="{0FFC5FDE-5C04-7D44-BA8B-DBCD6FC87454}" dt="2024-07-18T14:48:22.071" v="2754" actId="478"/>
          <ac:spMkLst>
            <pc:docMk/>
            <pc:sldMk cId="3024412143" sldId="462"/>
            <ac:spMk id="2" creationId="{36473D62-8F60-B56A-6601-302C4BEF792E}"/>
          </ac:spMkLst>
        </pc:spChg>
        <pc:spChg chg="mod">
          <ac:chgData name="Jackson, Nicole D." userId="4294fe7e-4600-4f40-a416-e1f12f98b17a" providerId="ADAL" clId="{0FFC5FDE-5C04-7D44-BA8B-DBCD6FC87454}" dt="2024-07-18T14:56:03.306" v="3097" actId="20577"/>
          <ac:spMkLst>
            <pc:docMk/>
            <pc:sldMk cId="3024412143" sldId="462"/>
            <ac:spMk id="4" creationId="{9BC71CEA-1054-AA67-0518-1B9F50E46773}"/>
          </ac:spMkLst>
        </pc:spChg>
        <pc:spChg chg="mod">
          <ac:chgData name="Jackson, Nicole D." userId="4294fe7e-4600-4f40-a416-e1f12f98b17a" providerId="ADAL" clId="{0FFC5FDE-5C04-7D44-BA8B-DBCD6FC87454}" dt="2024-07-18T14:48:23.458" v="2755"/>
          <ac:spMkLst>
            <pc:docMk/>
            <pc:sldMk cId="3024412143" sldId="462"/>
            <ac:spMk id="7" creationId="{8F270FF0-EF47-C564-9F3F-24F717467002}"/>
          </ac:spMkLst>
        </pc:spChg>
        <pc:spChg chg="mod">
          <ac:chgData name="Jackson, Nicole D." userId="4294fe7e-4600-4f40-a416-e1f12f98b17a" providerId="ADAL" clId="{0FFC5FDE-5C04-7D44-BA8B-DBCD6FC87454}" dt="2024-07-18T14:48:23.458" v="2755"/>
          <ac:spMkLst>
            <pc:docMk/>
            <pc:sldMk cId="3024412143" sldId="462"/>
            <ac:spMk id="8" creationId="{6D0E8FAD-054D-6A6A-86D9-C72F813A24E5}"/>
          </ac:spMkLst>
        </pc:spChg>
        <pc:spChg chg="add del">
          <ac:chgData name="Jackson, Nicole D." userId="4294fe7e-4600-4f40-a416-e1f12f98b17a" providerId="ADAL" clId="{0FFC5FDE-5C04-7D44-BA8B-DBCD6FC87454}" dt="2024-07-18T14:49:37.338" v="2808" actId="478"/>
          <ac:spMkLst>
            <pc:docMk/>
            <pc:sldMk cId="3024412143" sldId="462"/>
            <ac:spMk id="13" creationId="{6762214C-F45A-67E8-F98A-50BE38CA5D4D}"/>
          </ac:spMkLst>
        </pc:spChg>
        <pc:spChg chg="add mod">
          <ac:chgData name="Jackson, Nicole D." userId="4294fe7e-4600-4f40-a416-e1f12f98b17a" providerId="ADAL" clId="{0FFC5FDE-5C04-7D44-BA8B-DBCD6FC87454}" dt="2024-07-18T14:58:12.622" v="3138" actId="1076"/>
          <ac:spMkLst>
            <pc:docMk/>
            <pc:sldMk cId="3024412143" sldId="462"/>
            <ac:spMk id="15" creationId="{873721DB-2B29-6D75-7C21-A5158D27DC9A}"/>
          </ac:spMkLst>
        </pc:spChg>
        <pc:spChg chg="add mod">
          <ac:chgData name="Jackson, Nicole D." userId="4294fe7e-4600-4f40-a416-e1f12f98b17a" providerId="ADAL" clId="{0FFC5FDE-5C04-7D44-BA8B-DBCD6FC87454}" dt="2024-07-18T14:58:05.628" v="3137" actId="20577"/>
          <ac:spMkLst>
            <pc:docMk/>
            <pc:sldMk cId="3024412143" sldId="462"/>
            <ac:spMk id="17" creationId="{DEFF3896-F572-1A19-AF24-8C949F4C5AB7}"/>
          </ac:spMkLst>
        </pc:spChg>
        <pc:spChg chg="add mod">
          <ac:chgData name="Jackson, Nicole D." userId="4294fe7e-4600-4f40-a416-e1f12f98b17a" providerId="ADAL" clId="{0FFC5FDE-5C04-7D44-BA8B-DBCD6FC87454}" dt="2024-07-18T15:12:14.156" v="3184" actId="14100"/>
          <ac:spMkLst>
            <pc:docMk/>
            <pc:sldMk cId="3024412143" sldId="462"/>
            <ac:spMk id="18" creationId="{D7D2BE9F-DE78-FF89-42F9-6F7D4ADD25C5}"/>
          </ac:spMkLst>
        </pc:spChg>
        <pc:grpChg chg="add del mod">
          <ac:chgData name="Jackson, Nicole D." userId="4294fe7e-4600-4f40-a416-e1f12f98b17a" providerId="ADAL" clId="{0FFC5FDE-5C04-7D44-BA8B-DBCD6FC87454}" dt="2024-07-18T14:49:14.201" v="2770" actId="478"/>
          <ac:grpSpMkLst>
            <pc:docMk/>
            <pc:sldMk cId="3024412143" sldId="462"/>
            <ac:grpSpMk id="6" creationId="{B5A18742-0671-E41C-DCD5-CB0E46E2A2B8}"/>
          </ac:grpSpMkLst>
        </pc:grpChg>
        <pc:picChg chg="add del mod">
          <ac:chgData name="Jackson, Nicole D." userId="4294fe7e-4600-4f40-a416-e1f12f98b17a" providerId="ADAL" clId="{0FFC5FDE-5C04-7D44-BA8B-DBCD6FC87454}" dt="2024-07-18T14:49:14.201" v="2770" actId="478"/>
          <ac:picMkLst>
            <pc:docMk/>
            <pc:sldMk cId="3024412143" sldId="462"/>
            <ac:picMk id="5" creationId="{75B69D7D-8243-A5F1-FCFE-9C24D8EB7824}"/>
          </ac:picMkLst>
        </pc:picChg>
        <pc:picChg chg="add del mod">
          <ac:chgData name="Jackson, Nicole D." userId="4294fe7e-4600-4f40-a416-e1f12f98b17a" providerId="ADAL" clId="{0FFC5FDE-5C04-7D44-BA8B-DBCD6FC87454}" dt="2024-07-18T14:49:26.776" v="2774" actId="478"/>
          <ac:picMkLst>
            <pc:docMk/>
            <pc:sldMk cId="3024412143" sldId="462"/>
            <ac:picMk id="9" creationId="{928A5B26-07F6-C43F-BB94-104B0D752D1E}"/>
          </ac:picMkLst>
        </pc:picChg>
        <pc:picChg chg="add mod">
          <ac:chgData name="Jackson, Nicole D." userId="4294fe7e-4600-4f40-a416-e1f12f98b17a" providerId="ADAL" clId="{0FFC5FDE-5C04-7D44-BA8B-DBCD6FC87454}" dt="2024-07-18T14:48:45.062" v="2760"/>
          <ac:picMkLst>
            <pc:docMk/>
            <pc:sldMk cId="3024412143" sldId="462"/>
            <ac:picMk id="10" creationId="{EB81F5CD-16F9-E8C2-2E5A-BCC865AAD50E}"/>
          </ac:picMkLst>
        </pc:picChg>
        <pc:picChg chg="add del mod">
          <ac:chgData name="Jackson, Nicole D." userId="4294fe7e-4600-4f40-a416-e1f12f98b17a" providerId="ADAL" clId="{0FFC5FDE-5C04-7D44-BA8B-DBCD6FC87454}" dt="2024-07-18T14:48:56.960" v="2765" actId="478"/>
          <ac:picMkLst>
            <pc:docMk/>
            <pc:sldMk cId="3024412143" sldId="462"/>
            <ac:picMk id="11" creationId="{F9245A7F-D028-E066-8924-BCDE684C6869}"/>
          </ac:picMkLst>
        </pc:picChg>
        <pc:picChg chg="add mod">
          <ac:chgData name="Jackson, Nicole D." userId="4294fe7e-4600-4f40-a416-e1f12f98b17a" providerId="ADAL" clId="{0FFC5FDE-5C04-7D44-BA8B-DBCD6FC87454}" dt="2024-07-18T14:49:34.537" v="2807" actId="1035"/>
          <ac:picMkLst>
            <pc:docMk/>
            <pc:sldMk cId="3024412143" sldId="462"/>
            <ac:picMk id="12" creationId="{9BDFE5E6-BC40-91AE-E1E0-C01B3CDA74C4}"/>
          </ac:picMkLst>
        </pc:picChg>
        <pc:picChg chg="add mod">
          <ac:chgData name="Jackson, Nicole D." userId="4294fe7e-4600-4f40-a416-e1f12f98b17a" providerId="ADAL" clId="{0FFC5FDE-5C04-7D44-BA8B-DBCD6FC87454}" dt="2024-07-18T14:58:12.622" v="3138" actId="1076"/>
          <ac:picMkLst>
            <pc:docMk/>
            <pc:sldMk cId="3024412143" sldId="462"/>
            <ac:picMk id="14" creationId="{835E4FBD-0B43-BA2D-B134-CB65E34ED66D}"/>
          </ac:picMkLst>
        </pc:picChg>
        <pc:picChg chg="add mod">
          <ac:chgData name="Jackson, Nicole D." userId="4294fe7e-4600-4f40-a416-e1f12f98b17a" providerId="ADAL" clId="{0FFC5FDE-5C04-7D44-BA8B-DBCD6FC87454}" dt="2024-07-18T14:57:32.499" v="3107" actId="1076"/>
          <ac:picMkLst>
            <pc:docMk/>
            <pc:sldMk cId="3024412143" sldId="462"/>
            <ac:picMk id="16" creationId="{29E5A2D9-174F-8D9B-CBD7-94C0C577066C}"/>
          </ac:picMkLst>
        </pc:picChg>
      </pc:sldChg>
      <pc:sldChg chg="add">
        <pc:chgData name="Jackson, Nicole D." userId="4294fe7e-4600-4f40-a416-e1f12f98b17a" providerId="ADAL" clId="{0FFC5FDE-5C04-7D44-BA8B-DBCD6FC87454}" dt="2024-07-18T15:11:56.777" v="3181" actId="2890"/>
        <pc:sldMkLst>
          <pc:docMk/>
          <pc:sldMk cId="1502584938" sldId="463"/>
        </pc:sldMkLst>
      </pc:sldChg>
      <pc:sldChg chg="delSp add mod">
        <pc:chgData name="Jackson, Nicole D." userId="4294fe7e-4600-4f40-a416-e1f12f98b17a" providerId="ADAL" clId="{0FFC5FDE-5C04-7D44-BA8B-DBCD6FC87454}" dt="2024-07-18T15:56:53.279" v="4807" actId="478"/>
        <pc:sldMkLst>
          <pc:docMk/>
          <pc:sldMk cId="1650002075" sldId="464"/>
        </pc:sldMkLst>
        <pc:spChg chg="del">
          <ac:chgData name="Jackson, Nicole D." userId="4294fe7e-4600-4f40-a416-e1f12f98b17a" providerId="ADAL" clId="{0FFC5FDE-5C04-7D44-BA8B-DBCD6FC87454}" dt="2024-07-18T15:56:53.279" v="4807" actId="478"/>
          <ac:spMkLst>
            <pc:docMk/>
            <pc:sldMk cId="1650002075" sldId="464"/>
            <ac:spMk id="14" creationId="{D6DCDB5E-88B2-D121-3475-C780B3BE9BAE}"/>
          </ac:spMkLst>
        </pc:spChg>
      </pc:sldChg>
      <pc:sldChg chg="add del">
        <pc:chgData name="Jackson, Nicole D." userId="4294fe7e-4600-4f40-a416-e1f12f98b17a" providerId="ADAL" clId="{0FFC5FDE-5C04-7D44-BA8B-DBCD6FC87454}" dt="2024-07-18T15:56:37.736" v="4805" actId="2696"/>
        <pc:sldMkLst>
          <pc:docMk/>
          <pc:sldMk cId="3510227521" sldId="464"/>
        </pc:sldMkLst>
      </pc:sldChg>
      <pc:sldChg chg="add">
        <pc:chgData name="Jackson, Nicole D." userId="4294fe7e-4600-4f40-a416-e1f12f98b17a" providerId="ADAL" clId="{0FFC5FDE-5C04-7D44-BA8B-DBCD6FC87454}" dt="2024-07-18T16:01:19.682" v="4809" actId="2890"/>
        <pc:sldMkLst>
          <pc:docMk/>
          <pc:sldMk cId="2562946670" sldId="465"/>
        </pc:sldMkLst>
      </pc:sldChg>
      <pc:sldMasterChg chg="modSldLayout">
        <pc:chgData name="Jackson, Nicole D." userId="4294fe7e-4600-4f40-a416-e1f12f98b17a" providerId="ADAL" clId="{0FFC5FDE-5C04-7D44-BA8B-DBCD6FC87454}" dt="2024-07-18T14:13:52.065" v="2227" actId="1076"/>
        <pc:sldMasterMkLst>
          <pc:docMk/>
          <pc:sldMasterMk cId="2300824400" sldId="2147483660"/>
        </pc:sldMasterMkLst>
        <pc:sldLayoutChg chg="modSp mod">
          <pc:chgData name="Jackson, Nicole D." userId="4294fe7e-4600-4f40-a416-e1f12f98b17a" providerId="ADAL" clId="{0FFC5FDE-5C04-7D44-BA8B-DBCD6FC87454}" dt="2024-07-18T14:13:52.065" v="2227" actId="1076"/>
          <pc:sldLayoutMkLst>
            <pc:docMk/>
            <pc:sldMasterMk cId="2300824400" sldId="2147483660"/>
            <pc:sldLayoutMk cId="2541461297" sldId="2147483666"/>
          </pc:sldLayoutMkLst>
          <pc:spChg chg="mod">
            <ac:chgData name="Jackson, Nicole D." userId="4294fe7e-4600-4f40-a416-e1f12f98b17a" providerId="ADAL" clId="{0FFC5FDE-5C04-7D44-BA8B-DBCD6FC87454}" dt="2024-07-18T14:13:52.065" v="2227" actId="1076"/>
            <ac:spMkLst>
              <pc:docMk/>
              <pc:sldMasterMk cId="2300824400" sldId="2147483660"/>
              <pc:sldLayoutMk cId="2541461297" sldId="2147483666"/>
              <ac:spMk id="15" creationId="{348B1688-8829-1249-80FD-1104EEA7CB1A}"/>
            </ac:spMkLst>
          </pc:spChg>
          <pc:spChg chg="mod">
            <ac:chgData name="Jackson, Nicole D." userId="4294fe7e-4600-4f40-a416-e1f12f98b17a" providerId="ADAL" clId="{0FFC5FDE-5C04-7D44-BA8B-DBCD6FC87454}" dt="2024-07-18T14:13:52.065" v="2227" actId="1076"/>
            <ac:spMkLst>
              <pc:docMk/>
              <pc:sldMasterMk cId="2300824400" sldId="2147483660"/>
              <pc:sldLayoutMk cId="2541461297" sldId="2147483666"/>
              <ac:spMk id="16" creationId="{ECA0C5B9-2EB1-F348-B6F8-03D4683A9D13}"/>
            </ac:spMkLst>
          </pc:spChg>
        </pc:sldLayoutChg>
      </pc:sldMasterChg>
    </pc:docChg>
  </pc:docChgLst>
  <pc:docChgLst>
    <pc:chgData name="Jackson, Nicole D." userId="4294fe7e-4600-4f40-a416-e1f12f98b17a" providerId="ADAL" clId="{84F22913-6E9C-C947-8B34-4FC49921C515}"/>
    <pc:docChg chg="undo custSel addSld delSld modSld sldOrd modMainMaster addSection delSection modSection">
      <pc:chgData name="Jackson, Nicole D." userId="4294fe7e-4600-4f40-a416-e1f12f98b17a" providerId="ADAL" clId="{84F22913-6E9C-C947-8B34-4FC49921C515}" dt="2024-08-07T12:24:36.491" v="3433"/>
      <pc:docMkLst>
        <pc:docMk/>
      </pc:docMkLst>
      <pc:sldChg chg="modSp mod">
        <pc:chgData name="Jackson, Nicole D." userId="4294fe7e-4600-4f40-a416-e1f12f98b17a" providerId="ADAL" clId="{84F22913-6E9C-C947-8B34-4FC49921C515}" dt="2024-08-07T01:41:50.730" v="115" actId="20577"/>
        <pc:sldMkLst>
          <pc:docMk/>
          <pc:sldMk cId="2878122662" sldId="280"/>
        </pc:sldMkLst>
        <pc:spChg chg="mod">
          <ac:chgData name="Jackson, Nicole D." userId="4294fe7e-4600-4f40-a416-e1f12f98b17a" providerId="ADAL" clId="{84F22913-6E9C-C947-8B34-4FC49921C515}" dt="2024-08-07T01:40:58.226" v="0"/>
          <ac:spMkLst>
            <pc:docMk/>
            <pc:sldMk cId="2878122662" sldId="280"/>
            <ac:spMk id="2" creationId="{22032917-57F2-7B41-8CC9-235030107145}"/>
          </ac:spMkLst>
        </pc:spChg>
        <pc:spChg chg="mod">
          <ac:chgData name="Jackson, Nicole D." userId="4294fe7e-4600-4f40-a416-e1f12f98b17a" providerId="ADAL" clId="{84F22913-6E9C-C947-8B34-4FC49921C515}" dt="2024-08-07T01:41:50.730" v="115" actId="20577"/>
          <ac:spMkLst>
            <pc:docMk/>
            <pc:sldMk cId="2878122662" sldId="280"/>
            <ac:spMk id="3" creationId="{79564349-C9F6-6940-B680-DB1DEC3160EA}"/>
          </ac:spMkLst>
        </pc:spChg>
      </pc:sldChg>
      <pc:sldChg chg="del">
        <pc:chgData name="Jackson, Nicole D." userId="4294fe7e-4600-4f40-a416-e1f12f98b17a" providerId="ADAL" clId="{84F22913-6E9C-C947-8B34-4FC49921C515}" dt="2024-08-07T12:21:23.562" v="3398" actId="18676"/>
        <pc:sldMkLst>
          <pc:docMk/>
          <pc:sldMk cId="1367364983" sldId="353"/>
        </pc:sldMkLst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1849051164" sldId="395"/>
        </pc:sldMkLst>
        <pc:spChg chg="del">
          <ac:chgData name="Jackson, Nicole D." userId="4294fe7e-4600-4f40-a416-e1f12f98b17a" providerId="ADAL" clId="{84F22913-6E9C-C947-8B34-4FC49921C515}" dt="2024-08-07T10:49:48.851" v="857" actId="478"/>
          <ac:spMkLst>
            <pc:docMk/>
            <pc:sldMk cId="1849051164" sldId="395"/>
            <ac:spMk id="3" creationId="{36D6247F-7FDB-E3BB-0C91-3E231438360C}"/>
          </ac:spMkLst>
        </pc:spChg>
      </pc:sldChg>
      <pc:sldChg chg="del">
        <pc:chgData name="Jackson, Nicole D." userId="4294fe7e-4600-4f40-a416-e1f12f98b17a" providerId="ADAL" clId="{84F22913-6E9C-C947-8B34-4FC49921C515}" dt="2024-08-07T12:21:23.562" v="3398" actId="18676"/>
        <pc:sldMkLst>
          <pc:docMk/>
          <pc:sldMk cId="4028636114" sldId="398"/>
        </pc:sldMkLst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834651919" sldId="399"/>
        </pc:sldMkLst>
        <pc:spChg chg="del">
          <ac:chgData name="Jackson, Nicole D." userId="4294fe7e-4600-4f40-a416-e1f12f98b17a" providerId="ADAL" clId="{84F22913-6E9C-C947-8B34-4FC49921C515}" dt="2024-08-07T10:50:26.901" v="872" actId="478"/>
          <ac:spMkLst>
            <pc:docMk/>
            <pc:sldMk cId="834651919" sldId="399"/>
            <ac:spMk id="3" creationId="{C97AD094-0586-E7E6-3848-799AFA8D7302}"/>
          </ac:spMkLst>
        </pc:spChg>
      </pc:sldChg>
      <pc:sldChg chg="addSp delSp modSp mod">
        <pc:chgData name="Jackson, Nicole D." userId="4294fe7e-4600-4f40-a416-e1f12f98b17a" providerId="ADAL" clId="{84F22913-6E9C-C947-8B34-4FC49921C515}" dt="2024-08-07T11:41:21.775" v="1607" actId="14100"/>
        <pc:sldMkLst>
          <pc:docMk/>
          <pc:sldMk cId="296655620" sldId="400"/>
        </pc:sldMkLst>
        <pc:spChg chg="del">
          <ac:chgData name="Jackson, Nicole D." userId="4294fe7e-4600-4f40-a416-e1f12f98b17a" providerId="ADAL" clId="{84F22913-6E9C-C947-8B34-4FC49921C515}" dt="2024-08-07T11:31:48.006" v="1227" actId="478"/>
          <ac:spMkLst>
            <pc:docMk/>
            <pc:sldMk cId="296655620" sldId="400"/>
            <ac:spMk id="2" creationId="{0B5425DF-A333-E8B7-BCB8-E1DDDF0475DD}"/>
          </ac:spMkLst>
        </pc:spChg>
        <pc:spChg chg="del">
          <ac:chgData name="Jackson, Nicole D." userId="4294fe7e-4600-4f40-a416-e1f12f98b17a" providerId="ADAL" clId="{84F22913-6E9C-C947-8B34-4FC49921C515}" dt="2024-08-07T10:50:29.284" v="873" actId="478"/>
          <ac:spMkLst>
            <pc:docMk/>
            <pc:sldMk cId="296655620" sldId="400"/>
            <ac:spMk id="3" creationId="{21D49927-B0CE-BFC1-2242-7502F4CD65DC}"/>
          </ac:spMkLst>
        </pc:spChg>
        <pc:spChg chg="mod">
          <ac:chgData name="Jackson, Nicole D." userId="4294fe7e-4600-4f40-a416-e1f12f98b17a" providerId="ADAL" clId="{84F22913-6E9C-C947-8B34-4FC49921C515}" dt="2024-08-07T11:37:50.004" v="1553" actId="20577"/>
          <ac:spMkLst>
            <pc:docMk/>
            <pc:sldMk cId="296655620" sldId="400"/>
            <ac:spMk id="4" creationId="{2DE80E9A-5127-241B-D26F-CAD2489E36BF}"/>
          </ac:spMkLst>
        </pc:spChg>
        <pc:spChg chg="add mod">
          <ac:chgData name="Jackson, Nicole D." userId="4294fe7e-4600-4f40-a416-e1f12f98b17a" providerId="ADAL" clId="{84F22913-6E9C-C947-8B34-4FC49921C515}" dt="2024-08-07T11:40:37.229" v="1602" actId="1038"/>
          <ac:spMkLst>
            <pc:docMk/>
            <pc:sldMk cId="296655620" sldId="400"/>
            <ac:spMk id="6" creationId="{84AA972D-D187-8587-6657-949FE63630D4}"/>
          </ac:spMkLst>
        </pc:spChg>
        <pc:spChg chg="add mod">
          <ac:chgData name="Jackson, Nicole D." userId="4294fe7e-4600-4f40-a416-e1f12f98b17a" providerId="ADAL" clId="{84F22913-6E9C-C947-8B34-4FC49921C515}" dt="2024-08-07T11:40:37.229" v="1602" actId="1038"/>
          <ac:spMkLst>
            <pc:docMk/>
            <pc:sldMk cId="296655620" sldId="400"/>
            <ac:spMk id="8" creationId="{0266EE05-D450-3080-3ED9-FB2F6A46F49C}"/>
          </ac:spMkLst>
        </pc:spChg>
        <pc:spChg chg="add mod">
          <ac:chgData name="Jackson, Nicole D." userId="4294fe7e-4600-4f40-a416-e1f12f98b17a" providerId="ADAL" clId="{84F22913-6E9C-C947-8B34-4FC49921C515}" dt="2024-08-07T11:40:37.229" v="1602" actId="1038"/>
          <ac:spMkLst>
            <pc:docMk/>
            <pc:sldMk cId="296655620" sldId="400"/>
            <ac:spMk id="10" creationId="{D543E573-8849-3DA8-99AB-494EDCA62EA5}"/>
          </ac:spMkLst>
        </pc:spChg>
        <pc:spChg chg="add mod">
          <ac:chgData name="Jackson, Nicole D." userId="4294fe7e-4600-4f40-a416-e1f12f98b17a" providerId="ADAL" clId="{84F22913-6E9C-C947-8B34-4FC49921C515}" dt="2024-08-07T11:40:59.838" v="1604" actId="12788"/>
          <ac:spMkLst>
            <pc:docMk/>
            <pc:sldMk cId="296655620" sldId="400"/>
            <ac:spMk id="13" creationId="{0180CBAA-D6A3-D89A-B5CA-DF3F90987B2D}"/>
          </ac:spMkLst>
        </pc:spChg>
        <pc:spChg chg="add mod">
          <ac:chgData name="Jackson, Nicole D." userId="4294fe7e-4600-4f40-a416-e1f12f98b17a" providerId="ADAL" clId="{84F22913-6E9C-C947-8B34-4FC49921C515}" dt="2024-08-07T11:41:21.775" v="1607" actId="14100"/>
          <ac:spMkLst>
            <pc:docMk/>
            <pc:sldMk cId="296655620" sldId="400"/>
            <ac:spMk id="14" creationId="{1BE268AA-796A-EA1D-B488-A4E6C120A9F8}"/>
          </ac:spMkLst>
        </pc:spChg>
        <pc:picChg chg="mod">
          <ac:chgData name="Jackson, Nicole D." userId="4294fe7e-4600-4f40-a416-e1f12f98b17a" providerId="ADAL" clId="{84F22913-6E9C-C947-8B34-4FC49921C515}" dt="2024-08-07T11:38:30.669" v="1568" actId="14100"/>
          <ac:picMkLst>
            <pc:docMk/>
            <pc:sldMk cId="296655620" sldId="400"/>
            <ac:picMk id="5" creationId="{715CDB13-08F9-602C-D600-58FB6237FA5B}"/>
          </ac:picMkLst>
        </pc:picChg>
        <pc:picChg chg="add mod">
          <ac:chgData name="Jackson, Nicole D." userId="4294fe7e-4600-4f40-a416-e1f12f98b17a" providerId="ADAL" clId="{84F22913-6E9C-C947-8B34-4FC49921C515}" dt="2024-08-07T11:40:48.013" v="1603" actId="12789"/>
          <ac:picMkLst>
            <pc:docMk/>
            <pc:sldMk cId="296655620" sldId="400"/>
            <ac:picMk id="7" creationId="{8B3D4A68-762E-74E1-0B19-1738927450B6}"/>
          </ac:picMkLst>
        </pc:picChg>
        <pc:picChg chg="add mod">
          <ac:chgData name="Jackson, Nicole D." userId="4294fe7e-4600-4f40-a416-e1f12f98b17a" providerId="ADAL" clId="{84F22913-6E9C-C947-8B34-4FC49921C515}" dt="2024-08-07T11:40:48.013" v="1603" actId="12789"/>
          <ac:picMkLst>
            <pc:docMk/>
            <pc:sldMk cId="296655620" sldId="400"/>
            <ac:picMk id="9" creationId="{C35CB9F9-C6CA-50D0-0B01-5686FD2357E8}"/>
          </ac:picMkLst>
        </pc:picChg>
        <pc:picChg chg="add mod">
          <ac:chgData name="Jackson, Nicole D." userId="4294fe7e-4600-4f40-a416-e1f12f98b17a" providerId="ADAL" clId="{84F22913-6E9C-C947-8B34-4FC49921C515}" dt="2024-08-07T11:40:48.013" v="1603" actId="12789"/>
          <ac:picMkLst>
            <pc:docMk/>
            <pc:sldMk cId="296655620" sldId="400"/>
            <ac:picMk id="11" creationId="{889F00F8-5C1B-43C7-4604-7C88C4FCC183}"/>
          </ac:picMkLst>
        </pc:picChg>
        <pc:picChg chg="add mod modCrop">
          <ac:chgData name="Jackson, Nicole D." userId="4294fe7e-4600-4f40-a416-e1f12f98b17a" providerId="ADAL" clId="{84F22913-6E9C-C947-8B34-4FC49921C515}" dt="2024-08-07T11:40:59.838" v="1604" actId="12788"/>
          <ac:picMkLst>
            <pc:docMk/>
            <pc:sldMk cId="296655620" sldId="400"/>
            <ac:picMk id="12" creationId="{62763977-97A4-21BF-415C-7A2C4D193C72}"/>
          </ac:picMkLst>
        </pc:picChg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2376207955" sldId="402"/>
        </pc:sldMkLst>
        <pc:spChg chg="del">
          <ac:chgData name="Jackson, Nicole D." userId="4294fe7e-4600-4f40-a416-e1f12f98b17a" providerId="ADAL" clId="{84F22913-6E9C-C947-8B34-4FC49921C515}" dt="2024-08-07T10:50:32.763" v="874" actId="478"/>
          <ac:spMkLst>
            <pc:docMk/>
            <pc:sldMk cId="2376207955" sldId="402"/>
            <ac:spMk id="3" creationId="{C97AD094-0586-E7E6-3848-799AFA8D7302}"/>
          </ac:spMkLst>
        </pc:spChg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4046778693" sldId="408"/>
        </pc:sldMkLst>
        <pc:spChg chg="del">
          <ac:chgData name="Jackson, Nicole D." userId="4294fe7e-4600-4f40-a416-e1f12f98b17a" providerId="ADAL" clId="{84F22913-6E9C-C947-8B34-4FC49921C515}" dt="2024-08-07T10:50:34.548" v="875" actId="478"/>
          <ac:spMkLst>
            <pc:docMk/>
            <pc:sldMk cId="4046778693" sldId="408"/>
            <ac:spMk id="3" creationId="{C97AD094-0586-E7E6-3848-799AFA8D7302}"/>
          </ac:spMkLst>
        </pc:spChg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1415269211" sldId="410"/>
        </pc:sldMkLst>
        <pc:spChg chg="del">
          <ac:chgData name="Jackson, Nicole D." userId="4294fe7e-4600-4f40-a416-e1f12f98b17a" providerId="ADAL" clId="{84F22913-6E9C-C947-8B34-4FC49921C515}" dt="2024-08-07T10:50:37.706" v="876" actId="478"/>
          <ac:spMkLst>
            <pc:docMk/>
            <pc:sldMk cId="1415269211" sldId="410"/>
            <ac:spMk id="3" creationId="{68B76624-3CB4-6C3B-43E5-CF4DEEC18A2B}"/>
          </ac:spMkLst>
        </pc:spChg>
      </pc:sldChg>
      <pc:sldChg chg="delSp mod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3998686823" sldId="411"/>
        </pc:sldMkLst>
        <pc:spChg chg="del">
          <ac:chgData name="Jackson, Nicole D." userId="4294fe7e-4600-4f40-a416-e1f12f98b17a" providerId="ADAL" clId="{84F22913-6E9C-C947-8B34-4FC49921C515}" dt="2024-08-07T10:50:41.400" v="878" actId="478"/>
          <ac:spMkLst>
            <pc:docMk/>
            <pc:sldMk cId="3998686823" sldId="411"/>
            <ac:spMk id="3" creationId="{C97AD094-0586-E7E6-3848-799AFA8D7302}"/>
          </ac:spMkLst>
        </pc:spChg>
        <pc:picChg chg="mod">
          <ac:chgData name="Jackson, Nicole D." userId="4294fe7e-4600-4f40-a416-e1f12f98b17a" providerId="ADAL" clId="{84F22913-6E9C-C947-8B34-4FC49921C515}" dt="2024-08-07T10:50:46.201" v="881" actId="1036"/>
          <ac:picMkLst>
            <pc:docMk/>
            <pc:sldMk cId="3998686823" sldId="411"/>
            <ac:picMk id="24" creationId="{1C6263A1-4B93-6BB5-91E0-34607109B39F}"/>
          </ac:picMkLst>
        </pc:picChg>
      </pc:sldChg>
      <pc:sldChg chg="del">
        <pc:chgData name="Jackson, Nicole D." userId="4294fe7e-4600-4f40-a416-e1f12f98b17a" providerId="ADAL" clId="{84F22913-6E9C-C947-8B34-4FC49921C515}" dt="2024-08-07T12:21:23.562" v="3398" actId="18676"/>
        <pc:sldMkLst>
          <pc:docMk/>
          <pc:sldMk cId="1630228106" sldId="412"/>
        </pc:sldMkLst>
      </pc:sldChg>
      <pc:sldChg chg="delSp mod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4170880747" sldId="418"/>
        </pc:sldMkLst>
        <pc:spChg chg="del">
          <ac:chgData name="Jackson, Nicole D." userId="4294fe7e-4600-4f40-a416-e1f12f98b17a" providerId="ADAL" clId="{84F22913-6E9C-C947-8B34-4FC49921C515}" dt="2024-08-07T10:49:25.334" v="846" actId="478"/>
          <ac:spMkLst>
            <pc:docMk/>
            <pc:sldMk cId="4170880747" sldId="418"/>
            <ac:spMk id="3" creationId="{5AEC7E80-22BC-FEB9-51E1-BD10DEDEE2FD}"/>
          </ac:spMkLst>
        </pc:spChg>
        <pc:spChg chg="mod">
          <ac:chgData name="Jackson, Nicole D." userId="4294fe7e-4600-4f40-a416-e1f12f98b17a" providerId="ADAL" clId="{84F22913-6E9C-C947-8B34-4FC49921C515}" dt="2024-08-07T01:46:44.121" v="197" actId="255"/>
          <ac:spMkLst>
            <pc:docMk/>
            <pc:sldMk cId="4170880747" sldId="418"/>
            <ac:spMk id="4" creationId="{E92DF750-0D86-92FD-1CE7-8E0A7FE38693}"/>
          </ac:spMkLst>
        </pc:spChg>
      </pc:sldChg>
      <pc:sldChg chg="del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102491235" sldId="421"/>
        </pc:sldMkLst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514584331" sldId="422"/>
        </pc:sldMkLst>
        <pc:spChg chg="del">
          <ac:chgData name="Jackson, Nicole D." userId="4294fe7e-4600-4f40-a416-e1f12f98b17a" providerId="ADAL" clId="{84F22913-6E9C-C947-8B34-4FC49921C515}" dt="2024-08-07T10:27:50.027" v="359" actId="478"/>
          <ac:spMkLst>
            <pc:docMk/>
            <pc:sldMk cId="514584331" sldId="422"/>
            <ac:spMk id="3" creationId="{7D647FE4-CE2D-7021-D7E1-BFC2ACB04074}"/>
          </ac:spMkLst>
        </pc:spChg>
      </pc:sldChg>
      <pc:sldChg chg="delSp mod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857298021" sldId="424"/>
        </pc:sldMkLst>
        <pc:spChg chg="del">
          <ac:chgData name="Jackson, Nicole D." userId="4294fe7e-4600-4f40-a416-e1f12f98b17a" providerId="ADAL" clId="{84F22913-6E9C-C947-8B34-4FC49921C515}" dt="2024-08-07T10:49:28.626" v="847" actId="478"/>
          <ac:spMkLst>
            <pc:docMk/>
            <pc:sldMk cId="857298021" sldId="424"/>
            <ac:spMk id="3" creationId="{5AEC7E80-22BC-FEB9-51E1-BD10DEDEE2FD}"/>
          </ac:spMkLst>
        </pc:spChg>
        <pc:spChg chg="mod">
          <ac:chgData name="Jackson, Nicole D." userId="4294fe7e-4600-4f40-a416-e1f12f98b17a" providerId="ADAL" clId="{84F22913-6E9C-C947-8B34-4FC49921C515}" dt="2024-08-07T01:46:55.806" v="199" actId="255"/>
          <ac:spMkLst>
            <pc:docMk/>
            <pc:sldMk cId="857298021" sldId="424"/>
            <ac:spMk id="4" creationId="{E92DF750-0D86-92FD-1CE7-8E0A7FE38693}"/>
          </ac:spMkLst>
        </pc:spChg>
      </pc:sldChg>
      <pc:sldChg chg="delSp mod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1845214170" sldId="425"/>
        </pc:sldMkLst>
        <pc:spChg chg="del">
          <ac:chgData name="Jackson, Nicole D." userId="4294fe7e-4600-4f40-a416-e1f12f98b17a" providerId="ADAL" clId="{84F22913-6E9C-C947-8B34-4FC49921C515}" dt="2024-08-07T10:49:30.523" v="848" actId="478"/>
          <ac:spMkLst>
            <pc:docMk/>
            <pc:sldMk cId="1845214170" sldId="425"/>
            <ac:spMk id="3" creationId="{5AEC7E80-22BC-FEB9-51E1-BD10DEDEE2FD}"/>
          </ac:spMkLst>
        </pc:spChg>
        <pc:spChg chg="mod">
          <ac:chgData name="Jackson, Nicole D." userId="4294fe7e-4600-4f40-a416-e1f12f98b17a" providerId="ADAL" clId="{84F22913-6E9C-C947-8B34-4FC49921C515}" dt="2024-08-07T01:47:04.505" v="202" actId="255"/>
          <ac:spMkLst>
            <pc:docMk/>
            <pc:sldMk cId="1845214170" sldId="425"/>
            <ac:spMk id="4" creationId="{E92DF750-0D86-92FD-1CE7-8E0A7FE38693}"/>
          </ac:spMkLst>
        </pc:spChg>
      </pc:sldChg>
      <pc:sldChg chg="delSp mod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721170895" sldId="426"/>
        </pc:sldMkLst>
        <pc:spChg chg="del">
          <ac:chgData name="Jackson, Nicole D." userId="4294fe7e-4600-4f40-a416-e1f12f98b17a" providerId="ADAL" clId="{84F22913-6E9C-C947-8B34-4FC49921C515}" dt="2024-08-07T10:49:32.424" v="849" actId="478"/>
          <ac:spMkLst>
            <pc:docMk/>
            <pc:sldMk cId="721170895" sldId="426"/>
            <ac:spMk id="3" creationId="{5AEC7E80-22BC-FEB9-51E1-BD10DEDEE2FD}"/>
          </ac:spMkLst>
        </pc:spChg>
        <pc:spChg chg="mod">
          <ac:chgData name="Jackson, Nicole D." userId="4294fe7e-4600-4f40-a416-e1f12f98b17a" providerId="ADAL" clId="{84F22913-6E9C-C947-8B34-4FC49921C515}" dt="2024-08-07T01:47:21.759" v="206" actId="255"/>
          <ac:spMkLst>
            <pc:docMk/>
            <pc:sldMk cId="721170895" sldId="426"/>
            <ac:spMk id="4" creationId="{E92DF750-0D86-92FD-1CE7-8E0A7FE38693}"/>
          </ac:spMkLst>
        </pc:spChg>
      </pc:sldChg>
      <pc:sldChg chg="delSp mod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2412242187" sldId="427"/>
        </pc:sldMkLst>
        <pc:spChg chg="del">
          <ac:chgData name="Jackson, Nicole D." userId="4294fe7e-4600-4f40-a416-e1f12f98b17a" providerId="ADAL" clId="{84F22913-6E9C-C947-8B34-4FC49921C515}" dt="2024-08-07T10:49:34.373" v="850" actId="478"/>
          <ac:spMkLst>
            <pc:docMk/>
            <pc:sldMk cId="2412242187" sldId="427"/>
            <ac:spMk id="3" creationId="{5AEC7E80-22BC-FEB9-51E1-BD10DEDEE2FD}"/>
          </ac:spMkLst>
        </pc:spChg>
        <pc:spChg chg="mod">
          <ac:chgData name="Jackson, Nicole D." userId="4294fe7e-4600-4f40-a416-e1f12f98b17a" providerId="ADAL" clId="{84F22913-6E9C-C947-8B34-4FC49921C515}" dt="2024-08-07T10:52:11.909" v="886"/>
          <ac:spMkLst>
            <pc:docMk/>
            <pc:sldMk cId="2412242187" sldId="427"/>
            <ac:spMk id="4" creationId="{E92DF750-0D86-92FD-1CE7-8E0A7FE38693}"/>
          </ac:spMkLst>
        </pc:spChg>
      </pc:sldChg>
      <pc:sldChg chg="delSp mod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2870246671" sldId="428"/>
        </pc:sldMkLst>
        <pc:spChg chg="del">
          <ac:chgData name="Jackson, Nicole D." userId="4294fe7e-4600-4f40-a416-e1f12f98b17a" providerId="ADAL" clId="{84F22913-6E9C-C947-8B34-4FC49921C515}" dt="2024-08-07T10:49:36.155" v="851" actId="478"/>
          <ac:spMkLst>
            <pc:docMk/>
            <pc:sldMk cId="2870246671" sldId="428"/>
            <ac:spMk id="3" creationId="{5AEC7E80-22BC-FEB9-51E1-BD10DEDEE2FD}"/>
          </ac:spMkLst>
        </pc:spChg>
        <pc:spChg chg="mod">
          <ac:chgData name="Jackson, Nicole D." userId="4294fe7e-4600-4f40-a416-e1f12f98b17a" providerId="ADAL" clId="{84F22913-6E9C-C947-8B34-4FC49921C515}" dt="2024-08-07T10:52:18.937" v="888"/>
          <ac:spMkLst>
            <pc:docMk/>
            <pc:sldMk cId="2870246671" sldId="428"/>
            <ac:spMk id="4" creationId="{E92DF750-0D86-92FD-1CE7-8E0A7FE38693}"/>
          </ac:spMkLst>
        </pc:spChg>
      </pc:sldChg>
      <pc:sldChg chg="delSp mod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1075549535" sldId="429"/>
        </pc:sldMkLst>
        <pc:spChg chg="del">
          <ac:chgData name="Jackson, Nicole D." userId="4294fe7e-4600-4f40-a416-e1f12f98b17a" providerId="ADAL" clId="{84F22913-6E9C-C947-8B34-4FC49921C515}" dt="2024-08-07T10:49:37.296" v="852" actId="478"/>
          <ac:spMkLst>
            <pc:docMk/>
            <pc:sldMk cId="1075549535" sldId="429"/>
            <ac:spMk id="3" creationId="{5AEC7E80-22BC-FEB9-51E1-BD10DEDEE2FD}"/>
          </ac:spMkLst>
        </pc:spChg>
        <pc:spChg chg="mod">
          <ac:chgData name="Jackson, Nicole D." userId="4294fe7e-4600-4f40-a416-e1f12f98b17a" providerId="ADAL" clId="{84F22913-6E9C-C947-8B34-4FC49921C515}" dt="2024-08-07T10:52:23.673" v="890"/>
          <ac:spMkLst>
            <pc:docMk/>
            <pc:sldMk cId="1075549535" sldId="429"/>
            <ac:spMk id="4" creationId="{E92DF750-0D86-92FD-1CE7-8E0A7FE38693}"/>
          </ac:spMkLst>
        </pc:spChg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1929047398" sldId="430"/>
        </pc:sldMkLst>
        <pc:spChg chg="del">
          <ac:chgData name="Jackson, Nicole D." userId="4294fe7e-4600-4f40-a416-e1f12f98b17a" providerId="ADAL" clId="{84F22913-6E9C-C947-8B34-4FC49921C515}" dt="2024-08-07T10:49:39.775" v="853" actId="478"/>
          <ac:spMkLst>
            <pc:docMk/>
            <pc:sldMk cId="1929047398" sldId="430"/>
            <ac:spMk id="3" creationId="{5AEC7E80-22BC-FEB9-51E1-BD10DEDEE2FD}"/>
          </ac:spMkLst>
        </pc:spChg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1909536335" sldId="433"/>
        </pc:sldMkLst>
        <pc:spChg chg="del">
          <ac:chgData name="Jackson, Nicole D." userId="4294fe7e-4600-4f40-a416-e1f12f98b17a" providerId="ADAL" clId="{84F22913-6E9C-C947-8B34-4FC49921C515}" dt="2024-08-07T10:49:42.208" v="854" actId="478"/>
          <ac:spMkLst>
            <pc:docMk/>
            <pc:sldMk cId="1909536335" sldId="433"/>
            <ac:spMk id="3" creationId="{5AEC7E80-22BC-FEB9-51E1-BD10DEDEE2FD}"/>
          </ac:spMkLst>
        </pc:spChg>
      </pc:sldChg>
      <pc:sldChg chg="delSp del mod">
        <pc:chgData name="Jackson, Nicole D." userId="4294fe7e-4600-4f40-a416-e1f12f98b17a" providerId="ADAL" clId="{84F22913-6E9C-C947-8B34-4FC49921C515}" dt="2024-08-07T11:49:49.694" v="1886" actId="2696"/>
        <pc:sldMkLst>
          <pc:docMk/>
          <pc:sldMk cId="1284510536" sldId="434"/>
        </pc:sldMkLst>
        <pc:spChg chg="del">
          <ac:chgData name="Jackson, Nicole D." userId="4294fe7e-4600-4f40-a416-e1f12f98b17a" providerId="ADAL" clId="{84F22913-6E9C-C947-8B34-4FC49921C515}" dt="2024-08-07T10:50:50.292" v="882" actId="478"/>
          <ac:spMkLst>
            <pc:docMk/>
            <pc:sldMk cId="1284510536" sldId="434"/>
            <ac:spMk id="3" creationId="{9489722B-F09A-26C7-15D1-4E35CB01DB23}"/>
          </ac:spMkLst>
        </pc:spChg>
      </pc:sldChg>
      <pc:sldChg chg="delSp mod">
        <pc:chgData name="Jackson, Nicole D." userId="4294fe7e-4600-4f40-a416-e1f12f98b17a" providerId="ADAL" clId="{84F22913-6E9C-C947-8B34-4FC49921C515}" dt="2024-08-07T10:49:44.072" v="855" actId="478"/>
        <pc:sldMkLst>
          <pc:docMk/>
          <pc:sldMk cId="1745784501" sldId="438"/>
        </pc:sldMkLst>
        <pc:spChg chg="del">
          <ac:chgData name="Jackson, Nicole D." userId="4294fe7e-4600-4f40-a416-e1f12f98b17a" providerId="ADAL" clId="{84F22913-6E9C-C947-8B34-4FC49921C515}" dt="2024-08-07T10:49:44.072" v="855" actId="478"/>
          <ac:spMkLst>
            <pc:docMk/>
            <pc:sldMk cId="1745784501" sldId="438"/>
            <ac:spMk id="3" creationId="{883943F6-6DFA-3187-944B-10AF9C6EE5DA}"/>
          </ac:spMkLst>
        </pc:spChg>
      </pc:sldChg>
      <pc:sldChg chg="delSp modSp mod">
        <pc:chgData name="Jackson, Nicole D." userId="4294fe7e-4600-4f40-a416-e1f12f98b17a" providerId="ADAL" clId="{84F22913-6E9C-C947-8B34-4FC49921C515}" dt="2024-08-07T11:51:22.672" v="1898" actId="1076"/>
        <pc:sldMkLst>
          <pc:docMk/>
          <pc:sldMk cId="1444802854" sldId="439"/>
        </pc:sldMkLst>
        <pc:spChg chg="del">
          <ac:chgData name="Jackson, Nicole D." userId="4294fe7e-4600-4f40-a416-e1f12f98b17a" providerId="ADAL" clId="{84F22913-6E9C-C947-8B34-4FC49921C515}" dt="2024-08-07T10:49:45.896" v="856" actId="478"/>
          <ac:spMkLst>
            <pc:docMk/>
            <pc:sldMk cId="1444802854" sldId="439"/>
            <ac:spMk id="3" creationId="{883943F6-6DFA-3187-944B-10AF9C6EE5DA}"/>
          </ac:spMkLst>
        </pc:spChg>
        <pc:spChg chg="mod">
          <ac:chgData name="Jackson, Nicole D." userId="4294fe7e-4600-4f40-a416-e1f12f98b17a" providerId="ADAL" clId="{84F22913-6E9C-C947-8B34-4FC49921C515}" dt="2024-08-07T11:51:22.672" v="1898" actId="1076"/>
          <ac:spMkLst>
            <pc:docMk/>
            <pc:sldMk cId="1444802854" sldId="439"/>
            <ac:spMk id="4" creationId="{BA28335B-5E90-5ED8-00FC-B574ADDC9D37}"/>
          </ac:spMkLst>
        </pc:spChg>
      </pc:sldChg>
      <pc:sldChg chg="del">
        <pc:chgData name="Jackson, Nicole D." userId="4294fe7e-4600-4f40-a416-e1f12f98b17a" providerId="ADAL" clId="{84F22913-6E9C-C947-8B34-4FC49921C515}" dt="2024-08-07T12:21:23.562" v="3398" actId="18676"/>
        <pc:sldMkLst>
          <pc:docMk/>
          <pc:sldMk cId="2286878446" sldId="440"/>
        </pc:sldMkLst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3501312217" sldId="447"/>
        </pc:sldMkLst>
        <pc:spChg chg="del">
          <ac:chgData name="Jackson, Nicole D." userId="4294fe7e-4600-4f40-a416-e1f12f98b17a" providerId="ADAL" clId="{84F22913-6E9C-C947-8B34-4FC49921C515}" dt="2024-08-07T10:49:51.920" v="858" actId="478"/>
          <ac:spMkLst>
            <pc:docMk/>
            <pc:sldMk cId="3501312217" sldId="447"/>
            <ac:spMk id="3" creationId="{59DE3840-A9AD-BD39-2796-FF921C0CA86B}"/>
          </ac:spMkLst>
        </pc:spChg>
      </pc:sldChg>
      <pc:sldChg chg="del">
        <pc:chgData name="Jackson, Nicole D." userId="4294fe7e-4600-4f40-a416-e1f12f98b17a" providerId="ADAL" clId="{84F22913-6E9C-C947-8B34-4FC49921C515}" dt="2024-08-07T12:21:23.562" v="3398" actId="18676"/>
        <pc:sldMkLst>
          <pc:docMk/>
          <pc:sldMk cId="1723703137" sldId="448"/>
        </pc:sldMkLst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331686864" sldId="449"/>
        </pc:sldMkLst>
        <pc:spChg chg="del">
          <ac:chgData name="Jackson, Nicole D." userId="4294fe7e-4600-4f40-a416-e1f12f98b17a" providerId="ADAL" clId="{84F22913-6E9C-C947-8B34-4FC49921C515}" dt="2024-08-07T10:49:56.050" v="859" actId="478"/>
          <ac:spMkLst>
            <pc:docMk/>
            <pc:sldMk cId="331686864" sldId="449"/>
            <ac:spMk id="3" creationId="{59DE3840-A9AD-BD39-2796-FF921C0CA86B}"/>
          </ac:spMkLst>
        </pc:spChg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1852388303" sldId="450"/>
        </pc:sldMkLst>
        <pc:spChg chg="del">
          <ac:chgData name="Jackson, Nicole D." userId="4294fe7e-4600-4f40-a416-e1f12f98b17a" providerId="ADAL" clId="{84F22913-6E9C-C947-8B34-4FC49921C515}" dt="2024-08-07T10:49:57.964" v="860" actId="478"/>
          <ac:spMkLst>
            <pc:docMk/>
            <pc:sldMk cId="1852388303" sldId="450"/>
            <ac:spMk id="3" creationId="{59DE3840-A9AD-BD39-2796-FF921C0CA86B}"/>
          </ac:spMkLst>
        </pc:spChg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1543047626" sldId="451"/>
        </pc:sldMkLst>
        <pc:spChg chg="del">
          <ac:chgData name="Jackson, Nicole D." userId="4294fe7e-4600-4f40-a416-e1f12f98b17a" providerId="ADAL" clId="{84F22913-6E9C-C947-8B34-4FC49921C515}" dt="2024-08-07T10:50:00.866" v="861" actId="478"/>
          <ac:spMkLst>
            <pc:docMk/>
            <pc:sldMk cId="1543047626" sldId="451"/>
            <ac:spMk id="3" creationId="{59DE3840-A9AD-BD39-2796-FF921C0CA86B}"/>
          </ac:spMkLst>
        </pc:spChg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3907651555" sldId="452"/>
        </pc:sldMkLst>
        <pc:spChg chg="del">
          <ac:chgData name="Jackson, Nicole D." userId="4294fe7e-4600-4f40-a416-e1f12f98b17a" providerId="ADAL" clId="{84F22913-6E9C-C947-8B34-4FC49921C515}" dt="2024-08-07T10:50:02.769" v="862" actId="478"/>
          <ac:spMkLst>
            <pc:docMk/>
            <pc:sldMk cId="3907651555" sldId="452"/>
            <ac:spMk id="3" creationId="{59DE3840-A9AD-BD39-2796-FF921C0CA86B}"/>
          </ac:spMkLst>
        </pc:spChg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4016943742" sldId="453"/>
        </pc:sldMkLst>
        <pc:spChg chg="del">
          <ac:chgData name="Jackson, Nicole D." userId="4294fe7e-4600-4f40-a416-e1f12f98b17a" providerId="ADAL" clId="{84F22913-6E9C-C947-8B34-4FC49921C515}" dt="2024-08-07T10:50:04.683" v="863" actId="478"/>
          <ac:spMkLst>
            <pc:docMk/>
            <pc:sldMk cId="4016943742" sldId="453"/>
            <ac:spMk id="3" creationId="{59DE3840-A9AD-BD39-2796-FF921C0CA86B}"/>
          </ac:spMkLst>
        </pc:spChg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2299191151" sldId="454"/>
        </pc:sldMkLst>
        <pc:spChg chg="del">
          <ac:chgData name="Jackson, Nicole D." userId="4294fe7e-4600-4f40-a416-e1f12f98b17a" providerId="ADAL" clId="{84F22913-6E9C-C947-8B34-4FC49921C515}" dt="2024-08-07T10:50:06.565" v="864" actId="478"/>
          <ac:spMkLst>
            <pc:docMk/>
            <pc:sldMk cId="2299191151" sldId="454"/>
            <ac:spMk id="3" creationId="{59DE3840-A9AD-BD39-2796-FF921C0CA86B}"/>
          </ac:spMkLst>
        </pc:spChg>
      </pc:sldChg>
      <pc:sldChg chg="del">
        <pc:chgData name="Jackson, Nicole D." userId="4294fe7e-4600-4f40-a416-e1f12f98b17a" providerId="ADAL" clId="{84F22913-6E9C-C947-8B34-4FC49921C515}" dt="2024-08-07T12:21:23.562" v="3398" actId="18676"/>
        <pc:sldMkLst>
          <pc:docMk/>
          <pc:sldMk cId="2670109792" sldId="455"/>
        </pc:sldMkLst>
      </pc:sldChg>
      <pc:sldChg chg="del">
        <pc:chgData name="Jackson, Nicole D." userId="4294fe7e-4600-4f40-a416-e1f12f98b17a" providerId="ADAL" clId="{84F22913-6E9C-C947-8B34-4FC49921C515}" dt="2024-08-07T12:21:23.562" v="3398" actId="18676"/>
        <pc:sldMkLst>
          <pc:docMk/>
          <pc:sldMk cId="426807830" sldId="456"/>
        </pc:sldMkLst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1749306268" sldId="457"/>
        </pc:sldMkLst>
        <pc:spChg chg="del">
          <ac:chgData name="Jackson, Nicole D." userId="4294fe7e-4600-4f40-a416-e1f12f98b17a" providerId="ADAL" clId="{84F22913-6E9C-C947-8B34-4FC49921C515}" dt="2024-08-07T10:50:18.476" v="869" actId="478"/>
          <ac:spMkLst>
            <pc:docMk/>
            <pc:sldMk cId="1749306268" sldId="457"/>
            <ac:spMk id="3" creationId="{59DE3840-A9AD-BD39-2796-FF921C0CA86B}"/>
          </ac:spMkLst>
        </pc:spChg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750795385" sldId="458"/>
        </pc:sldMkLst>
        <pc:spChg chg="del">
          <ac:chgData name="Jackson, Nicole D." userId="4294fe7e-4600-4f40-a416-e1f12f98b17a" providerId="ADAL" clId="{84F22913-6E9C-C947-8B34-4FC49921C515}" dt="2024-08-07T10:50:09.606" v="865" actId="478"/>
          <ac:spMkLst>
            <pc:docMk/>
            <pc:sldMk cId="750795385" sldId="458"/>
            <ac:spMk id="3" creationId="{59DE3840-A9AD-BD39-2796-FF921C0CA86B}"/>
          </ac:spMkLst>
        </pc:spChg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1451930321" sldId="459"/>
        </pc:sldMkLst>
        <pc:spChg chg="del">
          <ac:chgData name="Jackson, Nicole D." userId="4294fe7e-4600-4f40-a416-e1f12f98b17a" providerId="ADAL" clId="{84F22913-6E9C-C947-8B34-4FC49921C515}" dt="2024-08-07T10:50:12.425" v="866" actId="478"/>
          <ac:spMkLst>
            <pc:docMk/>
            <pc:sldMk cId="1451930321" sldId="459"/>
            <ac:spMk id="3" creationId="{59DE3840-A9AD-BD39-2796-FF921C0CA86B}"/>
          </ac:spMkLst>
        </pc:spChg>
      </pc:sldChg>
      <pc:sldChg chg="delSp mod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1383174937" sldId="460"/>
        </pc:sldMkLst>
        <pc:spChg chg="del mod">
          <ac:chgData name="Jackson, Nicole D." userId="4294fe7e-4600-4f40-a416-e1f12f98b17a" providerId="ADAL" clId="{84F22913-6E9C-C947-8B34-4FC49921C515}" dt="2024-08-07T10:50:16.352" v="868" actId="478"/>
          <ac:spMkLst>
            <pc:docMk/>
            <pc:sldMk cId="1383174937" sldId="460"/>
            <ac:spMk id="3" creationId="{59DE3840-A9AD-BD39-2796-FF921C0CA86B}"/>
          </ac:spMkLst>
        </pc:spChg>
      </pc:sldChg>
      <pc:sldChg chg="del">
        <pc:chgData name="Jackson, Nicole D." userId="4294fe7e-4600-4f40-a416-e1f12f98b17a" providerId="ADAL" clId="{84F22913-6E9C-C947-8B34-4FC49921C515}" dt="2024-08-07T12:21:23.562" v="3398" actId="18676"/>
        <pc:sldMkLst>
          <pc:docMk/>
          <pc:sldMk cId="4133024627" sldId="461"/>
        </pc:sldMkLst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3024412143" sldId="462"/>
        </pc:sldMkLst>
        <pc:spChg chg="del">
          <ac:chgData name="Jackson, Nicole D." userId="4294fe7e-4600-4f40-a416-e1f12f98b17a" providerId="ADAL" clId="{84F22913-6E9C-C947-8B34-4FC49921C515}" dt="2024-08-07T10:50:22.025" v="870" actId="478"/>
          <ac:spMkLst>
            <pc:docMk/>
            <pc:sldMk cId="3024412143" sldId="462"/>
            <ac:spMk id="3" creationId="{C8284861-FEEB-B2F8-EE31-6C62244626EB}"/>
          </ac:spMkLst>
        </pc:spChg>
      </pc:sldChg>
      <pc:sldChg chg="delSp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1502584938" sldId="463"/>
        </pc:sldMkLst>
        <pc:spChg chg="del">
          <ac:chgData name="Jackson, Nicole D." userId="4294fe7e-4600-4f40-a416-e1f12f98b17a" providerId="ADAL" clId="{84F22913-6E9C-C947-8B34-4FC49921C515}" dt="2024-08-07T10:50:24.469" v="871" actId="478"/>
          <ac:spMkLst>
            <pc:docMk/>
            <pc:sldMk cId="1502584938" sldId="463"/>
            <ac:spMk id="3" creationId="{C8284861-FEEB-B2F8-EE31-6C62244626EB}"/>
          </ac:spMkLst>
        </pc:spChg>
      </pc:sldChg>
      <pc:sldChg chg="delSp modSp del mod">
        <pc:chgData name="Jackson, Nicole D." userId="4294fe7e-4600-4f40-a416-e1f12f98b17a" providerId="ADAL" clId="{84F22913-6E9C-C947-8B34-4FC49921C515}" dt="2024-08-07T12:20:33.273" v="3389" actId="2696"/>
        <pc:sldMkLst>
          <pc:docMk/>
          <pc:sldMk cId="1650002075" sldId="464"/>
        </pc:sldMkLst>
        <pc:spChg chg="mod">
          <ac:chgData name="Jackson, Nicole D." userId="4294fe7e-4600-4f40-a416-e1f12f98b17a" providerId="ADAL" clId="{84F22913-6E9C-C947-8B34-4FC49921C515}" dt="2024-08-07T11:50:44.768" v="1891" actId="20577"/>
          <ac:spMkLst>
            <pc:docMk/>
            <pc:sldMk cId="1650002075" sldId="464"/>
            <ac:spMk id="2" creationId="{375776E3-B05E-6EA5-6590-24565E04A3B2}"/>
          </ac:spMkLst>
        </pc:spChg>
        <pc:spChg chg="del">
          <ac:chgData name="Jackson, Nicole D." userId="4294fe7e-4600-4f40-a416-e1f12f98b17a" providerId="ADAL" clId="{84F22913-6E9C-C947-8B34-4FC49921C515}" dt="2024-08-07T10:50:53.939" v="884" actId="478"/>
          <ac:spMkLst>
            <pc:docMk/>
            <pc:sldMk cId="1650002075" sldId="464"/>
            <ac:spMk id="3" creationId="{9489722B-F09A-26C7-15D1-4E35CB01DB23}"/>
          </ac:spMkLst>
        </pc:spChg>
        <pc:spChg chg="mod">
          <ac:chgData name="Jackson, Nicole D." userId="4294fe7e-4600-4f40-a416-e1f12f98b17a" providerId="ADAL" clId="{84F22913-6E9C-C947-8B34-4FC49921C515}" dt="2024-08-07T11:49:31.265" v="1884" actId="20577"/>
          <ac:spMkLst>
            <pc:docMk/>
            <pc:sldMk cId="1650002075" sldId="464"/>
            <ac:spMk id="5" creationId="{0D008ECB-5FD5-98CC-7F47-70B6EF581599}"/>
          </ac:spMkLst>
        </pc:spChg>
        <pc:picChg chg="del">
          <ac:chgData name="Jackson, Nicole D." userId="4294fe7e-4600-4f40-a416-e1f12f98b17a" providerId="ADAL" clId="{84F22913-6E9C-C947-8B34-4FC49921C515}" dt="2024-08-07T11:49:46.536" v="1885" actId="478"/>
          <ac:picMkLst>
            <pc:docMk/>
            <pc:sldMk cId="1650002075" sldId="464"/>
            <ac:picMk id="7" creationId="{66F6969B-9528-9F0D-C137-275D34861667}"/>
          </ac:picMkLst>
        </pc:picChg>
        <pc:picChg chg="del">
          <ac:chgData name="Jackson, Nicole D." userId="4294fe7e-4600-4f40-a416-e1f12f98b17a" providerId="ADAL" clId="{84F22913-6E9C-C947-8B34-4FC49921C515}" dt="2024-08-07T11:49:46.536" v="1885" actId="478"/>
          <ac:picMkLst>
            <pc:docMk/>
            <pc:sldMk cId="1650002075" sldId="464"/>
            <ac:picMk id="9" creationId="{0AC7A601-C98E-777F-2639-D195E4484D62}"/>
          </ac:picMkLst>
        </pc:picChg>
      </pc:sldChg>
      <pc:sldChg chg="addSp delSp modSp add del mod">
        <pc:chgData name="Jackson, Nicole D." userId="4294fe7e-4600-4f40-a416-e1f12f98b17a" providerId="ADAL" clId="{84F22913-6E9C-C947-8B34-4FC49921C515}" dt="2024-08-07T12:20:53.722" v="3392" actId="14100"/>
        <pc:sldMkLst>
          <pc:docMk/>
          <pc:sldMk cId="2562946670" sldId="465"/>
        </pc:sldMkLst>
        <pc:spChg chg="mod">
          <ac:chgData name="Jackson, Nicole D." userId="4294fe7e-4600-4f40-a416-e1f12f98b17a" providerId="ADAL" clId="{84F22913-6E9C-C947-8B34-4FC49921C515}" dt="2024-08-07T12:20:01.265" v="3387" actId="1076"/>
          <ac:spMkLst>
            <pc:docMk/>
            <pc:sldMk cId="2562946670" sldId="465"/>
            <ac:spMk id="2" creationId="{375776E3-B05E-6EA5-6590-24565E04A3B2}"/>
          </ac:spMkLst>
        </pc:spChg>
        <pc:spChg chg="del">
          <ac:chgData name="Jackson, Nicole D." userId="4294fe7e-4600-4f40-a416-e1f12f98b17a" providerId="ADAL" clId="{84F22913-6E9C-C947-8B34-4FC49921C515}" dt="2024-08-07T10:50:52.293" v="883" actId="478"/>
          <ac:spMkLst>
            <pc:docMk/>
            <pc:sldMk cId="2562946670" sldId="465"/>
            <ac:spMk id="3" creationId="{9489722B-F09A-26C7-15D1-4E35CB01DB23}"/>
          </ac:spMkLst>
        </pc:spChg>
        <pc:spChg chg="mod">
          <ac:chgData name="Jackson, Nicole D." userId="4294fe7e-4600-4f40-a416-e1f12f98b17a" providerId="ADAL" clId="{84F22913-6E9C-C947-8B34-4FC49921C515}" dt="2024-08-07T12:00:47.962" v="2049" actId="20577"/>
          <ac:spMkLst>
            <pc:docMk/>
            <pc:sldMk cId="2562946670" sldId="465"/>
            <ac:spMk id="4" creationId="{88D9B64E-B36B-F28D-8851-F870E09E2C47}"/>
          </ac:spMkLst>
        </pc:spChg>
        <pc:spChg chg="del mod">
          <ac:chgData name="Jackson, Nicole D." userId="4294fe7e-4600-4f40-a416-e1f12f98b17a" providerId="ADAL" clId="{84F22913-6E9C-C947-8B34-4FC49921C515}" dt="2024-08-07T12:07:36.937" v="2511" actId="478"/>
          <ac:spMkLst>
            <pc:docMk/>
            <pc:sldMk cId="2562946670" sldId="465"/>
            <ac:spMk id="5" creationId="{0D008ECB-5FD5-98CC-7F47-70B6EF581599}"/>
          </ac:spMkLst>
        </pc:spChg>
        <pc:spChg chg="add mod">
          <ac:chgData name="Jackson, Nicole D." userId="4294fe7e-4600-4f40-a416-e1f12f98b17a" providerId="ADAL" clId="{84F22913-6E9C-C947-8B34-4FC49921C515}" dt="2024-08-07T12:19:50.390" v="3386" actId="14100"/>
          <ac:spMkLst>
            <pc:docMk/>
            <pc:sldMk cId="2562946670" sldId="465"/>
            <ac:spMk id="11" creationId="{75A2C973-2B48-F8AE-24CC-371AE40FFDD6}"/>
          </ac:spMkLst>
        </pc:spChg>
        <pc:spChg chg="add del mod">
          <ac:chgData name="Jackson, Nicole D." userId="4294fe7e-4600-4f40-a416-e1f12f98b17a" providerId="ADAL" clId="{84F22913-6E9C-C947-8B34-4FC49921C515}" dt="2024-08-07T11:51:13.339" v="1896" actId="478"/>
          <ac:spMkLst>
            <pc:docMk/>
            <pc:sldMk cId="2562946670" sldId="465"/>
            <ac:spMk id="14" creationId="{D6DCDB5E-88B2-D121-3475-C780B3BE9BAE}"/>
          </ac:spMkLst>
        </pc:spChg>
        <pc:spChg chg="add mod">
          <ac:chgData name="Jackson, Nicole D." userId="4294fe7e-4600-4f40-a416-e1f12f98b17a" providerId="ADAL" clId="{84F22913-6E9C-C947-8B34-4FC49921C515}" dt="2024-08-07T12:20:01.265" v="3387" actId="1076"/>
          <ac:spMkLst>
            <pc:docMk/>
            <pc:sldMk cId="2562946670" sldId="465"/>
            <ac:spMk id="15" creationId="{77A18DFB-BB4E-F071-C045-1EC430DD46EC}"/>
          </ac:spMkLst>
        </pc:spChg>
        <pc:spChg chg="add mod">
          <ac:chgData name="Jackson, Nicole D." userId="4294fe7e-4600-4f40-a416-e1f12f98b17a" providerId="ADAL" clId="{84F22913-6E9C-C947-8B34-4FC49921C515}" dt="2024-08-07T12:20:01.265" v="3387" actId="1076"/>
          <ac:spMkLst>
            <pc:docMk/>
            <pc:sldMk cId="2562946670" sldId="465"/>
            <ac:spMk id="18" creationId="{F1B3C1E3-5088-511D-0158-3F30EF1B81D9}"/>
          </ac:spMkLst>
        </pc:spChg>
        <pc:spChg chg="add mod">
          <ac:chgData name="Jackson, Nicole D." userId="4294fe7e-4600-4f40-a416-e1f12f98b17a" providerId="ADAL" clId="{84F22913-6E9C-C947-8B34-4FC49921C515}" dt="2024-08-07T12:20:01.265" v="3387" actId="1076"/>
          <ac:spMkLst>
            <pc:docMk/>
            <pc:sldMk cId="2562946670" sldId="465"/>
            <ac:spMk id="19" creationId="{2193C580-4A41-C03E-C888-4FACF709E21E}"/>
          </ac:spMkLst>
        </pc:spChg>
        <pc:spChg chg="add mod">
          <ac:chgData name="Jackson, Nicole D." userId="4294fe7e-4600-4f40-a416-e1f12f98b17a" providerId="ADAL" clId="{84F22913-6E9C-C947-8B34-4FC49921C515}" dt="2024-08-07T12:20:53.722" v="3392" actId="14100"/>
          <ac:spMkLst>
            <pc:docMk/>
            <pc:sldMk cId="2562946670" sldId="465"/>
            <ac:spMk id="20" creationId="{6EA5E411-5BAB-D36B-2ACE-3AD4B2D4D270}"/>
          </ac:spMkLst>
        </pc:spChg>
        <pc:picChg chg="add del mod">
          <ac:chgData name="Jackson, Nicole D." userId="4294fe7e-4600-4f40-a416-e1f12f98b17a" providerId="ADAL" clId="{84F22913-6E9C-C947-8B34-4FC49921C515}" dt="2024-08-07T11:52:27.764" v="1902" actId="478"/>
          <ac:picMkLst>
            <pc:docMk/>
            <pc:sldMk cId="2562946670" sldId="465"/>
            <ac:picMk id="6" creationId="{D4167A68-F67D-629B-B117-8E0E5483DA70}"/>
          </ac:picMkLst>
        </pc:picChg>
        <pc:picChg chg="del">
          <ac:chgData name="Jackson, Nicole D." userId="4294fe7e-4600-4f40-a416-e1f12f98b17a" providerId="ADAL" clId="{84F22913-6E9C-C947-8B34-4FC49921C515}" dt="2024-08-07T11:51:08.443" v="1894" actId="478"/>
          <ac:picMkLst>
            <pc:docMk/>
            <pc:sldMk cId="2562946670" sldId="465"/>
            <ac:picMk id="7" creationId="{66F6969B-9528-9F0D-C137-275D34861667}"/>
          </ac:picMkLst>
        </pc:picChg>
        <pc:picChg chg="mod">
          <ac:chgData name="Jackson, Nicole D." userId="4294fe7e-4600-4f40-a416-e1f12f98b17a" providerId="ADAL" clId="{84F22913-6E9C-C947-8B34-4FC49921C515}" dt="2024-08-07T11:55:52.969" v="1931" actId="1076"/>
          <ac:picMkLst>
            <pc:docMk/>
            <pc:sldMk cId="2562946670" sldId="465"/>
            <ac:picMk id="8" creationId="{451E7E2B-5D4E-5327-86D6-8BB2C26DFE20}"/>
          </ac:picMkLst>
        </pc:picChg>
        <pc:picChg chg="del">
          <ac:chgData name="Jackson, Nicole D." userId="4294fe7e-4600-4f40-a416-e1f12f98b17a" providerId="ADAL" clId="{84F22913-6E9C-C947-8B34-4FC49921C515}" dt="2024-08-07T11:51:08.443" v="1894" actId="478"/>
          <ac:picMkLst>
            <pc:docMk/>
            <pc:sldMk cId="2562946670" sldId="465"/>
            <ac:picMk id="9" creationId="{0AC7A601-C98E-777F-2639-D195E4484D62}"/>
          </ac:picMkLst>
        </pc:picChg>
        <pc:picChg chg="add mod">
          <ac:chgData name="Jackson, Nicole D." userId="4294fe7e-4600-4f40-a416-e1f12f98b17a" providerId="ADAL" clId="{84F22913-6E9C-C947-8B34-4FC49921C515}" dt="2024-08-07T11:55:52.969" v="1931" actId="1076"/>
          <ac:picMkLst>
            <pc:docMk/>
            <pc:sldMk cId="2562946670" sldId="465"/>
            <ac:picMk id="10" creationId="{66B3DB50-0C11-22FC-43DF-0F913EE9057F}"/>
          </ac:picMkLst>
        </pc:picChg>
        <pc:picChg chg="add mod">
          <ac:chgData name="Jackson, Nicole D." userId="4294fe7e-4600-4f40-a416-e1f12f98b17a" providerId="ADAL" clId="{84F22913-6E9C-C947-8B34-4FC49921C515}" dt="2024-08-07T12:20:01.265" v="3387" actId="1076"/>
          <ac:picMkLst>
            <pc:docMk/>
            <pc:sldMk cId="2562946670" sldId="465"/>
            <ac:picMk id="13" creationId="{38D4B5EC-481C-F773-BDDF-4B79716BD183}"/>
          </ac:picMkLst>
        </pc:picChg>
        <pc:picChg chg="add mod">
          <ac:chgData name="Jackson, Nicole D." userId="4294fe7e-4600-4f40-a416-e1f12f98b17a" providerId="ADAL" clId="{84F22913-6E9C-C947-8B34-4FC49921C515}" dt="2024-08-07T12:20:01.265" v="3387" actId="1076"/>
          <ac:picMkLst>
            <pc:docMk/>
            <pc:sldMk cId="2562946670" sldId="465"/>
            <ac:picMk id="17" creationId="{C8BA9515-8E2C-7CA9-01D2-5334B0FB70A0}"/>
          </ac:picMkLst>
        </pc:picChg>
      </pc:sldChg>
      <pc:sldChg chg="modSp new del mod">
        <pc:chgData name="Jackson, Nicole D." userId="4294fe7e-4600-4f40-a416-e1f12f98b17a" providerId="ADAL" clId="{84F22913-6E9C-C947-8B34-4FC49921C515}" dt="2024-08-07T12:21:31.100" v="3399" actId="2696"/>
        <pc:sldMkLst>
          <pc:docMk/>
          <pc:sldMk cId="4249369674" sldId="466"/>
        </pc:sldMkLst>
        <pc:spChg chg="mod">
          <ac:chgData name="Jackson, Nicole D." userId="4294fe7e-4600-4f40-a416-e1f12f98b17a" providerId="ADAL" clId="{84F22913-6E9C-C947-8B34-4FC49921C515}" dt="2024-08-07T10:48:11.343" v="845" actId="20577"/>
          <ac:spMkLst>
            <pc:docMk/>
            <pc:sldMk cId="4249369674" sldId="466"/>
            <ac:spMk id="2" creationId="{EEBC6B46-CBB2-6F90-38D3-9A0DB1E54DD0}"/>
          </ac:spMkLst>
        </pc:spChg>
        <pc:spChg chg="mod">
          <ac:chgData name="Jackson, Nicole D." userId="4294fe7e-4600-4f40-a416-e1f12f98b17a" providerId="ADAL" clId="{84F22913-6E9C-C947-8B34-4FC49921C515}" dt="2024-08-07T01:45:00.854" v="127" actId="20577"/>
          <ac:spMkLst>
            <pc:docMk/>
            <pc:sldMk cId="4249369674" sldId="466"/>
            <ac:spMk id="4" creationId="{1920D72A-3755-1C41-2110-200215FE22AA}"/>
          </ac:spMkLst>
        </pc:spChg>
      </pc:sldChg>
      <pc:sldChg chg="addSp delSp modSp add mod ord">
        <pc:chgData name="Jackson, Nicole D." userId="4294fe7e-4600-4f40-a416-e1f12f98b17a" providerId="ADAL" clId="{84F22913-6E9C-C947-8B34-4FC49921C515}" dt="2024-08-07T11:30:39.656" v="1196" actId="20577"/>
        <pc:sldMkLst>
          <pc:docMk/>
          <pc:sldMk cId="52645164" sldId="467"/>
        </pc:sldMkLst>
        <pc:spChg chg="mod">
          <ac:chgData name="Jackson, Nicole D." userId="4294fe7e-4600-4f40-a416-e1f12f98b17a" providerId="ADAL" clId="{84F22913-6E9C-C947-8B34-4FC49921C515}" dt="2024-08-07T11:30:39.656" v="1196" actId="20577"/>
          <ac:spMkLst>
            <pc:docMk/>
            <pc:sldMk cId="52645164" sldId="467"/>
            <ac:spMk id="4" creationId="{7B96E7EA-364D-02EB-E8E9-2B355AEB26FE}"/>
          </ac:spMkLst>
        </pc:spChg>
        <pc:spChg chg="del">
          <ac:chgData name="Jackson, Nicole D." userId="4294fe7e-4600-4f40-a416-e1f12f98b17a" providerId="ADAL" clId="{84F22913-6E9C-C947-8B34-4FC49921C515}" dt="2024-08-07T11:21:18.300" v="1156" actId="478"/>
          <ac:spMkLst>
            <pc:docMk/>
            <pc:sldMk cId="52645164" sldId="467"/>
            <ac:spMk id="5" creationId="{2FE33987-B34A-E068-53D7-B25FDE587D03}"/>
          </ac:spMkLst>
        </pc:spChg>
        <pc:spChg chg="del">
          <ac:chgData name="Jackson, Nicole D." userId="4294fe7e-4600-4f40-a416-e1f12f98b17a" providerId="ADAL" clId="{84F22913-6E9C-C947-8B34-4FC49921C515}" dt="2024-08-07T11:21:18.300" v="1156" actId="478"/>
          <ac:spMkLst>
            <pc:docMk/>
            <pc:sldMk cId="52645164" sldId="467"/>
            <ac:spMk id="6" creationId="{B119C8E2-1AD4-B340-6EBD-152D0F72A4C5}"/>
          </ac:spMkLst>
        </pc:spChg>
        <pc:spChg chg="del">
          <ac:chgData name="Jackson, Nicole D." userId="4294fe7e-4600-4f40-a416-e1f12f98b17a" providerId="ADAL" clId="{84F22913-6E9C-C947-8B34-4FC49921C515}" dt="2024-08-07T11:21:18.300" v="1156" actId="478"/>
          <ac:spMkLst>
            <pc:docMk/>
            <pc:sldMk cId="52645164" sldId="467"/>
            <ac:spMk id="11" creationId="{80B1957D-6A43-008E-4913-02387F18A9AE}"/>
          </ac:spMkLst>
        </pc:spChg>
        <pc:spChg chg="add mod">
          <ac:chgData name="Jackson, Nicole D." userId="4294fe7e-4600-4f40-a416-e1f12f98b17a" providerId="ADAL" clId="{84F22913-6E9C-C947-8B34-4FC49921C515}" dt="2024-08-07T11:22:15.502" v="1161"/>
          <ac:spMkLst>
            <pc:docMk/>
            <pc:sldMk cId="52645164" sldId="467"/>
            <ac:spMk id="12" creationId="{291EE676-5C27-CA28-6907-E2F9EB69F38B}"/>
          </ac:spMkLst>
        </pc:spChg>
        <pc:spChg chg="del mod">
          <ac:chgData name="Jackson, Nicole D." userId="4294fe7e-4600-4f40-a416-e1f12f98b17a" providerId="ADAL" clId="{84F22913-6E9C-C947-8B34-4FC49921C515}" dt="2024-08-07T11:21:15.379" v="1155" actId="478"/>
          <ac:spMkLst>
            <pc:docMk/>
            <pc:sldMk cId="52645164" sldId="467"/>
            <ac:spMk id="13" creationId="{9539796A-51EF-8E2B-078D-576804E8D8A8}"/>
          </ac:spMkLst>
        </pc:spChg>
        <pc:spChg chg="del">
          <ac:chgData name="Jackson, Nicole D." userId="4294fe7e-4600-4f40-a416-e1f12f98b17a" providerId="ADAL" clId="{84F22913-6E9C-C947-8B34-4FC49921C515}" dt="2024-08-07T11:21:20.915" v="1158" actId="478"/>
          <ac:spMkLst>
            <pc:docMk/>
            <pc:sldMk cId="52645164" sldId="467"/>
            <ac:spMk id="14" creationId="{9EEE0A6F-70AC-E9E3-A474-997247420F8C}"/>
          </ac:spMkLst>
        </pc:spChg>
        <pc:spChg chg="add mod">
          <ac:chgData name="Jackson, Nicole D." userId="4294fe7e-4600-4f40-a416-e1f12f98b17a" providerId="ADAL" clId="{84F22913-6E9C-C947-8B34-4FC49921C515}" dt="2024-08-07T11:22:15.502" v="1161"/>
          <ac:spMkLst>
            <pc:docMk/>
            <pc:sldMk cId="52645164" sldId="467"/>
            <ac:spMk id="16" creationId="{3552F65F-8055-4162-8774-BC4F16BAA5ED}"/>
          </ac:spMkLst>
        </pc:spChg>
        <pc:spChg chg="add mod">
          <ac:chgData name="Jackson, Nicole D." userId="4294fe7e-4600-4f40-a416-e1f12f98b17a" providerId="ADAL" clId="{84F22913-6E9C-C947-8B34-4FC49921C515}" dt="2024-08-07T11:22:15.502" v="1161"/>
          <ac:spMkLst>
            <pc:docMk/>
            <pc:sldMk cId="52645164" sldId="467"/>
            <ac:spMk id="17" creationId="{7502DC81-BF89-31C5-04F6-E9B1FBC668A7}"/>
          </ac:spMkLst>
        </pc:spChg>
        <pc:spChg chg="del">
          <ac:chgData name="Jackson, Nicole D." userId="4294fe7e-4600-4f40-a416-e1f12f98b17a" providerId="ADAL" clId="{84F22913-6E9C-C947-8B34-4FC49921C515}" dt="2024-08-07T11:21:18.300" v="1156" actId="478"/>
          <ac:spMkLst>
            <pc:docMk/>
            <pc:sldMk cId="52645164" sldId="467"/>
            <ac:spMk id="20" creationId="{2B6DEC8B-5DD2-BCA3-6EC2-13523F59205B}"/>
          </ac:spMkLst>
        </pc:spChg>
        <pc:spChg chg="add del mod">
          <ac:chgData name="Jackson, Nicole D." userId="4294fe7e-4600-4f40-a416-e1f12f98b17a" providerId="ADAL" clId="{84F22913-6E9C-C947-8B34-4FC49921C515}" dt="2024-08-07T11:22:36.286" v="1164" actId="478"/>
          <ac:spMkLst>
            <pc:docMk/>
            <pc:sldMk cId="52645164" sldId="467"/>
            <ac:spMk id="21" creationId="{2E1154DB-E8F1-756D-8E59-36E1F17E4FCB}"/>
          </ac:spMkLst>
        </pc:spChg>
        <pc:spChg chg="add del mod">
          <ac:chgData name="Jackson, Nicole D." userId="4294fe7e-4600-4f40-a416-e1f12f98b17a" providerId="ADAL" clId="{84F22913-6E9C-C947-8B34-4FC49921C515}" dt="2024-08-07T11:22:26.871" v="1163" actId="478"/>
          <ac:spMkLst>
            <pc:docMk/>
            <pc:sldMk cId="52645164" sldId="467"/>
            <ac:spMk id="22" creationId="{A0A2EB1E-27C4-062E-B83C-C4AE6B1E1F63}"/>
          </ac:spMkLst>
        </pc:spChg>
        <pc:spChg chg="add mod">
          <ac:chgData name="Jackson, Nicole D." userId="4294fe7e-4600-4f40-a416-e1f12f98b17a" providerId="ADAL" clId="{84F22913-6E9C-C947-8B34-4FC49921C515}" dt="2024-08-07T11:28:52.898" v="1181" actId="14100"/>
          <ac:spMkLst>
            <pc:docMk/>
            <pc:sldMk cId="52645164" sldId="467"/>
            <ac:spMk id="23" creationId="{D593FA76-0EA1-1A59-4A01-144001800519}"/>
          </ac:spMkLst>
        </pc:spChg>
        <pc:spChg chg="add mod">
          <ac:chgData name="Jackson, Nicole D." userId="4294fe7e-4600-4f40-a416-e1f12f98b17a" providerId="ADAL" clId="{84F22913-6E9C-C947-8B34-4FC49921C515}" dt="2024-08-07T11:29:35.475" v="1187" actId="14100"/>
          <ac:spMkLst>
            <pc:docMk/>
            <pc:sldMk cId="52645164" sldId="467"/>
            <ac:spMk id="25" creationId="{BE9F90AB-1396-7B9C-B6B7-EE44DE996877}"/>
          </ac:spMkLst>
        </pc:spChg>
        <pc:spChg chg="del">
          <ac:chgData name="Jackson, Nicole D." userId="4294fe7e-4600-4f40-a416-e1f12f98b17a" providerId="ADAL" clId="{84F22913-6E9C-C947-8B34-4FC49921C515}" dt="2024-08-07T11:21:18.300" v="1156" actId="478"/>
          <ac:spMkLst>
            <pc:docMk/>
            <pc:sldMk cId="52645164" sldId="467"/>
            <ac:spMk id="27" creationId="{E217FE7B-7ACA-1FAB-7AF9-E4C57DE55EC7}"/>
          </ac:spMkLst>
        </pc:spChg>
        <pc:graphicFrameChg chg="del">
          <ac:chgData name="Jackson, Nicole D." userId="4294fe7e-4600-4f40-a416-e1f12f98b17a" providerId="ADAL" clId="{84F22913-6E9C-C947-8B34-4FC49921C515}" dt="2024-08-07T11:21:26.895" v="1159" actId="478"/>
          <ac:graphicFrameMkLst>
            <pc:docMk/>
            <pc:sldMk cId="52645164" sldId="467"/>
            <ac:graphicFrameMk id="9" creationId="{9500B15A-0E08-89AC-554C-DB891F6415CD}"/>
          </ac:graphicFrameMkLst>
        </pc:graphicFrameChg>
        <pc:graphicFrameChg chg="add mod">
          <ac:chgData name="Jackson, Nicole D." userId="4294fe7e-4600-4f40-a416-e1f12f98b17a" providerId="ADAL" clId="{84F22913-6E9C-C947-8B34-4FC49921C515}" dt="2024-08-07T11:22:15.502" v="1161"/>
          <ac:graphicFrameMkLst>
            <pc:docMk/>
            <pc:sldMk cId="52645164" sldId="467"/>
            <ac:graphicFrameMk id="19" creationId="{CD0E5AD9-0FBF-C21E-C9FF-FEB3F9D1F90C}"/>
          </ac:graphicFrameMkLst>
        </pc:graphicFrameChg>
        <pc:picChg chg="del">
          <ac:chgData name="Jackson, Nicole D." userId="4294fe7e-4600-4f40-a416-e1f12f98b17a" providerId="ADAL" clId="{84F22913-6E9C-C947-8B34-4FC49921C515}" dt="2024-08-07T11:21:19.869" v="1157" actId="478"/>
          <ac:picMkLst>
            <pc:docMk/>
            <pc:sldMk cId="52645164" sldId="467"/>
            <ac:picMk id="2" creationId="{80A3C101-4515-9A18-D863-A3F3C2AE4C71}"/>
          </ac:picMkLst>
        </pc:picChg>
        <pc:picChg chg="add mod">
          <ac:chgData name="Jackson, Nicole D." userId="4294fe7e-4600-4f40-a416-e1f12f98b17a" providerId="ADAL" clId="{84F22913-6E9C-C947-8B34-4FC49921C515}" dt="2024-08-07T11:22:15.502" v="1161"/>
          <ac:picMkLst>
            <pc:docMk/>
            <pc:sldMk cId="52645164" sldId="467"/>
            <ac:picMk id="3" creationId="{A41A9636-C43B-B3E5-6075-F846872CA616}"/>
          </ac:picMkLst>
        </pc:picChg>
        <pc:picChg chg="add del mod">
          <ac:chgData name="Jackson, Nicole D." userId="4294fe7e-4600-4f40-a416-e1f12f98b17a" providerId="ADAL" clId="{84F22913-6E9C-C947-8B34-4FC49921C515}" dt="2024-08-07T11:22:20.006" v="1162" actId="478"/>
          <ac:picMkLst>
            <pc:docMk/>
            <pc:sldMk cId="52645164" sldId="467"/>
            <ac:picMk id="10" creationId="{878D86E4-AD70-3E29-D0AD-C922A2311F3C}"/>
          </ac:picMkLst>
        </pc:picChg>
        <pc:picChg chg="add mod">
          <ac:chgData name="Jackson, Nicole D." userId="4294fe7e-4600-4f40-a416-e1f12f98b17a" providerId="ADAL" clId="{84F22913-6E9C-C947-8B34-4FC49921C515}" dt="2024-08-07T11:22:15.502" v="1161"/>
          <ac:picMkLst>
            <pc:docMk/>
            <pc:sldMk cId="52645164" sldId="467"/>
            <ac:picMk id="15" creationId="{A7F83252-DDFA-AE70-34C1-42E7095DBA7C}"/>
          </ac:picMkLst>
        </pc:picChg>
        <pc:picChg chg="add mod">
          <ac:chgData name="Jackson, Nicole D." userId="4294fe7e-4600-4f40-a416-e1f12f98b17a" providerId="ADAL" clId="{84F22913-6E9C-C947-8B34-4FC49921C515}" dt="2024-08-07T11:22:15.502" v="1161"/>
          <ac:picMkLst>
            <pc:docMk/>
            <pc:sldMk cId="52645164" sldId="467"/>
            <ac:picMk id="18" creationId="{7F6820D9-49AE-DF18-BF17-28732348FDAE}"/>
          </ac:picMkLst>
        </pc:picChg>
        <pc:picChg chg="del">
          <ac:chgData name="Jackson, Nicole D." userId="4294fe7e-4600-4f40-a416-e1f12f98b17a" providerId="ADAL" clId="{84F22913-6E9C-C947-8B34-4FC49921C515}" dt="2024-08-07T11:21:27.771" v="1160" actId="478"/>
          <ac:picMkLst>
            <pc:docMk/>
            <pc:sldMk cId="52645164" sldId="467"/>
            <ac:picMk id="24" creationId="{23EBAB58-21EB-D1EF-10FC-C105483AA95A}"/>
          </ac:picMkLst>
        </pc:picChg>
        <pc:picChg chg="del">
          <ac:chgData name="Jackson, Nicole D." userId="4294fe7e-4600-4f40-a416-e1f12f98b17a" providerId="ADAL" clId="{84F22913-6E9C-C947-8B34-4FC49921C515}" dt="2024-08-07T11:21:18.300" v="1156" actId="478"/>
          <ac:picMkLst>
            <pc:docMk/>
            <pc:sldMk cId="52645164" sldId="467"/>
            <ac:picMk id="26" creationId="{4032BA4C-C21E-8C6A-200D-2C2C86573281}"/>
          </ac:picMkLst>
        </pc:picChg>
        <pc:picChg chg="del">
          <ac:chgData name="Jackson, Nicole D." userId="4294fe7e-4600-4f40-a416-e1f12f98b17a" providerId="ADAL" clId="{84F22913-6E9C-C947-8B34-4FC49921C515}" dt="2024-08-07T11:21:19.869" v="1157" actId="478"/>
          <ac:picMkLst>
            <pc:docMk/>
            <pc:sldMk cId="52645164" sldId="467"/>
            <ac:picMk id="28" creationId="{0EC8E302-4993-56FD-EF91-3DE3D71C0DC8}"/>
          </ac:picMkLst>
        </pc:picChg>
        <pc:cxnChg chg="del mod">
          <ac:chgData name="Jackson, Nicole D." userId="4294fe7e-4600-4f40-a416-e1f12f98b17a" providerId="ADAL" clId="{84F22913-6E9C-C947-8B34-4FC49921C515}" dt="2024-08-07T11:21:18.300" v="1156" actId="478"/>
          <ac:cxnSpMkLst>
            <pc:docMk/>
            <pc:sldMk cId="52645164" sldId="467"/>
            <ac:cxnSpMk id="8" creationId="{5EE8ADEE-850D-9B64-A284-98AA2C0F4714}"/>
          </ac:cxnSpMkLst>
        </pc:cxnChg>
      </pc:sldChg>
      <pc:sldChg chg="addSp delSp modSp new del mod">
        <pc:chgData name="Jackson, Nicole D." userId="4294fe7e-4600-4f40-a416-e1f12f98b17a" providerId="ADAL" clId="{84F22913-6E9C-C947-8B34-4FC49921C515}" dt="2024-08-07T10:27:56.663" v="360" actId="2696"/>
        <pc:sldMkLst>
          <pc:docMk/>
          <pc:sldMk cId="2716504958" sldId="467"/>
        </pc:sldMkLst>
        <pc:spChg chg="del">
          <ac:chgData name="Jackson, Nicole D." userId="4294fe7e-4600-4f40-a416-e1f12f98b17a" providerId="ADAL" clId="{84F22913-6E9C-C947-8B34-4FC49921C515}" dt="2024-08-07T10:15:16.648" v="271" actId="478"/>
          <ac:spMkLst>
            <pc:docMk/>
            <pc:sldMk cId="2716504958" sldId="467"/>
            <ac:spMk id="2" creationId="{DFC48608-0587-A34C-A0EC-7FE0D6CB4E6E}"/>
          </ac:spMkLst>
        </pc:spChg>
        <pc:spChg chg="del">
          <ac:chgData name="Jackson, Nicole D." userId="4294fe7e-4600-4f40-a416-e1f12f98b17a" providerId="ADAL" clId="{84F22913-6E9C-C947-8B34-4FC49921C515}" dt="2024-08-07T10:25:35.601" v="350" actId="478"/>
          <ac:spMkLst>
            <pc:docMk/>
            <pc:sldMk cId="2716504958" sldId="467"/>
            <ac:spMk id="3" creationId="{2382436A-AE34-13A0-9EB1-C6DE8B6DF60A}"/>
          </ac:spMkLst>
        </pc:spChg>
        <pc:spChg chg="mod">
          <ac:chgData name="Jackson, Nicole D." userId="4294fe7e-4600-4f40-a416-e1f12f98b17a" providerId="ADAL" clId="{84F22913-6E9C-C947-8B34-4FC49921C515}" dt="2024-08-07T10:15:15.057" v="270" actId="14100"/>
          <ac:spMkLst>
            <pc:docMk/>
            <pc:sldMk cId="2716504958" sldId="467"/>
            <ac:spMk id="4" creationId="{5E7673EE-FA4F-A459-3DF1-59044D299FEA}"/>
          </ac:spMkLst>
        </pc:spChg>
        <pc:spChg chg="add mod">
          <ac:chgData name="Jackson, Nicole D." userId="4294fe7e-4600-4f40-a416-e1f12f98b17a" providerId="ADAL" clId="{84F22913-6E9C-C947-8B34-4FC49921C515}" dt="2024-08-07T10:16:16.420" v="272"/>
          <ac:spMkLst>
            <pc:docMk/>
            <pc:sldMk cId="2716504958" sldId="467"/>
            <ac:spMk id="5" creationId="{D93CC7FB-4199-56DD-88D5-A97A8A97C05A}"/>
          </ac:spMkLst>
        </pc:spChg>
        <pc:spChg chg="add del">
          <ac:chgData name="Jackson, Nicole D." userId="4294fe7e-4600-4f40-a416-e1f12f98b17a" providerId="ADAL" clId="{84F22913-6E9C-C947-8B34-4FC49921C515}" dt="2024-08-07T10:17:24.891" v="283" actId="478"/>
          <ac:spMkLst>
            <pc:docMk/>
            <pc:sldMk cId="2716504958" sldId="467"/>
            <ac:spMk id="8" creationId="{EB648236-60FF-9718-7C2E-8CD9D31640A2}"/>
          </ac:spMkLst>
        </pc:spChg>
        <pc:spChg chg="add del mod">
          <ac:chgData name="Jackson, Nicole D." userId="4294fe7e-4600-4f40-a416-e1f12f98b17a" providerId="ADAL" clId="{84F22913-6E9C-C947-8B34-4FC49921C515}" dt="2024-08-07T10:21:31.509" v="326" actId="478"/>
          <ac:spMkLst>
            <pc:docMk/>
            <pc:sldMk cId="2716504958" sldId="467"/>
            <ac:spMk id="9" creationId="{DA84009B-DD4F-3B77-554F-56E1ECD4317A}"/>
          </ac:spMkLst>
        </pc:spChg>
        <pc:spChg chg="add del mod">
          <ac:chgData name="Jackson, Nicole D." userId="4294fe7e-4600-4f40-a416-e1f12f98b17a" providerId="ADAL" clId="{84F22913-6E9C-C947-8B34-4FC49921C515}" dt="2024-08-07T10:18:39.487" v="314" actId="1076"/>
          <ac:spMkLst>
            <pc:docMk/>
            <pc:sldMk cId="2716504958" sldId="467"/>
            <ac:spMk id="10" creationId="{469FE48D-5201-E762-A4A1-36A76DCF3BB6}"/>
          </ac:spMkLst>
        </pc:spChg>
        <pc:spChg chg="add del mod">
          <ac:chgData name="Jackson, Nicole D." userId="4294fe7e-4600-4f40-a416-e1f12f98b17a" providerId="ADAL" clId="{84F22913-6E9C-C947-8B34-4FC49921C515}" dt="2024-08-07T10:21:30.899" v="325" actId="478"/>
          <ac:spMkLst>
            <pc:docMk/>
            <pc:sldMk cId="2716504958" sldId="467"/>
            <ac:spMk id="12" creationId="{87B8BA0C-02C1-5C28-192C-FDA8BB77663B}"/>
          </ac:spMkLst>
        </pc:spChg>
        <pc:spChg chg="add mod">
          <ac:chgData name="Jackson, Nicole D." userId="4294fe7e-4600-4f40-a416-e1f12f98b17a" providerId="ADAL" clId="{84F22913-6E9C-C947-8B34-4FC49921C515}" dt="2024-08-07T10:22:48.308" v="338" actId="164"/>
          <ac:spMkLst>
            <pc:docMk/>
            <pc:sldMk cId="2716504958" sldId="467"/>
            <ac:spMk id="15" creationId="{5681149B-57DE-2B77-99AE-C1EA6EB09C9F}"/>
          </ac:spMkLst>
        </pc:spChg>
        <pc:spChg chg="add mod">
          <ac:chgData name="Jackson, Nicole D." userId="4294fe7e-4600-4f40-a416-e1f12f98b17a" providerId="ADAL" clId="{84F22913-6E9C-C947-8B34-4FC49921C515}" dt="2024-08-07T10:22:48.308" v="338" actId="164"/>
          <ac:spMkLst>
            <pc:docMk/>
            <pc:sldMk cId="2716504958" sldId="467"/>
            <ac:spMk id="16" creationId="{CA894A3C-EB36-BDAD-4D2E-7F19914EB446}"/>
          </ac:spMkLst>
        </pc:spChg>
        <pc:spChg chg="add mod">
          <ac:chgData name="Jackson, Nicole D." userId="4294fe7e-4600-4f40-a416-e1f12f98b17a" providerId="ADAL" clId="{84F22913-6E9C-C947-8B34-4FC49921C515}" dt="2024-08-07T10:22:48.308" v="338" actId="164"/>
          <ac:spMkLst>
            <pc:docMk/>
            <pc:sldMk cId="2716504958" sldId="467"/>
            <ac:spMk id="17" creationId="{2B8EECF3-95F0-2C90-18DA-54BB36034231}"/>
          </ac:spMkLst>
        </pc:spChg>
        <pc:spChg chg="add mod">
          <ac:chgData name="Jackson, Nicole D." userId="4294fe7e-4600-4f40-a416-e1f12f98b17a" providerId="ADAL" clId="{84F22913-6E9C-C947-8B34-4FC49921C515}" dt="2024-08-07T10:22:26.519" v="334" actId="1076"/>
          <ac:spMkLst>
            <pc:docMk/>
            <pc:sldMk cId="2716504958" sldId="467"/>
            <ac:spMk id="18" creationId="{419EBEF9-0905-6E67-1EF3-70F76534E940}"/>
          </ac:spMkLst>
        </pc:spChg>
        <pc:spChg chg="add mod">
          <ac:chgData name="Jackson, Nicole D." userId="4294fe7e-4600-4f40-a416-e1f12f98b17a" providerId="ADAL" clId="{84F22913-6E9C-C947-8B34-4FC49921C515}" dt="2024-08-07T10:22:48.308" v="338" actId="164"/>
          <ac:spMkLst>
            <pc:docMk/>
            <pc:sldMk cId="2716504958" sldId="467"/>
            <ac:spMk id="21" creationId="{43870775-BDB2-CB7F-B54F-557AEA309595}"/>
          </ac:spMkLst>
        </pc:spChg>
        <pc:spChg chg="add mod">
          <ac:chgData name="Jackson, Nicole D." userId="4294fe7e-4600-4f40-a416-e1f12f98b17a" providerId="ADAL" clId="{84F22913-6E9C-C947-8B34-4FC49921C515}" dt="2024-08-07T10:22:48.308" v="338" actId="164"/>
          <ac:spMkLst>
            <pc:docMk/>
            <pc:sldMk cId="2716504958" sldId="467"/>
            <ac:spMk id="22" creationId="{32AC24A2-1604-4A91-23E2-59DAB35C11BF}"/>
          </ac:spMkLst>
        </pc:spChg>
        <pc:spChg chg="add mod">
          <ac:chgData name="Jackson, Nicole D." userId="4294fe7e-4600-4f40-a416-e1f12f98b17a" providerId="ADAL" clId="{84F22913-6E9C-C947-8B34-4FC49921C515}" dt="2024-08-07T10:22:48.308" v="338" actId="164"/>
          <ac:spMkLst>
            <pc:docMk/>
            <pc:sldMk cId="2716504958" sldId="467"/>
            <ac:spMk id="23" creationId="{B29FC29C-A104-F534-D91D-D80802168F1E}"/>
          </ac:spMkLst>
        </pc:spChg>
        <pc:spChg chg="add mod">
          <ac:chgData name="Jackson, Nicole D." userId="4294fe7e-4600-4f40-a416-e1f12f98b17a" providerId="ADAL" clId="{84F22913-6E9C-C947-8B34-4FC49921C515}" dt="2024-08-07T10:22:48.308" v="338" actId="164"/>
          <ac:spMkLst>
            <pc:docMk/>
            <pc:sldMk cId="2716504958" sldId="467"/>
            <ac:spMk id="24" creationId="{5BF9B37C-16CA-B55D-9620-9B4F4FEF4D2E}"/>
          </ac:spMkLst>
        </pc:spChg>
        <pc:spChg chg="add mod">
          <ac:chgData name="Jackson, Nicole D." userId="4294fe7e-4600-4f40-a416-e1f12f98b17a" providerId="ADAL" clId="{84F22913-6E9C-C947-8B34-4FC49921C515}" dt="2024-08-07T10:22:48.308" v="338" actId="164"/>
          <ac:spMkLst>
            <pc:docMk/>
            <pc:sldMk cId="2716504958" sldId="467"/>
            <ac:spMk id="26" creationId="{1BE576AD-306F-B477-D335-C0F8BC3113DE}"/>
          </ac:spMkLst>
        </pc:spChg>
        <pc:spChg chg="add mod">
          <ac:chgData name="Jackson, Nicole D." userId="4294fe7e-4600-4f40-a416-e1f12f98b17a" providerId="ADAL" clId="{84F22913-6E9C-C947-8B34-4FC49921C515}" dt="2024-08-07T10:22:48.308" v="338" actId="164"/>
          <ac:spMkLst>
            <pc:docMk/>
            <pc:sldMk cId="2716504958" sldId="467"/>
            <ac:spMk id="27" creationId="{75B88A71-A1B1-6438-2CA7-DD69A3725098}"/>
          </ac:spMkLst>
        </pc:spChg>
        <pc:spChg chg="add mod">
          <ac:chgData name="Jackson, Nicole D." userId="4294fe7e-4600-4f40-a416-e1f12f98b17a" providerId="ADAL" clId="{84F22913-6E9C-C947-8B34-4FC49921C515}" dt="2024-08-07T10:22:48.308" v="338" actId="164"/>
          <ac:spMkLst>
            <pc:docMk/>
            <pc:sldMk cId="2716504958" sldId="467"/>
            <ac:spMk id="28" creationId="{9C8A515A-AA5B-7C43-D03A-CC75C4BFB816}"/>
          </ac:spMkLst>
        </pc:spChg>
        <pc:spChg chg="add mod">
          <ac:chgData name="Jackson, Nicole D." userId="4294fe7e-4600-4f40-a416-e1f12f98b17a" providerId="ADAL" clId="{84F22913-6E9C-C947-8B34-4FC49921C515}" dt="2024-08-07T10:27:22.629" v="358" actId="208"/>
          <ac:spMkLst>
            <pc:docMk/>
            <pc:sldMk cId="2716504958" sldId="467"/>
            <ac:spMk id="31" creationId="{8DF79DC0-FFC5-5927-23D3-6A165737073F}"/>
          </ac:spMkLst>
        </pc:spChg>
        <pc:grpChg chg="add del mod">
          <ac:chgData name="Jackson, Nicole D." userId="4294fe7e-4600-4f40-a416-e1f12f98b17a" providerId="ADAL" clId="{84F22913-6E9C-C947-8B34-4FC49921C515}" dt="2024-08-07T10:26:48.769" v="354" actId="478"/>
          <ac:grpSpMkLst>
            <pc:docMk/>
            <pc:sldMk cId="2716504958" sldId="467"/>
            <ac:grpSpMk id="30" creationId="{485DA6F2-ABEB-9D46-1579-F083DFF697A1}"/>
          </ac:grpSpMkLst>
        </pc:grpChg>
        <pc:picChg chg="add del mod modCrop">
          <ac:chgData name="Jackson, Nicole D." userId="4294fe7e-4600-4f40-a416-e1f12f98b17a" providerId="ADAL" clId="{84F22913-6E9C-C947-8B34-4FC49921C515}" dt="2024-08-07T10:21:29.744" v="324" actId="478"/>
          <ac:picMkLst>
            <pc:docMk/>
            <pc:sldMk cId="2716504958" sldId="467"/>
            <ac:picMk id="7" creationId="{D1A56A78-58BB-3CCE-FF61-035787321303}"/>
          </ac:picMkLst>
        </pc:picChg>
        <pc:picChg chg="add mod">
          <ac:chgData name="Jackson, Nicole D." userId="4294fe7e-4600-4f40-a416-e1f12f98b17a" providerId="ADAL" clId="{84F22913-6E9C-C947-8B34-4FC49921C515}" dt="2024-08-07T10:18:36.086" v="311" actId="1076"/>
          <ac:picMkLst>
            <pc:docMk/>
            <pc:sldMk cId="2716504958" sldId="467"/>
            <ac:picMk id="11" creationId="{2A53E78A-D109-0C90-ADBD-3E74BDED0C0A}"/>
          </ac:picMkLst>
        </pc:picChg>
        <pc:picChg chg="add mod">
          <ac:chgData name="Jackson, Nicole D." userId="4294fe7e-4600-4f40-a416-e1f12f98b17a" providerId="ADAL" clId="{84F22913-6E9C-C947-8B34-4FC49921C515}" dt="2024-08-07T10:26:55.124" v="355" actId="14100"/>
          <ac:picMkLst>
            <pc:docMk/>
            <pc:sldMk cId="2716504958" sldId="467"/>
            <ac:picMk id="13" creationId="{02DDF33D-8BE7-2648-01F9-F8A509826E26}"/>
          </ac:picMkLst>
        </pc:picChg>
        <pc:picChg chg="add mod">
          <ac:chgData name="Jackson, Nicole D." userId="4294fe7e-4600-4f40-a416-e1f12f98b17a" providerId="ADAL" clId="{84F22913-6E9C-C947-8B34-4FC49921C515}" dt="2024-08-07T10:22:48.308" v="338" actId="164"/>
          <ac:picMkLst>
            <pc:docMk/>
            <pc:sldMk cId="2716504958" sldId="467"/>
            <ac:picMk id="14" creationId="{8FAC5C71-A855-59A1-5C90-9FFEC48A09A0}"/>
          </ac:picMkLst>
        </pc:picChg>
        <pc:picChg chg="add mod">
          <ac:chgData name="Jackson, Nicole D." userId="4294fe7e-4600-4f40-a416-e1f12f98b17a" providerId="ADAL" clId="{84F22913-6E9C-C947-8B34-4FC49921C515}" dt="2024-08-07T10:22:48.308" v="338" actId="164"/>
          <ac:picMkLst>
            <pc:docMk/>
            <pc:sldMk cId="2716504958" sldId="467"/>
            <ac:picMk id="19" creationId="{BB434BC3-0AD0-2DF7-5602-67596EDC7942}"/>
          </ac:picMkLst>
        </pc:picChg>
        <pc:picChg chg="add mod">
          <ac:chgData name="Jackson, Nicole D." userId="4294fe7e-4600-4f40-a416-e1f12f98b17a" providerId="ADAL" clId="{84F22913-6E9C-C947-8B34-4FC49921C515}" dt="2024-08-07T10:22:48.308" v="338" actId="164"/>
          <ac:picMkLst>
            <pc:docMk/>
            <pc:sldMk cId="2716504958" sldId="467"/>
            <ac:picMk id="20" creationId="{79A9EF49-09D1-9588-7311-0AE28F69C5D4}"/>
          </ac:picMkLst>
        </pc:picChg>
        <pc:picChg chg="add mod">
          <ac:chgData name="Jackson, Nicole D." userId="4294fe7e-4600-4f40-a416-e1f12f98b17a" providerId="ADAL" clId="{84F22913-6E9C-C947-8B34-4FC49921C515}" dt="2024-08-07T10:22:48.308" v="338" actId="164"/>
          <ac:picMkLst>
            <pc:docMk/>
            <pc:sldMk cId="2716504958" sldId="467"/>
            <ac:picMk id="25" creationId="{CF2F7F18-4341-4F7F-47CE-0E24A7E46935}"/>
          </ac:picMkLst>
        </pc:picChg>
        <pc:picChg chg="add mod">
          <ac:chgData name="Jackson, Nicole D." userId="4294fe7e-4600-4f40-a416-e1f12f98b17a" providerId="ADAL" clId="{84F22913-6E9C-C947-8B34-4FC49921C515}" dt="2024-08-07T10:22:48.308" v="338" actId="164"/>
          <ac:picMkLst>
            <pc:docMk/>
            <pc:sldMk cId="2716504958" sldId="467"/>
            <ac:picMk id="29" creationId="{30416048-1224-4143-EE0E-BFCB07D92833}"/>
          </ac:picMkLst>
        </pc:picChg>
      </pc:sldChg>
      <pc:sldChg chg="addSp modSp add del mod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109675822" sldId="468"/>
        </pc:sldMkLst>
        <pc:spChg chg="mod">
          <ac:chgData name="Jackson, Nicole D." userId="4294fe7e-4600-4f40-a416-e1f12f98b17a" providerId="ADAL" clId="{84F22913-6E9C-C947-8B34-4FC49921C515}" dt="2024-08-07T11:04:47.590" v="1040" actId="1038"/>
          <ac:spMkLst>
            <pc:docMk/>
            <pc:sldMk cId="109675822" sldId="468"/>
            <ac:spMk id="2" creationId="{6244454E-DB5C-29EA-DDBB-9EB7A604400D}"/>
          </ac:spMkLst>
        </pc:spChg>
        <pc:spChg chg="add mod">
          <ac:chgData name="Jackson, Nicole D." userId="4294fe7e-4600-4f40-a416-e1f12f98b17a" providerId="ADAL" clId="{84F22913-6E9C-C947-8B34-4FC49921C515}" dt="2024-08-07T11:04:47.590" v="1040" actId="1038"/>
          <ac:spMkLst>
            <pc:docMk/>
            <pc:sldMk cId="109675822" sldId="468"/>
            <ac:spMk id="3" creationId="{33E766F8-8023-7F2D-F2DC-36127103785E}"/>
          </ac:spMkLst>
        </pc:spChg>
        <pc:spChg chg="mod">
          <ac:chgData name="Jackson, Nicole D." userId="4294fe7e-4600-4f40-a416-e1f12f98b17a" providerId="ADAL" clId="{84F22913-6E9C-C947-8B34-4FC49921C515}" dt="2024-08-07T11:01:12.423" v="989" actId="1076"/>
          <ac:spMkLst>
            <pc:docMk/>
            <pc:sldMk cId="109675822" sldId="468"/>
            <ac:spMk id="6" creationId="{E97B7AF4-AAA2-70DC-A4F2-CA8330D29618}"/>
          </ac:spMkLst>
        </pc:spChg>
        <pc:spChg chg="mod">
          <ac:chgData name="Jackson, Nicole D." userId="4294fe7e-4600-4f40-a416-e1f12f98b17a" providerId="ADAL" clId="{84F22913-6E9C-C947-8B34-4FC49921C515}" dt="2024-08-07T11:01:12.423" v="989" actId="1076"/>
          <ac:spMkLst>
            <pc:docMk/>
            <pc:sldMk cId="109675822" sldId="468"/>
            <ac:spMk id="7" creationId="{BAC6DD3D-3B70-74B3-73FF-7A439ADC51B2}"/>
          </ac:spMkLst>
        </pc:spChg>
        <pc:spChg chg="mod">
          <ac:chgData name="Jackson, Nicole D." userId="4294fe7e-4600-4f40-a416-e1f12f98b17a" providerId="ADAL" clId="{84F22913-6E9C-C947-8B34-4FC49921C515}" dt="2024-08-07T11:01:12.423" v="989" actId="1076"/>
          <ac:spMkLst>
            <pc:docMk/>
            <pc:sldMk cId="109675822" sldId="468"/>
            <ac:spMk id="8" creationId="{7982D77A-C68C-6FEA-B6D2-A3E8B657F094}"/>
          </ac:spMkLst>
        </pc:spChg>
        <pc:spChg chg="mod">
          <ac:chgData name="Jackson, Nicole D." userId="4294fe7e-4600-4f40-a416-e1f12f98b17a" providerId="ADAL" clId="{84F22913-6E9C-C947-8B34-4FC49921C515}" dt="2024-08-07T11:01:12.423" v="989" actId="1076"/>
          <ac:spMkLst>
            <pc:docMk/>
            <pc:sldMk cId="109675822" sldId="468"/>
            <ac:spMk id="12" creationId="{48913EC2-41B2-47D7-2A31-12DBDA2E5FE7}"/>
          </ac:spMkLst>
        </pc:spChg>
        <pc:spChg chg="mod">
          <ac:chgData name="Jackson, Nicole D." userId="4294fe7e-4600-4f40-a416-e1f12f98b17a" providerId="ADAL" clId="{84F22913-6E9C-C947-8B34-4FC49921C515}" dt="2024-08-07T11:01:12.423" v="989" actId="1076"/>
          <ac:spMkLst>
            <pc:docMk/>
            <pc:sldMk cId="109675822" sldId="468"/>
            <ac:spMk id="13" creationId="{B91C3A7D-C272-7009-9070-242079120D21}"/>
          </ac:spMkLst>
        </pc:spChg>
        <pc:spChg chg="mod">
          <ac:chgData name="Jackson, Nicole D." userId="4294fe7e-4600-4f40-a416-e1f12f98b17a" providerId="ADAL" clId="{84F22913-6E9C-C947-8B34-4FC49921C515}" dt="2024-08-07T11:01:12.423" v="989" actId="1076"/>
          <ac:spMkLst>
            <pc:docMk/>
            <pc:sldMk cId="109675822" sldId="468"/>
            <ac:spMk id="14" creationId="{4908CCD4-807A-EF6F-B9C7-7125E934C30E}"/>
          </ac:spMkLst>
        </pc:spChg>
        <pc:spChg chg="mod">
          <ac:chgData name="Jackson, Nicole D." userId="4294fe7e-4600-4f40-a416-e1f12f98b17a" providerId="ADAL" clId="{84F22913-6E9C-C947-8B34-4FC49921C515}" dt="2024-08-07T11:01:12.423" v="989" actId="1076"/>
          <ac:spMkLst>
            <pc:docMk/>
            <pc:sldMk cId="109675822" sldId="468"/>
            <ac:spMk id="15" creationId="{5D005C53-D2CC-8EF1-D015-359028DE08F3}"/>
          </ac:spMkLst>
        </pc:spChg>
        <pc:spChg chg="mod">
          <ac:chgData name="Jackson, Nicole D." userId="4294fe7e-4600-4f40-a416-e1f12f98b17a" providerId="ADAL" clId="{84F22913-6E9C-C947-8B34-4FC49921C515}" dt="2024-08-07T11:01:12.423" v="989" actId="1076"/>
          <ac:spMkLst>
            <pc:docMk/>
            <pc:sldMk cId="109675822" sldId="468"/>
            <ac:spMk id="17" creationId="{5D5AAF34-8696-9458-C65E-9B2B624F501E}"/>
          </ac:spMkLst>
        </pc:spChg>
        <pc:spChg chg="mod">
          <ac:chgData name="Jackson, Nicole D." userId="4294fe7e-4600-4f40-a416-e1f12f98b17a" providerId="ADAL" clId="{84F22913-6E9C-C947-8B34-4FC49921C515}" dt="2024-08-07T11:01:12.423" v="989" actId="1076"/>
          <ac:spMkLst>
            <pc:docMk/>
            <pc:sldMk cId="109675822" sldId="468"/>
            <ac:spMk id="18" creationId="{6DBBB31F-367D-6248-B44C-594043E743F4}"/>
          </ac:spMkLst>
        </pc:spChg>
        <pc:spChg chg="mod">
          <ac:chgData name="Jackson, Nicole D." userId="4294fe7e-4600-4f40-a416-e1f12f98b17a" providerId="ADAL" clId="{84F22913-6E9C-C947-8B34-4FC49921C515}" dt="2024-08-07T11:01:12.423" v="989" actId="1076"/>
          <ac:spMkLst>
            <pc:docMk/>
            <pc:sldMk cId="109675822" sldId="468"/>
            <ac:spMk id="19" creationId="{A0C926DF-905E-19EF-7497-FE3D0154CE9C}"/>
          </ac:spMkLst>
        </pc:spChg>
        <pc:spChg chg="mod">
          <ac:chgData name="Jackson, Nicole D." userId="4294fe7e-4600-4f40-a416-e1f12f98b17a" providerId="ADAL" clId="{84F22913-6E9C-C947-8B34-4FC49921C515}" dt="2024-08-07T11:01:12.423" v="989" actId="1076"/>
          <ac:spMkLst>
            <pc:docMk/>
            <pc:sldMk cId="109675822" sldId="468"/>
            <ac:spMk id="21" creationId="{D735A404-E1B3-B978-5670-470AEA174472}"/>
          </ac:spMkLst>
        </pc:spChg>
        <pc:spChg chg="mod">
          <ac:chgData name="Jackson, Nicole D." userId="4294fe7e-4600-4f40-a416-e1f12f98b17a" providerId="ADAL" clId="{84F22913-6E9C-C947-8B34-4FC49921C515}" dt="2024-08-07T11:01:12.423" v="989" actId="1076"/>
          <ac:spMkLst>
            <pc:docMk/>
            <pc:sldMk cId="109675822" sldId="468"/>
            <ac:spMk id="22" creationId="{00FFF3DF-E3C7-F943-6D5A-8998A8576396}"/>
          </ac:spMkLst>
        </pc:spChg>
        <pc:spChg chg="add mod">
          <ac:chgData name="Jackson, Nicole D." userId="4294fe7e-4600-4f40-a416-e1f12f98b17a" providerId="ADAL" clId="{84F22913-6E9C-C947-8B34-4FC49921C515}" dt="2024-08-07T11:04:47.590" v="1040" actId="1038"/>
          <ac:spMkLst>
            <pc:docMk/>
            <pc:sldMk cId="109675822" sldId="468"/>
            <ac:spMk id="24" creationId="{05D1E11C-EBC2-6BBA-80C4-E851875EA9C6}"/>
          </ac:spMkLst>
        </pc:spChg>
        <pc:picChg chg="mod">
          <ac:chgData name="Jackson, Nicole D." userId="4294fe7e-4600-4f40-a416-e1f12f98b17a" providerId="ADAL" clId="{84F22913-6E9C-C947-8B34-4FC49921C515}" dt="2024-08-07T11:01:12.423" v="989" actId="1076"/>
          <ac:picMkLst>
            <pc:docMk/>
            <pc:sldMk cId="109675822" sldId="468"/>
            <ac:picMk id="5" creationId="{E3CCDDBA-0C8D-0D02-2979-C38FEE0622D2}"/>
          </ac:picMkLst>
        </pc:picChg>
        <pc:picChg chg="mod">
          <ac:chgData name="Jackson, Nicole D." userId="4294fe7e-4600-4f40-a416-e1f12f98b17a" providerId="ADAL" clId="{84F22913-6E9C-C947-8B34-4FC49921C515}" dt="2024-08-07T11:01:12.423" v="989" actId="1076"/>
          <ac:picMkLst>
            <pc:docMk/>
            <pc:sldMk cId="109675822" sldId="468"/>
            <ac:picMk id="10" creationId="{DF48784B-26C9-AC28-C164-CEE1C9FFCDA9}"/>
          </ac:picMkLst>
        </pc:picChg>
        <pc:picChg chg="mod">
          <ac:chgData name="Jackson, Nicole D." userId="4294fe7e-4600-4f40-a416-e1f12f98b17a" providerId="ADAL" clId="{84F22913-6E9C-C947-8B34-4FC49921C515}" dt="2024-08-07T11:01:12.423" v="989" actId="1076"/>
          <ac:picMkLst>
            <pc:docMk/>
            <pc:sldMk cId="109675822" sldId="468"/>
            <ac:picMk id="11" creationId="{1849C282-9781-E5FB-E2D1-92AAD2E11360}"/>
          </ac:picMkLst>
        </pc:picChg>
        <pc:picChg chg="mod">
          <ac:chgData name="Jackson, Nicole D." userId="4294fe7e-4600-4f40-a416-e1f12f98b17a" providerId="ADAL" clId="{84F22913-6E9C-C947-8B34-4FC49921C515}" dt="2024-08-07T11:01:12.423" v="989" actId="1076"/>
          <ac:picMkLst>
            <pc:docMk/>
            <pc:sldMk cId="109675822" sldId="468"/>
            <ac:picMk id="16" creationId="{ECBA7136-C313-8575-A287-0A580507D270}"/>
          </ac:picMkLst>
        </pc:picChg>
        <pc:picChg chg="mod">
          <ac:chgData name="Jackson, Nicole D." userId="4294fe7e-4600-4f40-a416-e1f12f98b17a" providerId="ADAL" clId="{84F22913-6E9C-C947-8B34-4FC49921C515}" dt="2024-08-07T11:01:12.423" v="989" actId="1076"/>
          <ac:picMkLst>
            <pc:docMk/>
            <pc:sldMk cId="109675822" sldId="468"/>
            <ac:picMk id="20" creationId="{DA703102-D775-AE9B-834C-9CEB9F4E55DD}"/>
          </ac:picMkLst>
        </pc:picChg>
      </pc:sldChg>
      <pc:sldChg chg="add del">
        <pc:chgData name="Jackson, Nicole D." userId="4294fe7e-4600-4f40-a416-e1f12f98b17a" providerId="ADAL" clId="{84F22913-6E9C-C947-8B34-4FC49921C515}" dt="2024-08-07T10:27:56.766" v="361" actId="2696"/>
        <pc:sldMkLst>
          <pc:docMk/>
          <pc:sldMk cId="1388851603" sldId="468"/>
        </pc:sldMkLst>
      </pc:sldChg>
      <pc:sldChg chg="addSp delSp modSp add mod">
        <pc:chgData name="Jackson, Nicole D." userId="4294fe7e-4600-4f40-a416-e1f12f98b17a" providerId="ADAL" clId="{84F22913-6E9C-C947-8B34-4FC49921C515}" dt="2024-08-07T11:07:42.780" v="1085" actId="14100"/>
        <pc:sldMkLst>
          <pc:docMk/>
          <pc:sldMk cId="4177976353" sldId="469"/>
        </pc:sldMkLst>
        <pc:spChg chg="del">
          <ac:chgData name="Jackson, Nicole D." userId="4294fe7e-4600-4f40-a416-e1f12f98b17a" providerId="ADAL" clId="{84F22913-6E9C-C947-8B34-4FC49921C515}" dt="2024-08-07T11:06:22.444" v="1059" actId="478"/>
          <ac:spMkLst>
            <pc:docMk/>
            <pc:sldMk cId="4177976353" sldId="469"/>
            <ac:spMk id="14" creationId="{4908CCD4-807A-EF6F-B9C7-7125E934C30E}"/>
          </ac:spMkLst>
        </pc:spChg>
        <pc:spChg chg="del">
          <ac:chgData name="Jackson, Nicole D." userId="4294fe7e-4600-4f40-a416-e1f12f98b17a" providerId="ADAL" clId="{84F22913-6E9C-C947-8B34-4FC49921C515}" dt="2024-08-07T11:06:21.722" v="1058" actId="478"/>
          <ac:spMkLst>
            <pc:docMk/>
            <pc:sldMk cId="4177976353" sldId="469"/>
            <ac:spMk id="15" creationId="{5D005C53-D2CC-8EF1-D015-359028DE08F3}"/>
          </ac:spMkLst>
        </pc:spChg>
        <pc:spChg chg="del">
          <ac:chgData name="Jackson, Nicole D." userId="4294fe7e-4600-4f40-a416-e1f12f98b17a" providerId="ADAL" clId="{84F22913-6E9C-C947-8B34-4FC49921C515}" dt="2024-08-07T11:06:19.810" v="1057" actId="478"/>
          <ac:spMkLst>
            <pc:docMk/>
            <pc:sldMk cId="4177976353" sldId="469"/>
            <ac:spMk id="21" creationId="{D735A404-E1B3-B978-5670-470AEA174472}"/>
          </ac:spMkLst>
        </pc:spChg>
        <pc:spChg chg="del">
          <ac:chgData name="Jackson, Nicole D." userId="4294fe7e-4600-4f40-a416-e1f12f98b17a" providerId="ADAL" clId="{84F22913-6E9C-C947-8B34-4FC49921C515}" dt="2024-08-07T11:06:19.810" v="1057" actId="478"/>
          <ac:spMkLst>
            <pc:docMk/>
            <pc:sldMk cId="4177976353" sldId="469"/>
            <ac:spMk id="22" creationId="{00FFF3DF-E3C7-F943-6D5A-8998A8576396}"/>
          </ac:spMkLst>
        </pc:spChg>
        <pc:spChg chg="add mod">
          <ac:chgData name="Jackson, Nicole D." userId="4294fe7e-4600-4f40-a416-e1f12f98b17a" providerId="ADAL" clId="{84F22913-6E9C-C947-8B34-4FC49921C515}" dt="2024-08-07T11:07:42.780" v="1085" actId="14100"/>
          <ac:spMkLst>
            <pc:docMk/>
            <pc:sldMk cId="4177976353" sldId="469"/>
            <ac:spMk id="23" creationId="{16D3EBDF-BE0E-03F3-629D-59DBE7AA897D}"/>
          </ac:spMkLst>
        </pc:spChg>
        <pc:spChg chg="add mod">
          <ac:chgData name="Jackson, Nicole D." userId="4294fe7e-4600-4f40-a416-e1f12f98b17a" providerId="ADAL" clId="{84F22913-6E9C-C947-8B34-4FC49921C515}" dt="2024-08-07T11:07:17.459" v="1071" actId="14100"/>
          <ac:spMkLst>
            <pc:docMk/>
            <pc:sldMk cId="4177976353" sldId="469"/>
            <ac:spMk id="25" creationId="{BB0B9549-24BB-FAE0-7EBC-DEE22B9959E6}"/>
          </ac:spMkLst>
        </pc:spChg>
      </pc:sldChg>
      <pc:sldChg chg="modSp add mod">
        <pc:chgData name="Jackson, Nicole D." userId="4294fe7e-4600-4f40-a416-e1f12f98b17a" providerId="ADAL" clId="{84F22913-6E9C-C947-8B34-4FC49921C515}" dt="2024-08-07T11:07:55.618" v="1087" actId="14100"/>
        <pc:sldMkLst>
          <pc:docMk/>
          <pc:sldMk cId="1957526761" sldId="470"/>
        </pc:sldMkLst>
        <pc:spChg chg="mod">
          <ac:chgData name="Jackson, Nicole D." userId="4294fe7e-4600-4f40-a416-e1f12f98b17a" providerId="ADAL" clId="{84F22913-6E9C-C947-8B34-4FC49921C515}" dt="2024-08-07T11:07:55.618" v="1087" actId="14100"/>
          <ac:spMkLst>
            <pc:docMk/>
            <pc:sldMk cId="1957526761" sldId="470"/>
            <ac:spMk id="23" creationId="{16D3EBDF-BE0E-03F3-629D-59DBE7AA897D}"/>
          </ac:spMkLst>
        </pc:spChg>
      </pc:sldChg>
      <pc:sldChg chg="add del">
        <pc:chgData name="Jackson, Nicole D." userId="4294fe7e-4600-4f40-a416-e1f12f98b17a" providerId="ADAL" clId="{84F22913-6E9C-C947-8B34-4FC49921C515}" dt="2024-08-07T11:07:34.404" v="1081" actId="2696"/>
        <pc:sldMkLst>
          <pc:docMk/>
          <pc:sldMk cId="2630785659" sldId="470"/>
        </pc:sldMkLst>
      </pc:sldChg>
      <pc:sldChg chg="modSp add mod">
        <pc:chgData name="Jackson, Nicole D." userId="4294fe7e-4600-4f40-a416-e1f12f98b17a" providerId="ADAL" clId="{84F22913-6E9C-C947-8B34-4FC49921C515}" dt="2024-08-07T11:08:06.321" v="1089" actId="14100"/>
        <pc:sldMkLst>
          <pc:docMk/>
          <pc:sldMk cId="2943690085" sldId="471"/>
        </pc:sldMkLst>
        <pc:spChg chg="mod">
          <ac:chgData name="Jackson, Nicole D." userId="4294fe7e-4600-4f40-a416-e1f12f98b17a" providerId="ADAL" clId="{84F22913-6E9C-C947-8B34-4FC49921C515}" dt="2024-08-07T11:08:06.321" v="1089" actId="14100"/>
          <ac:spMkLst>
            <pc:docMk/>
            <pc:sldMk cId="2943690085" sldId="471"/>
            <ac:spMk id="23" creationId="{16D3EBDF-BE0E-03F3-629D-59DBE7AA897D}"/>
          </ac:spMkLst>
        </pc:spChg>
      </pc:sldChg>
      <pc:sldChg chg="add del">
        <pc:chgData name="Jackson, Nicole D." userId="4294fe7e-4600-4f40-a416-e1f12f98b17a" providerId="ADAL" clId="{84F22913-6E9C-C947-8B34-4FC49921C515}" dt="2024-08-07T11:07:34.537" v="1084" actId="2696"/>
        <pc:sldMkLst>
          <pc:docMk/>
          <pc:sldMk cId="3653540937" sldId="471"/>
        </pc:sldMkLst>
      </pc:sldChg>
      <pc:sldChg chg="add del">
        <pc:chgData name="Jackson, Nicole D." userId="4294fe7e-4600-4f40-a416-e1f12f98b17a" providerId="ADAL" clId="{84F22913-6E9C-C947-8B34-4FC49921C515}" dt="2024-08-07T11:07:34.279" v="1078" actId="2696"/>
        <pc:sldMkLst>
          <pc:docMk/>
          <pc:sldMk cId="161403541" sldId="472"/>
        </pc:sldMkLst>
      </pc:sldChg>
      <pc:sldChg chg="modSp add mod">
        <pc:chgData name="Jackson, Nicole D." userId="4294fe7e-4600-4f40-a416-e1f12f98b17a" providerId="ADAL" clId="{84F22913-6E9C-C947-8B34-4FC49921C515}" dt="2024-08-07T11:08:15.043" v="1091" actId="14100"/>
        <pc:sldMkLst>
          <pc:docMk/>
          <pc:sldMk cId="1121379442" sldId="472"/>
        </pc:sldMkLst>
        <pc:spChg chg="mod">
          <ac:chgData name="Jackson, Nicole D." userId="4294fe7e-4600-4f40-a416-e1f12f98b17a" providerId="ADAL" clId="{84F22913-6E9C-C947-8B34-4FC49921C515}" dt="2024-08-07T11:08:15.043" v="1091" actId="14100"/>
          <ac:spMkLst>
            <pc:docMk/>
            <pc:sldMk cId="1121379442" sldId="472"/>
            <ac:spMk id="23" creationId="{16D3EBDF-BE0E-03F3-629D-59DBE7AA897D}"/>
          </ac:spMkLst>
        </pc:spChg>
      </pc:sldChg>
      <pc:sldChg chg="addSp modSp add">
        <pc:chgData name="Jackson, Nicole D." userId="4294fe7e-4600-4f40-a416-e1f12f98b17a" providerId="ADAL" clId="{84F22913-6E9C-C947-8B34-4FC49921C515}" dt="2024-08-07T11:09:34.674" v="1093"/>
        <pc:sldMkLst>
          <pc:docMk/>
          <pc:sldMk cId="1609542487" sldId="473"/>
        </pc:sldMkLst>
        <pc:spChg chg="add mod">
          <ac:chgData name="Jackson, Nicole D." userId="4294fe7e-4600-4f40-a416-e1f12f98b17a" providerId="ADAL" clId="{84F22913-6E9C-C947-8B34-4FC49921C515}" dt="2024-08-07T11:09:34.674" v="1093"/>
          <ac:spMkLst>
            <pc:docMk/>
            <pc:sldMk cId="1609542487" sldId="473"/>
            <ac:spMk id="14" creationId="{E7962171-4932-58DB-9B7C-A69E4D0F4404}"/>
          </ac:spMkLst>
        </pc:spChg>
        <pc:spChg chg="add mod">
          <ac:chgData name="Jackson, Nicole D." userId="4294fe7e-4600-4f40-a416-e1f12f98b17a" providerId="ADAL" clId="{84F22913-6E9C-C947-8B34-4FC49921C515}" dt="2024-08-07T11:09:34.674" v="1093"/>
          <ac:spMkLst>
            <pc:docMk/>
            <pc:sldMk cId="1609542487" sldId="473"/>
            <ac:spMk id="15" creationId="{B67EAA56-C119-9BAE-D953-2F7F263D13B3}"/>
          </ac:spMkLst>
        </pc:spChg>
      </pc:sldChg>
      <pc:sldChg chg="add del">
        <pc:chgData name="Jackson, Nicole D." userId="4294fe7e-4600-4f40-a416-e1f12f98b17a" providerId="ADAL" clId="{84F22913-6E9C-C947-8B34-4FC49921C515}" dt="2024-08-07T11:07:34.495" v="1083" actId="2696"/>
        <pc:sldMkLst>
          <pc:docMk/>
          <pc:sldMk cId="2237094630" sldId="473"/>
        </pc:sldMkLst>
      </pc:sldChg>
      <pc:sldChg chg="add del">
        <pc:chgData name="Jackson, Nicole D." userId="4294fe7e-4600-4f40-a416-e1f12f98b17a" providerId="ADAL" clId="{84F22913-6E9C-C947-8B34-4FC49921C515}" dt="2024-08-07T11:07:34.236" v="1077" actId="2696"/>
        <pc:sldMkLst>
          <pc:docMk/>
          <pc:sldMk cId="1296963575" sldId="474"/>
        </pc:sldMkLst>
      </pc:sldChg>
      <pc:sldChg chg="delSp add mod">
        <pc:chgData name="Jackson, Nicole D." userId="4294fe7e-4600-4f40-a416-e1f12f98b17a" providerId="ADAL" clId="{84F22913-6E9C-C947-8B34-4FC49921C515}" dt="2024-08-07T11:09:43.363" v="1095" actId="478"/>
        <pc:sldMkLst>
          <pc:docMk/>
          <pc:sldMk cId="4039533511" sldId="474"/>
        </pc:sldMkLst>
        <pc:spChg chg="del">
          <ac:chgData name="Jackson, Nicole D." userId="4294fe7e-4600-4f40-a416-e1f12f98b17a" providerId="ADAL" clId="{84F22913-6E9C-C947-8B34-4FC49921C515}" dt="2024-08-07T11:09:43.363" v="1095" actId="478"/>
          <ac:spMkLst>
            <pc:docMk/>
            <pc:sldMk cId="4039533511" sldId="474"/>
            <ac:spMk id="23" creationId="{16D3EBDF-BE0E-03F3-629D-59DBE7AA897D}"/>
          </ac:spMkLst>
        </pc:spChg>
      </pc:sldChg>
      <pc:sldChg chg="addSp modSp add del">
        <pc:chgData name="Jackson, Nicole D." userId="4294fe7e-4600-4f40-a416-e1f12f98b17a" providerId="ADAL" clId="{84F22913-6E9C-C947-8B34-4FC49921C515}" dt="2024-08-07T11:10:11.360" v="1099" actId="2696"/>
        <pc:sldMkLst>
          <pc:docMk/>
          <pc:sldMk cId="1008627247" sldId="475"/>
        </pc:sldMkLst>
        <pc:spChg chg="add mod">
          <ac:chgData name="Jackson, Nicole D." userId="4294fe7e-4600-4f40-a416-e1f12f98b17a" providerId="ADAL" clId="{84F22913-6E9C-C947-8B34-4FC49921C515}" dt="2024-08-07T11:10:05.263" v="1097"/>
          <ac:spMkLst>
            <pc:docMk/>
            <pc:sldMk cId="1008627247" sldId="475"/>
            <ac:spMk id="21" creationId="{474F5D57-B07E-7D20-62AB-A9D4F05298A8}"/>
          </ac:spMkLst>
        </pc:spChg>
        <pc:spChg chg="add mod">
          <ac:chgData name="Jackson, Nicole D." userId="4294fe7e-4600-4f40-a416-e1f12f98b17a" providerId="ADAL" clId="{84F22913-6E9C-C947-8B34-4FC49921C515}" dt="2024-08-07T11:10:05.263" v="1097"/>
          <ac:spMkLst>
            <pc:docMk/>
            <pc:sldMk cId="1008627247" sldId="475"/>
            <ac:spMk id="22" creationId="{0AD17625-4AD9-EFD1-9CAD-D7A5D88A28BF}"/>
          </ac:spMkLst>
        </pc:spChg>
      </pc:sldChg>
      <pc:sldChg chg="add del">
        <pc:chgData name="Jackson, Nicole D." userId="4294fe7e-4600-4f40-a416-e1f12f98b17a" providerId="ADAL" clId="{84F22913-6E9C-C947-8B34-4FC49921C515}" dt="2024-08-07T11:07:34.446" v="1082" actId="2696"/>
        <pc:sldMkLst>
          <pc:docMk/>
          <pc:sldMk cId="2011456377" sldId="475"/>
        </pc:sldMkLst>
      </pc:sldChg>
      <pc:sldChg chg="addSp delSp modSp add mod">
        <pc:chgData name="Jackson, Nicole D." userId="4294fe7e-4600-4f40-a416-e1f12f98b17a" providerId="ADAL" clId="{84F22913-6E9C-C947-8B34-4FC49921C515}" dt="2024-08-07T11:18:12.203" v="1151" actId="14100"/>
        <pc:sldMkLst>
          <pc:docMk/>
          <pc:sldMk cId="412202865" sldId="476"/>
        </pc:sldMkLst>
        <pc:spChg chg="del">
          <ac:chgData name="Jackson, Nicole D." userId="4294fe7e-4600-4f40-a416-e1f12f98b17a" providerId="ADAL" clId="{84F22913-6E9C-C947-8B34-4FC49921C515}" dt="2024-08-07T11:17:25.809" v="1144" actId="478"/>
          <ac:spMkLst>
            <pc:docMk/>
            <pc:sldMk cId="412202865" sldId="476"/>
            <ac:spMk id="2" creationId="{6244454E-DB5C-29EA-DDBB-9EB7A604400D}"/>
          </ac:spMkLst>
        </pc:spChg>
        <pc:spChg chg="del">
          <ac:chgData name="Jackson, Nicole D." userId="4294fe7e-4600-4f40-a416-e1f12f98b17a" providerId="ADAL" clId="{84F22913-6E9C-C947-8B34-4FC49921C515}" dt="2024-08-07T11:17:46.835" v="1147" actId="478"/>
          <ac:spMkLst>
            <pc:docMk/>
            <pc:sldMk cId="412202865" sldId="476"/>
            <ac:spMk id="3" creationId="{33E766F8-8023-7F2D-F2DC-36127103785E}"/>
          </ac:spMkLst>
        </pc:spChg>
        <pc:spChg chg="add mod">
          <ac:chgData name="Jackson, Nicole D." userId="4294fe7e-4600-4f40-a416-e1f12f98b17a" providerId="ADAL" clId="{84F22913-6E9C-C947-8B34-4FC49921C515}" dt="2024-08-07T11:17:26.440" v="1145"/>
          <ac:spMkLst>
            <pc:docMk/>
            <pc:sldMk cId="412202865" sldId="476"/>
            <ac:spMk id="23" creationId="{D170B8E4-4BC3-24B8-8767-E9B94D25F1ED}"/>
          </ac:spMkLst>
        </pc:spChg>
        <pc:spChg chg="del">
          <ac:chgData name="Jackson, Nicole D." userId="4294fe7e-4600-4f40-a416-e1f12f98b17a" providerId="ADAL" clId="{84F22913-6E9C-C947-8B34-4FC49921C515}" dt="2024-08-07T11:17:46.835" v="1147" actId="478"/>
          <ac:spMkLst>
            <pc:docMk/>
            <pc:sldMk cId="412202865" sldId="476"/>
            <ac:spMk id="24" creationId="{05D1E11C-EBC2-6BBA-80C4-E851875EA9C6}"/>
          </ac:spMkLst>
        </pc:spChg>
        <pc:spChg chg="mod">
          <ac:chgData name="Jackson, Nicole D." userId="4294fe7e-4600-4f40-a416-e1f12f98b17a" providerId="ADAL" clId="{84F22913-6E9C-C947-8B34-4FC49921C515}" dt="2024-08-07T11:18:12.203" v="1151" actId="14100"/>
          <ac:spMkLst>
            <pc:docMk/>
            <pc:sldMk cId="412202865" sldId="476"/>
            <ac:spMk id="25" creationId="{BB0B9549-24BB-FAE0-7EBC-DEE22B9959E6}"/>
          </ac:spMkLst>
        </pc:spChg>
        <pc:spChg chg="add mod">
          <ac:chgData name="Jackson, Nicole D." userId="4294fe7e-4600-4f40-a416-e1f12f98b17a" providerId="ADAL" clId="{84F22913-6E9C-C947-8B34-4FC49921C515}" dt="2024-08-07T11:17:26.440" v="1145"/>
          <ac:spMkLst>
            <pc:docMk/>
            <pc:sldMk cId="412202865" sldId="476"/>
            <ac:spMk id="26" creationId="{4AF74F0C-B34D-D217-5CBB-67E26F7553DC}"/>
          </ac:spMkLst>
        </pc:spChg>
        <pc:spChg chg="add mod">
          <ac:chgData name="Jackson, Nicole D." userId="4294fe7e-4600-4f40-a416-e1f12f98b17a" providerId="ADAL" clId="{84F22913-6E9C-C947-8B34-4FC49921C515}" dt="2024-08-07T11:17:26.440" v="1145"/>
          <ac:spMkLst>
            <pc:docMk/>
            <pc:sldMk cId="412202865" sldId="476"/>
            <ac:spMk id="27" creationId="{A82CA2BC-E3C5-289A-25F8-95F758A71B44}"/>
          </ac:spMkLst>
        </pc:spChg>
        <pc:spChg chg="add mod">
          <ac:chgData name="Jackson, Nicole D." userId="4294fe7e-4600-4f40-a416-e1f12f98b17a" providerId="ADAL" clId="{84F22913-6E9C-C947-8B34-4FC49921C515}" dt="2024-08-07T11:17:49.023" v="1148"/>
          <ac:spMkLst>
            <pc:docMk/>
            <pc:sldMk cId="412202865" sldId="476"/>
            <ac:spMk id="28" creationId="{B156C0CE-6CAC-A14C-457B-DCC91FBD8E7A}"/>
          </ac:spMkLst>
        </pc:spChg>
        <pc:spChg chg="add mod">
          <ac:chgData name="Jackson, Nicole D." userId="4294fe7e-4600-4f40-a416-e1f12f98b17a" providerId="ADAL" clId="{84F22913-6E9C-C947-8B34-4FC49921C515}" dt="2024-08-07T11:17:49.023" v="1148"/>
          <ac:spMkLst>
            <pc:docMk/>
            <pc:sldMk cId="412202865" sldId="476"/>
            <ac:spMk id="29" creationId="{02C52F14-7EDE-0B1D-CD30-4C23BF4BCD90}"/>
          </ac:spMkLst>
        </pc:spChg>
        <pc:spChg chg="add mod">
          <ac:chgData name="Jackson, Nicole D." userId="4294fe7e-4600-4f40-a416-e1f12f98b17a" providerId="ADAL" clId="{84F22913-6E9C-C947-8B34-4FC49921C515}" dt="2024-08-07T11:17:49.023" v="1148"/>
          <ac:spMkLst>
            <pc:docMk/>
            <pc:sldMk cId="412202865" sldId="476"/>
            <ac:spMk id="30" creationId="{9568D4B8-849C-5060-456A-663E587257EC}"/>
          </ac:spMkLst>
        </pc:spChg>
      </pc:sldChg>
      <pc:sldChg chg="add del">
        <pc:chgData name="Jackson, Nicole D." userId="4294fe7e-4600-4f40-a416-e1f12f98b17a" providerId="ADAL" clId="{84F22913-6E9C-C947-8B34-4FC49921C515}" dt="2024-08-07T11:07:34.362" v="1080" actId="2696"/>
        <pc:sldMkLst>
          <pc:docMk/>
          <pc:sldMk cId="1430841683" sldId="476"/>
        </pc:sldMkLst>
      </pc:sldChg>
      <pc:sldChg chg="delSp modSp add mod">
        <pc:chgData name="Jackson, Nicole D." userId="4294fe7e-4600-4f40-a416-e1f12f98b17a" providerId="ADAL" clId="{84F22913-6E9C-C947-8B34-4FC49921C515}" dt="2024-08-07T11:14:48.466" v="1143" actId="1037"/>
        <pc:sldMkLst>
          <pc:docMk/>
          <pc:sldMk cId="2262775363" sldId="477"/>
        </pc:sldMkLst>
        <pc:spChg chg="mod">
          <ac:chgData name="Jackson, Nicole D." userId="4294fe7e-4600-4f40-a416-e1f12f98b17a" providerId="ADAL" clId="{84F22913-6E9C-C947-8B34-4FC49921C515}" dt="2024-08-07T11:14:48.466" v="1143" actId="1037"/>
          <ac:spMkLst>
            <pc:docMk/>
            <pc:sldMk cId="2262775363" sldId="477"/>
            <ac:spMk id="2" creationId="{6244454E-DB5C-29EA-DDBB-9EB7A604400D}"/>
          </ac:spMkLst>
        </pc:spChg>
        <pc:spChg chg="mod">
          <ac:chgData name="Jackson, Nicole D." userId="4294fe7e-4600-4f40-a416-e1f12f98b17a" providerId="ADAL" clId="{84F22913-6E9C-C947-8B34-4FC49921C515}" dt="2024-08-07T11:14:48.466" v="1143" actId="1037"/>
          <ac:spMkLst>
            <pc:docMk/>
            <pc:sldMk cId="2262775363" sldId="477"/>
            <ac:spMk id="3" creationId="{33E766F8-8023-7F2D-F2DC-36127103785E}"/>
          </ac:spMkLst>
        </pc:spChg>
        <pc:spChg chg="mod">
          <ac:chgData name="Jackson, Nicole D." userId="4294fe7e-4600-4f40-a416-e1f12f98b17a" providerId="ADAL" clId="{84F22913-6E9C-C947-8B34-4FC49921C515}" dt="2024-08-07T11:14:48.466" v="1143" actId="1037"/>
          <ac:spMkLst>
            <pc:docMk/>
            <pc:sldMk cId="2262775363" sldId="477"/>
            <ac:spMk id="24" creationId="{05D1E11C-EBC2-6BBA-80C4-E851875EA9C6}"/>
          </ac:spMkLst>
        </pc:spChg>
        <pc:spChg chg="del">
          <ac:chgData name="Jackson, Nicole D." userId="4294fe7e-4600-4f40-a416-e1f12f98b17a" providerId="ADAL" clId="{84F22913-6E9C-C947-8B34-4FC49921C515}" dt="2024-08-07T11:10:30.049" v="1103" actId="478"/>
          <ac:spMkLst>
            <pc:docMk/>
            <pc:sldMk cId="2262775363" sldId="477"/>
            <ac:spMk id="25" creationId="{BB0B9549-24BB-FAE0-7EBC-DEE22B9959E6}"/>
          </ac:spMkLst>
        </pc:spChg>
      </pc:sldChg>
      <pc:sldChg chg="add del">
        <pc:chgData name="Jackson, Nicole D." userId="4294fe7e-4600-4f40-a416-e1f12f98b17a" providerId="ADAL" clId="{84F22913-6E9C-C947-8B34-4FC49921C515}" dt="2024-08-07T11:07:34.069" v="1073" actId="2696"/>
        <pc:sldMkLst>
          <pc:docMk/>
          <pc:sldMk cId="4129982443" sldId="477"/>
        </pc:sldMkLst>
      </pc:sldChg>
      <pc:sldChg chg="add del ord">
        <pc:chgData name="Jackson, Nicole D." userId="4294fe7e-4600-4f40-a416-e1f12f98b17a" providerId="ADAL" clId="{84F22913-6E9C-C947-8B34-4FC49921C515}" dt="2024-08-07T12:21:18.861" v="3397" actId="18676"/>
        <pc:sldMkLst>
          <pc:docMk/>
          <pc:sldMk cId="100230944" sldId="478"/>
        </pc:sldMkLst>
      </pc:sldChg>
      <pc:sldChg chg="add del">
        <pc:chgData name="Jackson, Nicole D." userId="4294fe7e-4600-4f40-a416-e1f12f98b17a" providerId="ADAL" clId="{84F22913-6E9C-C947-8B34-4FC49921C515}" dt="2024-08-07T11:07:34.110" v="1074" actId="2696"/>
        <pc:sldMkLst>
          <pc:docMk/>
          <pc:sldMk cId="3136197259" sldId="478"/>
        </pc:sldMkLst>
      </pc:sldChg>
      <pc:sldChg chg="modSp add del mod">
        <pc:chgData name="Jackson, Nicole D." userId="4294fe7e-4600-4f40-a416-e1f12f98b17a" providerId="ADAL" clId="{84F22913-6E9C-C947-8B34-4FC49921C515}" dt="2024-08-07T11:29:17.869" v="1185" actId="2696"/>
        <pc:sldMkLst>
          <pc:docMk/>
          <pc:sldMk cId="1477084876" sldId="479"/>
        </pc:sldMkLst>
        <pc:spChg chg="mod">
          <ac:chgData name="Jackson, Nicole D." userId="4294fe7e-4600-4f40-a416-e1f12f98b17a" providerId="ADAL" clId="{84F22913-6E9C-C947-8B34-4FC49921C515}" dt="2024-08-07T11:29:09.276" v="1184" actId="14100"/>
          <ac:spMkLst>
            <pc:docMk/>
            <pc:sldMk cId="1477084876" sldId="479"/>
            <ac:spMk id="25" creationId="{BE9F90AB-1396-7B9C-B6B7-EE44DE996877}"/>
          </ac:spMkLst>
        </pc:spChg>
      </pc:sldChg>
      <pc:sldChg chg="modSp add del mod">
        <pc:chgData name="Jackson, Nicole D." userId="4294fe7e-4600-4f40-a416-e1f12f98b17a" providerId="ADAL" clId="{84F22913-6E9C-C947-8B34-4FC49921C515}" dt="2024-08-07T11:28:34.196" v="1179" actId="2696"/>
        <pc:sldMkLst>
          <pc:docMk/>
          <pc:sldMk cId="3163328927" sldId="479"/>
        </pc:sldMkLst>
        <pc:spChg chg="mod">
          <ac:chgData name="Jackson, Nicole D." userId="4294fe7e-4600-4f40-a416-e1f12f98b17a" providerId="ADAL" clId="{84F22913-6E9C-C947-8B34-4FC49921C515}" dt="2024-08-07T11:28:19.376" v="1175" actId="14100"/>
          <ac:spMkLst>
            <pc:docMk/>
            <pc:sldMk cId="3163328927" sldId="479"/>
            <ac:spMk id="25" creationId="{BE9F90AB-1396-7B9C-B6B7-EE44DE996877}"/>
          </ac:spMkLst>
        </pc:spChg>
      </pc:sldChg>
      <pc:sldChg chg="modSp add mod">
        <pc:chgData name="Jackson, Nicole D." userId="4294fe7e-4600-4f40-a416-e1f12f98b17a" providerId="ADAL" clId="{84F22913-6E9C-C947-8B34-4FC49921C515}" dt="2024-08-07T11:30:45.112" v="1197"/>
        <pc:sldMkLst>
          <pc:docMk/>
          <pc:sldMk cId="3815073533" sldId="479"/>
        </pc:sldMkLst>
        <pc:spChg chg="mod">
          <ac:chgData name="Jackson, Nicole D." userId="4294fe7e-4600-4f40-a416-e1f12f98b17a" providerId="ADAL" clId="{84F22913-6E9C-C947-8B34-4FC49921C515}" dt="2024-08-07T11:30:45.112" v="1197"/>
          <ac:spMkLst>
            <pc:docMk/>
            <pc:sldMk cId="3815073533" sldId="479"/>
            <ac:spMk id="4" creationId="{7B96E7EA-364D-02EB-E8E9-2B355AEB26FE}"/>
          </ac:spMkLst>
        </pc:spChg>
        <pc:spChg chg="mod">
          <ac:chgData name="Jackson, Nicole D." userId="4294fe7e-4600-4f40-a416-e1f12f98b17a" providerId="ADAL" clId="{84F22913-6E9C-C947-8B34-4FC49921C515}" dt="2024-08-07T11:29:59.323" v="1189" actId="14100"/>
          <ac:spMkLst>
            <pc:docMk/>
            <pc:sldMk cId="3815073533" sldId="479"/>
            <ac:spMk id="25" creationId="{BE9F90AB-1396-7B9C-B6B7-EE44DE996877}"/>
          </ac:spMkLst>
        </pc:spChg>
      </pc:sldChg>
      <pc:sldChg chg="add del">
        <pc:chgData name="Jackson, Nicole D." userId="4294fe7e-4600-4f40-a416-e1f12f98b17a" providerId="ADAL" clId="{84F22913-6E9C-C947-8B34-4FC49921C515}" dt="2024-08-07T11:07:34.194" v="1076" actId="2696"/>
        <pc:sldMkLst>
          <pc:docMk/>
          <pc:sldMk cId="3887483278" sldId="479"/>
        </pc:sldMkLst>
      </pc:sldChg>
      <pc:sldChg chg="modSp add del mod">
        <pc:chgData name="Jackson, Nicole D." userId="4294fe7e-4600-4f40-a416-e1f12f98b17a" providerId="ADAL" clId="{84F22913-6E9C-C947-8B34-4FC49921C515}" dt="2024-08-07T11:28:33.226" v="1178" actId="2696"/>
        <pc:sldMkLst>
          <pc:docMk/>
          <pc:sldMk cId="176882450" sldId="480"/>
        </pc:sldMkLst>
        <pc:spChg chg="mod">
          <ac:chgData name="Jackson, Nicole D." userId="4294fe7e-4600-4f40-a416-e1f12f98b17a" providerId="ADAL" clId="{84F22913-6E9C-C947-8B34-4FC49921C515}" dt="2024-08-07T11:28:27.804" v="1177" actId="14100"/>
          <ac:spMkLst>
            <pc:docMk/>
            <pc:sldMk cId="176882450" sldId="480"/>
            <ac:spMk id="25" creationId="{BE9F90AB-1396-7B9C-B6B7-EE44DE996877}"/>
          </ac:spMkLst>
        </pc:spChg>
      </pc:sldChg>
      <pc:sldChg chg="add del">
        <pc:chgData name="Jackson, Nicole D." userId="4294fe7e-4600-4f40-a416-e1f12f98b17a" providerId="ADAL" clId="{84F22913-6E9C-C947-8B34-4FC49921C515}" dt="2024-08-07T11:07:34.321" v="1079" actId="2696"/>
        <pc:sldMkLst>
          <pc:docMk/>
          <pc:sldMk cId="641162813" sldId="480"/>
        </pc:sldMkLst>
      </pc:sldChg>
      <pc:sldChg chg="delSp modSp add mod">
        <pc:chgData name="Jackson, Nicole D." userId="4294fe7e-4600-4f40-a416-e1f12f98b17a" providerId="ADAL" clId="{84F22913-6E9C-C947-8B34-4FC49921C515}" dt="2024-08-07T11:30:48.546" v="1198"/>
        <pc:sldMkLst>
          <pc:docMk/>
          <pc:sldMk cId="682107628" sldId="480"/>
        </pc:sldMkLst>
        <pc:spChg chg="mod">
          <ac:chgData name="Jackson, Nicole D." userId="4294fe7e-4600-4f40-a416-e1f12f98b17a" providerId="ADAL" clId="{84F22913-6E9C-C947-8B34-4FC49921C515}" dt="2024-08-07T11:30:48.546" v="1198"/>
          <ac:spMkLst>
            <pc:docMk/>
            <pc:sldMk cId="682107628" sldId="480"/>
            <ac:spMk id="4" creationId="{7B96E7EA-364D-02EB-E8E9-2B355AEB26FE}"/>
          </ac:spMkLst>
        </pc:spChg>
        <pc:spChg chg="del">
          <ac:chgData name="Jackson, Nicole D." userId="4294fe7e-4600-4f40-a416-e1f12f98b17a" providerId="ADAL" clId="{84F22913-6E9C-C947-8B34-4FC49921C515}" dt="2024-08-07T11:30:04.463" v="1191" actId="478"/>
          <ac:spMkLst>
            <pc:docMk/>
            <pc:sldMk cId="682107628" sldId="480"/>
            <ac:spMk id="25" creationId="{BE9F90AB-1396-7B9C-B6B7-EE44DE996877}"/>
          </ac:spMkLst>
        </pc:spChg>
      </pc:sldChg>
      <pc:sldChg chg="delSp modSp add mod">
        <pc:chgData name="Jackson, Nicole D." userId="4294fe7e-4600-4f40-a416-e1f12f98b17a" providerId="ADAL" clId="{84F22913-6E9C-C947-8B34-4FC49921C515}" dt="2024-08-07T11:30:52.150" v="1199"/>
        <pc:sldMkLst>
          <pc:docMk/>
          <pc:sldMk cId="1526194874" sldId="481"/>
        </pc:sldMkLst>
        <pc:spChg chg="mod">
          <ac:chgData name="Jackson, Nicole D." userId="4294fe7e-4600-4f40-a416-e1f12f98b17a" providerId="ADAL" clId="{84F22913-6E9C-C947-8B34-4FC49921C515}" dt="2024-08-07T11:30:52.150" v="1199"/>
          <ac:spMkLst>
            <pc:docMk/>
            <pc:sldMk cId="1526194874" sldId="481"/>
            <ac:spMk id="4" creationId="{7B96E7EA-364D-02EB-E8E9-2B355AEB26FE}"/>
          </ac:spMkLst>
        </pc:spChg>
        <pc:spChg chg="del">
          <ac:chgData name="Jackson, Nicole D." userId="4294fe7e-4600-4f40-a416-e1f12f98b17a" providerId="ADAL" clId="{84F22913-6E9C-C947-8B34-4FC49921C515}" dt="2024-08-07T11:30:11.074" v="1193" actId="478"/>
          <ac:spMkLst>
            <pc:docMk/>
            <pc:sldMk cId="1526194874" sldId="481"/>
            <ac:spMk id="23" creationId="{D593FA76-0EA1-1A59-4A01-144001800519}"/>
          </ac:spMkLst>
        </pc:spChg>
      </pc:sldChg>
      <pc:sldChg chg="add del">
        <pc:chgData name="Jackson, Nicole D." userId="4294fe7e-4600-4f40-a416-e1f12f98b17a" providerId="ADAL" clId="{84F22913-6E9C-C947-8B34-4FC49921C515}" dt="2024-08-07T11:07:34.152" v="1075" actId="2696"/>
        <pc:sldMkLst>
          <pc:docMk/>
          <pc:sldMk cId="3818145370" sldId="481"/>
        </pc:sldMkLst>
      </pc:sldChg>
      <pc:sldChg chg="addSp modSp add mod">
        <pc:chgData name="Jackson, Nicole D." userId="4294fe7e-4600-4f40-a416-e1f12f98b17a" providerId="ADAL" clId="{84F22913-6E9C-C947-8B34-4FC49921C515}" dt="2024-08-07T12:23:29.870" v="3425" actId="14100"/>
        <pc:sldMkLst>
          <pc:docMk/>
          <pc:sldMk cId="2025849246" sldId="482"/>
        </pc:sldMkLst>
        <pc:spChg chg="add mod">
          <ac:chgData name="Jackson, Nicole D." userId="4294fe7e-4600-4f40-a416-e1f12f98b17a" providerId="ADAL" clId="{84F22913-6E9C-C947-8B34-4FC49921C515}" dt="2024-08-07T12:23:29.870" v="3425" actId="14100"/>
          <ac:spMkLst>
            <pc:docMk/>
            <pc:sldMk cId="2025849246" sldId="482"/>
            <ac:spMk id="2" creationId="{5CF33040-3D43-98FB-2F55-0A9E051FDFD3}"/>
          </ac:spMkLst>
        </pc:spChg>
        <pc:spChg chg="add mod">
          <ac:chgData name="Jackson, Nicole D." userId="4294fe7e-4600-4f40-a416-e1f12f98b17a" providerId="ADAL" clId="{84F22913-6E9C-C947-8B34-4FC49921C515}" dt="2024-08-07T12:23:13.676" v="3424" actId="1035"/>
          <ac:spMkLst>
            <pc:docMk/>
            <pc:sldMk cId="2025849246" sldId="482"/>
            <ac:spMk id="3" creationId="{C2E867F2-197D-82C9-C91D-E58EEBADA3F8}"/>
          </ac:spMkLst>
        </pc:spChg>
        <pc:spChg chg="mod">
          <ac:chgData name="Jackson, Nicole D." userId="4294fe7e-4600-4f40-a416-e1f12f98b17a" providerId="ADAL" clId="{84F22913-6E9C-C947-8B34-4FC49921C515}" dt="2024-08-07T11:41:29.831" v="1609" actId="14100"/>
          <ac:spMkLst>
            <pc:docMk/>
            <pc:sldMk cId="2025849246" sldId="482"/>
            <ac:spMk id="14" creationId="{1BE268AA-796A-EA1D-B488-A4E6C120A9F8}"/>
          </ac:spMkLst>
        </pc:spChg>
      </pc:sldChg>
      <pc:sldChg chg="add del">
        <pc:chgData name="Jackson, Nicole D." userId="4294fe7e-4600-4f40-a416-e1f12f98b17a" providerId="ADAL" clId="{84F22913-6E9C-C947-8B34-4FC49921C515}" dt="2024-08-07T11:07:34.021" v="1072" actId="2696"/>
        <pc:sldMkLst>
          <pc:docMk/>
          <pc:sldMk cId="2246349311" sldId="482"/>
        </pc:sldMkLst>
      </pc:sldChg>
      <pc:sldChg chg="addSp modSp add mod">
        <pc:chgData name="Jackson, Nicole D." userId="4294fe7e-4600-4f40-a416-e1f12f98b17a" providerId="ADAL" clId="{84F22913-6E9C-C947-8B34-4FC49921C515}" dt="2024-08-07T12:24:31.618" v="3431" actId="1036"/>
        <pc:sldMkLst>
          <pc:docMk/>
          <pc:sldMk cId="2320603248" sldId="483"/>
        </pc:sldMkLst>
        <pc:spChg chg="add mod">
          <ac:chgData name="Jackson, Nicole D." userId="4294fe7e-4600-4f40-a416-e1f12f98b17a" providerId="ADAL" clId="{84F22913-6E9C-C947-8B34-4FC49921C515}" dt="2024-08-07T12:24:13.943" v="3426"/>
          <ac:spMkLst>
            <pc:docMk/>
            <pc:sldMk cId="2320603248" sldId="483"/>
            <ac:spMk id="2" creationId="{5DE2D0B7-89A7-7B70-110A-285B20A4F727}"/>
          </ac:spMkLst>
        </pc:spChg>
        <pc:spChg chg="add mod">
          <ac:chgData name="Jackson, Nicole D." userId="4294fe7e-4600-4f40-a416-e1f12f98b17a" providerId="ADAL" clId="{84F22913-6E9C-C947-8B34-4FC49921C515}" dt="2024-08-07T12:24:31.618" v="3431" actId="1036"/>
          <ac:spMkLst>
            <pc:docMk/>
            <pc:sldMk cId="2320603248" sldId="483"/>
            <ac:spMk id="3" creationId="{4A0BA8BB-1046-5240-D65B-CC60C40D0B1F}"/>
          </ac:spMkLst>
        </pc:spChg>
        <pc:spChg chg="mod">
          <ac:chgData name="Jackson, Nicole D." userId="4294fe7e-4600-4f40-a416-e1f12f98b17a" providerId="ADAL" clId="{84F22913-6E9C-C947-8B34-4FC49921C515}" dt="2024-08-07T11:41:36.745" v="1611" actId="14100"/>
          <ac:spMkLst>
            <pc:docMk/>
            <pc:sldMk cId="2320603248" sldId="483"/>
            <ac:spMk id="14" creationId="{1BE268AA-796A-EA1D-B488-A4E6C120A9F8}"/>
          </ac:spMkLst>
        </pc:spChg>
      </pc:sldChg>
      <pc:sldChg chg="addSp modSp add mod">
        <pc:chgData name="Jackson, Nicole D." userId="4294fe7e-4600-4f40-a416-e1f12f98b17a" providerId="ADAL" clId="{84F22913-6E9C-C947-8B34-4FC49921C515}" dt="2024-08-07T12:24:34.061" v="3432"/>
        <pc:sldMkLst>
          <pc:docMk/>
          <pc:sldMk cId="3598540592" sldId="484"/>
        </pc:sldMkLst>
        <pc:spChg chg="add mod">
          <ac:chgData name="Jackson, Nicole D." userId="4294fe7e-4600-4f40-a416-e1f12f98b17a" providerId="ADAL" clId="{84F22913-6E9C-C947-8B34-4FC49921C515}" dt="2024-08-07T12:24:15.808" v="3427"/>
          <ac:spMkLst>
            <pc:docMk/>
            <pc:sldMk cId="3598540592" sldId="484"/>
            <ac:spMk id="2" creationId="{C1EA33E6-FDE1-82C5-6485-DBBAF16FEEBB}"/>
          </ac:spMkLst>
        </pc:spChg>
        <pc:spChg chg="add mod">
          <ac:chgData name="Jackson, Nicole D." userId="4294fe7e-4600-4f40-a416-e1f12f98b17a" providerId="ADAL" clId="{84F22913-6E9C-C947-8B34-4FC49921C515}" dt="2024-08-07T12:24:34.061" v="3432"/>
          <ac:spMkLst>
            <pc:docMk/>
            <pc:sldMk cId="3598540592" sldId="484"/>
            <ac:spMk id="3" creationId="{A3E17A61-7726-757E-ED2A-13969146EA41}"/>
          </ac:spMkLst>
        </pc:spChg>
        <pc:spChg chg="mod">
          <ac:chgData name="Jackson, Nicole D." userId="4294fe7e-4600-4f40-a416-e1f12f98b17a" providerId="ADAL" clId="{84F22913-6E9C-C947-8B34-4FC49921C515}" dt="2024-08-07T11:41:44.809" v="1613" actId="14100"/>
          <ac:spMkLst>
            <pc:docMk/>
            <pc:sldMk cId="3598540592" sldId="484"/>
            <ac:spMk id="14" creationId="{1BE268AA-796A-EA1D-B488-A4E6C120A9F8}"/>
          </ac:spMkLst>
        </pc:spChg>
      </pc:sldChg>
      <pc:sldChg chg="addSp delSp modSp add mod">
        <pc:chgData name="Jackson, Nicole D." userId="4294fe7e-4600-4f40-a416-e1f12f98b17a" providerId="ADAL" clId="{84F22913-6E9C-C947-8B34-4FC49921C515}" dt="2024-08-07T12:24:36.491" v="3433"/>
        <pc:sldMkLst>
          <pc:docMk/>
          <pc:sldMk cId="2627513400" sldId="485"/>
        </pc:sldMkLst>
        <pc:spChg chg="add mod">
          <ac:chgData name="Jackson, Nicole D." userId="4294fe7e-4600-4f40-a416-e1f12f98b17a" providerId="ADAL" clId="{84F22913-6E9C-C947-8B34-4FC49921C515}" dt="2024-08-07T12:24:17.939" v="3428"/>
          <ac:spMkLst>
            <pc:docMk/>
            <pc:sldMk cId="2627513400" sldId="485"/>
            <ac:spMk id="2" creationId="{E0B48E32-107B-80F2-038F-9FE04286252B}"/>
          </ac:spMkLst>
        </pc:spChg>
        <pc:spChg chg="add mod">
          <ac:chgData name="Jackson, Nicole D." userId="4294fe7e-4600-4f40-a416-e1f12f98b17a" providerId="ADAL" clId="{84F22913-6E9C-C947-8B34-4FC49921C515}" dt="2024-08-07T12:24:36.491" v="3433"/>
          <ac:spMkLst>
            <pc:docMk/>
            <pc:sldMk cId="2627513400" sldId="485"/>
            <ac:spMk id="3" creationId="{65509765-D278-0864-D8A1-C008D886492B}"/>
          </ac:spMkLst>
        </pc:spChg>
        <pc:spChg chg="del">
          <ac:chgData name="Jackson, Nicole D." userId="4294fe7e-4600-4f40-a416-e1f12f98b17a" providerId="ADAL" clId="{84F22913-6E9C-C947-8B34-4FC49921C515}" dt="2024-08-07T11:41:50.328" v="1615" actId="478"/>
          <ac:spMkLst>
            <pc:docMk/>
            <pc:sldMk cId="2627513400" sldId="485"/>
            <ac:spMk id="14" creationId="{1BE268AA-796A-EA1D-B488-A4E6C120A9F8}"/>
          </ac:spMkLst>
        </pc:spChg>
      </pc:sldChg>
      <pc:sldChg chg="modSp add mod">
        <pc:chgData name="Jackson, Nicole D." userId="4294fe7e-4600-4f40-a416-e1f12f98b17a" providerId="ADAL" clId="{84F22913-6E9C-C947-8B34-4FC49921C515}" dt="2024-08-07T12:21:01.961" v="3394" actId="14100"/>
        <pc:sldMkLst>
          <pc:docMk/>
          <pc:sldMk cId="331099554" sldId="486"/>
        </pc:sldMkLst>
        <pc:spChg chg="mod">
          <ac:chgData name="Jackson, Nicole D." userId="4294fe7e-4600-4f40-a416-e1f12f98b17a" providerId="ADAL" clId="{84F22913-6E9C-C947-8B34-4FC49921C515}" dt="2024-08-07T12:21:01.961" v="3394" actId="14100"/>
          <ac:spMkLst>
            <pc:docMk/>
            <pc:sldMk cId="331099554" sldId="486"/>
            <ac:spMk id="20" creationId="{6EA5E411-5BAB-D36B-2ACE-3AD4B2D4D270}"/>
          </ac:spMkLst>
        </pc:spChg>
      </pc:sldChg>
      <pc:sldChg chg="add del">
        <pc:chgData name="Jackson, Nicole D." userId="4294fe7e-4600-4f40-a416-e1f12f98b17a" providerId="ADAL" clId="{84F22913-6E9C-C947-8B34-4FC49921C515}" dt="2024-08-07T12:20:33.250" v="3388" actId="2696"/>
        <pc:sldMkLst>
          <pc:docMk/>
          <pc:sldMk cId="438162690" sldId="486"/>
        </pc:sldMkLst>
      </pc:sldChg>
      <pc:sldChg chg="delSp add mod">
        <pc:chgData name="Jackson, Nicole D." userId="4294fe7e-4600-4f40-a416-e1f12f98b17a" providerId="ADAL" clId="{84F22913-6E9C-C947-8B34-4FC49921C515}" dt="2024-08-07T12:21:06.253" v="3396" actId="478"/>
        <pc:sldMkLst>
          <pc:docMk/>
          <pc:sldMk cId="1682950155" sldId="487"/>
        </pc:sldMkLst>
        <pc:spChg chg="del">
          <ac:chgData name="Jackson, Nicole D." userId="4294fe7e-4600-4f40-a416-e1f12f98b17a" providerId="ADAL" clId="{84F22913-6E9C-C947-8B34-4FC49921C515}" dt="2024-08-07T12:21:06.253" v="3396" actId="478"/>
          <ac:spMkLst>
            <pc:docMk/>
            <pc:sldMk cId="1682950155" sldId="487"/>
            <ac:spMk id="20" creationId="{6EA5E411-5BAB-D36B-2ACE-3AD4B2D4D270}"/>
          </ac:spMkLst>
        </pc:spChg>
      </pc:sldChg>
      <pc:sldMasterChg chg="delSp mod modSldLayout">
        <pc:chgData name="Jackson, Nicole D." userId="4294fe7e-4600-4f40-a416-e1f12f98b17a" providerId="ADAL" clId="{84F22913-6E9C-C947-8B34-4FC49921C515}" dt="2024-08-07T10:59:57.676" v="987" actId="255"/>
        <pc:sldMasterMkLst>
          <pc:docMk/>
          <pc:sldMasterMk cId="2300824400" sldId="2147483660"/>
        </pc:sldMasterMkLst>
        <pc:spChg chg="del">
          <ac:chgData name="Jackson, Nicole D." userId="4294fe7e-4600-4f40-a416-e1f12f98b17a" providerId="ADAL" clId="{84F22913-6E9C-C947-8B34-4FC49921C515}" dt="2024-08-07T10:24:48.051" v="345" actId="478"/>
          <ac:spMkLst>
            <pc:docMk/>
            <pc:sldMasterMk cId="2300824400" sldId="2147483660"/>
            <ac:spMk id="4" creationId="{00000000-0000-0000-0000-000000000000}"/>
          </ac:spMkLst>
        </pc:spChg>
        <pc:spChg chg="del">
          <ac:chgData name="Jackson, Nicole D." userId="4294fe7e-4600-4f40-a416-e1f12f98b17a" providerId="ADAL" clId="{84F22913-6E9C-C947-8B34-4FC49921C515}" dt="2024-08-07T10:24:48.051" v="345" actId="478"/>
          <ac:spMkLst>
            <pc:docMk/>
            <pc:sldMasterMk cId="2300824400" sldId="2147483660"/>
            <ac:spMk id="5" creationId="{00000000-0000-0000-0000-000000000000}"/>
          </ac:spMkLst>
        </pc:spChg>
        <pc:spChg chg="del">
          <ac:chgData name="Jackson, Nicole D." userId="4294fe7e-4600-4f40-a416-e1f12f98b17a" providerId="ADAL" clId="{84F22913-6E9C-C947-8B34-4FC49921C515}" dt="2024-08-07T10:24:48.051" v="345" actId="478"/>
          <ac:spMkLst>
            <pc:docMk/>
            <pc:sldMasterMk cId="2300824400" sldId="2147483660"/>
            <ac:spMk id="6" creationId="{00000000-0000-0000-0000-000000000000}"/>
          </ac:spMkLst>
        </pc:spChg>
        <pc:sldLayoutChg chg="delSp modSp mod">
          <pc:chgData name="Jackson, Nicole D." userId="4294fe7e-4600-4f40-a416-e1f12f98b17a" providerId="ADAL" clId="{84F22913-6E9C-C947-8B34-4FC49921C515}" dt="2024-08-07T10:59:42.346" v="984" actId="255"/>
          <pc:sldLayoutMkLst>
            <pc:docMk/>
            <pc:sldMasterMk cId="2300824400" sldId="2147483660"/>
            <pc:sldLayoutMk cId="53784969" sldId="2147483664"/>
          </pc:sldLayoutMkLst>
          <pc:spChg chg="mod">
            <ac:chgData name="Jackson, Nicole D." userId="4294fe7e-4600-4f40-a416-e1f12f98b17a" providerId="ADAL" clId="{84F22913-6E9C-C947-8B34-4FC49921C515}" dt="2024-08-07T10:59:42.346" v="984" actId="255"/>
            <ac:spMkLst>
              <pc:docMk/>
              <pc:sldMasterMk cId="2300824400" sldId="2147483660"/>
              <pc:sldLayoutMk cId="53784969" sldId="2147483664"/>
              <ac:spMk id="12" creationId="{ED6A11C3-7857-DF41-9953-8C53CCBFE826}"/>
            </ac:spMkLst>
          </pc:spChg>
          <pc:spChg chg="del">
            <ac:chgData name="Jackson, Nicole D." userId="4294fe7e-4600-4f40-a416-e1f12f98b17a" providerId="ADAL" clId="{84F22913-6E9C-C947-8B34-4FC49921C515}" dt="2024-08-07T10:24:54.602" v="346" actId="478"/>
            <ac:spMkLst>
              <pc:docMk/>
              <pc:sldMasterMk cId="2300824400" sldId="2147483660"/>
              <pc:sldLayoutMk cId="53784969" sldId="2147483664"/>
              <ac:spMk id="16" creationId="{30FE118C-746A-7148-BC00-20764019785F}"/>
            </ac:spMkLst>
          </pc:spChg>
          <pc:spChg chg="del">
            <ac:chgData name="Jackson, Nicole D." userId="4294fe7e-4600-4f40-a416-e1f12f98b17a" providerId="ADAL" clId="{84F22913-6E9C-C947-8B34-4FC49921C515}" dt="2024-08-07T10:24:54.602" v="346" actId="478"/>
            <ac:spMkLst>
              <pc:docMk/>
              <pc:sldMasterMk cId="2300824400" sldId="2147483660"/>
              <pc:sldLayoutMk cId="53784969" sldId="2147483664"/>
              <ac:spMk id="18" creationId="{5BBE0AE3-3974-4D4B-A1A6-D1D3A283D7AB}"/>
            </ac:spMkLst>
          </pc:spChg>
        </pc:sldLayoutChg>
        <pc:sldLayoutChg chg="delSp modSp mod">
          <pc:chgData name="Jackson, Nicole D." userId="4294fe7e-4600-4f40-a416-e1f12f98b17a" providerId="ADAL" clId="{84F22913-6E9C-C947-8B34-4FC49921C515}" dt="2024-08-07T10:59:47.358" v="985" actId="255"/>
          <pc:sldLayoutMkLst>
            <pc:docMk/>
            <pc:sldMasterMk cId="2300824400" sldId="2147483660"/>
            <pc:sldLayoutMk cId="2541461297" sldId="2147483666"/>
          </pc:sldLayoutMkLst>
          <pc:spChg chg="mod">
            <ac:chgData name="Jackson, Nicole D." userId="4294fe7e-4600-4f40-a416-e1f12f98b17a" providerId="ADAL" clId="{84F22913-6E9C-C947-8B34-4FC49921C515}" dt="2024-08-07T10:59:47.358" v="985" actId="255"/>
            <ac:spMkLst>
              <pc:docMk/>
              <pc:sldMasterMk cId="2300824400" sldId="2147483660"/>
              <pc:sldLayoutMk cId="2541461297" sldId="2147483666"/>
              <ac:spMk id="9" creationId="{738931A1-BE96-7D43-9E1E-E9806CCF582E}"/>
            </ac:spMkLst>
          </pc:spChg>
          <pc:spChg chg="del">
            <ac:chgData name="Jackson, Nicole D." userId="4294fe7e-4600-4f40-a416-e1f12f98b17a" providerId="ADAL" clId="{84F22913-6E9C-C947-8B34-4FC49921C515}" dt="2024-08-07T10:24:30.612" v="344" actId="478"/>
            <ac:spMkLst>
              <pc:docMk/>
              <pc:sldMasterMk cId="2300824400" sldId="2147483660"/>
              <pc:sldLayoutMk cId="2541461297" sldId="2147483666"/>
              <ac:spMk id="15" creationId="{348B1688-8829-1249-80FD-1104EEA7CB1A}"/>
            </ac:spMkLst>
          </pc:spChg>
          <pc:spChg chg="del">
            <ac:chgData name="Jackson, Nicole D." userId="4294fe7e-4600-4f40-a416-e1f12f98b17a" providerId="ADAL" clId="{84F22913-6E9C-C947-8B34-4FC49921C515}" dt="2024-08-07T10:24:29.659" v="343" actId="478"/>
            <ac:spMkLst>
              <pc:docMk/>
              <pc:sldMasterMk cId="2300824400" sldId="2147483660"/>
              <pc:sldLayoutMk cId="2541461297" sldId="2147483666"/>
              <ac:spMk id="16" creationId="{ECA0C5B9-2EB1-F348-B6F8-03D4683A9D13}"/>
            </ac:spMkLst>
          </pc:spChg>
        </pc:sldLayoutChg>
        <pc:sldLayoutChg chg="delSp modSp mod">
          <pc:chgData name="Jackson, Nicole D." userId="4294fe7e-4600-4f40-a416-e1f12f98b17a" providerId="ADAL" clId="{84F22913-6E9C-C947-8B34-4FC49921C515}" dt="2024-08-07T10:59:52.567" v="986" actId="255"/>
          <pc:sldLayoutMkLst>
            <pc:docMk/>
            <pc:sldMasterMk cId="2300824400" sldId="2147483660"/>
            <pc:sldLayoutMk cId="1306110787" sldId="2147483671"/>
          </pc:sldLayoutMkLst>
          <pc:spChg chg="mod">
            <ac:chgData name="Jackson, Nicole D." userId="4294fe7e-4600-4f40-a416-e1f12f98b17a" providerId="ADAL" clId="{84F22913-6E9C-C947-8B34-4FC49921C515}" dt="2024-08-07T10:59:52.567" v="986" actId="255"/>
            <ac:spMkLst>
              <pc:docMk/>
              <pc:sldMasterMk cId="2300824400" sldId="2147483660"/>
              <pc:sldLayoutMk cId="1306110787" sldId="2147483671"/>
              <ac:spMk id="11" creationId="{34B4E4D3-02CE-1C45-BE1D-E1816FED7254}"/>
            </ac:spMkLst>
          </pc:spChg>
          <pc:spChg chg="del">
            <ac:chgData name="Jackson, Nicole D." userId="4294fe7e-4600-4f40-a416-e1f12f98b17a" providerId="ADAL" clId="{84F22913-6E9C-C947-8B34-4FC49921C515}" dt="2024-08-07T10:25:00.499" v="347" actId="478"/>
            <ac:spMkLst>
              <pc:docMk/>
              <pc:sldMasterMk cId="2300824400" sldId="2147483660"/>
              <pc:sldLayoutMk cId="1306110787" sldId="2147483671"/>
              <ac:spMk id="13" creationId="{64F61A40-FDFA-0942-A994-32D83D8A73B5}"/>
            </ac:spMkLst>
          </pc:spChg>
          <pc:spChg chg="del">
            <ac:chgData name="Jackson, Nicole D." userId="4294fe7e-4600-4f40-a416-e1f12f98b17a" providerId="ADAL" clId="{84F22913-6E9C-C947-8B34-4FC49921C515}" dt="2024-08-07T10:25:00.499" v="347" actId="478"/>
            <ac:spMkLst>
              <pc:docMk/>
              <pc:sldMasterMk cId="2300824400" sldId="2147483660"/>
              <pc:sldLayoutMk cId="1306110787" sldId="2147483671"/>
              <ac:spMk id="14" creationId="{E59EBA9C-4553-3941-AA56-5387D2D89F16}"/>
            </ac:spMkLst>
          </pc:spChg>
        </pc:sldLayoutChg>
        <pc:sldLayoutChg chg="delSp modSp mod">
          <pc:chgData name="Jackson, Nicole D." userId="4294fe7e-4600-4f40-a416-e1f12f98b17a" providerId="ADAL" clId="{84F22913-6E9C-C947-8B34-4FC49921C515}" dt="2024-08-07T10:59:57.676" v="987" actId="255"/>
          <pc:sldLayoutMkLst>
            <pc:docMk/>
            <pc:sldMasterMk cId="2300824400" sldId="2147483660"/>
            <pc:sldLayoutMk cId="4274170837" sldId="2147483672"/>
          </pc:sldLayoutMkLst>
          <pc:spChg chg="del">
            <ac:chgData name="Jackson, Nicole D." userId="4294fe7e-4600-4f40-a416-e1f12f98b17a" providerId="ADAL" clId="{84F22913-6E9C-C947-8B34-4FC49921C515}" dt="2024-08-07T10:25:06.350" v="348" actId="478"/>
            <ac:spMkLst>
              <pc:docMk/>
              <pc:sldMasterMk cId="2300824400" sldId="2147483660"/>
              <pc:sldLayoutMk cId="4274170837" sldId="2147483672"/>
              <ac:spMk id="10" creationId="{F5C78430-C887-8148-A7A8-AD6711550B91}"/>
            </ac:spMkLst>
          </pc:spChg>
          <pc:spChg chg="del">
            <ac:chgData name="Jackson, Nicole D." userId="4294fe7e-4600-4f40-a416-e1f12f98b17a" providerId="ADAL" clId="{84F22913-6E9C-C947-8B34-4FC49921C515}" dt="2024-08-07T10:25:06.350" v="348" actId="478"/>
            <ac:spMkLst>
              <pc:docMk/>
              <pc:sldMasterMk cId="2300824400" sldId="2147483660"/>
              <pc:sldLayoutMk cId="4274170837" sldId="2147483672"/>
              <ac:spMk id="11" creationId="{D22567F8-1033-8D44-9015-DC9173B31B5E}"/>
            </ac:spMkLst>
          </pc:spChg>
          <pc:spChg chg="mod">
            <ac:chgData name="Jackson, Nicole D." userId="4294fe7e-4600-4f40-a416-e1f12f98b17a" providerId="ADAL" clId="{84F22913-6E9C-C947-8B34-4FC49921C515}" dt="2024-08-07T10:59:57.676" v="987" actId="255"/>
            <ac:spMkLst>
              <pc:docMk/>
              <pc:sldMasterMk cId="2300824400" sldId="2147483660"/>
              <pc:sldLayoutMk cId="4274170837" sldId="2147483672"/>
              <ac:spMk id="12" creationId="{C2DFD32D-5A39-DC45-8256-3B4F1408B3E3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EC12DA-7D05-43D1-89D2-A990AB15A9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765E61-6511-49C1-A309-7F8EEDE54A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A70FF-D388-4C07-834A-69D52C831BB4}" type="datetimeFigureOut">
              <a:rPr lang="en-US" smtClean="0"/>
              <a:t>8/7/24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4DE30D-D5C3-4EF6-B6E7-4F5D8174AB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AF283-3022-4FCF-AF3C-62BA4A0454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83C83-14D9-4B64-A51F-2AF49B3B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3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39E38-59B7-45BA-BB85-01D8CECCD958}" type="datetimeFigureOut">
              <a:rPr lang="en-US" smtClean="0"/>
              <a:t>8/7/24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6B4F3-591F-45CB-B247-98587511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7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5">
            <a:extLst>
              <a:ext uri="{FF2B5EF4-FFF2-40B4-BE49-F238E27FC236}">
                <a16:creationId xmlns:a16="http://schemas.microsoft.com/office/drawing/2014/main" id="{9C20FEB9-559B-A64A-A6C7-F4B0356642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838" y="4760662"/>
            <a:ext cx="1143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72996" y="1512132"/>
            <a:ext cx="5723004" cy="16303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2400" b="1" i="0" spc="0">
                <a:solidFill>
                  <a:srgbClr val="2B80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72996" y="3299143"/>
            <a:ext cx="5723004" cy="8773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>
                <a:solidFill>
                  <a:srgbClr val="8187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Presenter’s name, etc.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Presenter’s institution</a:t>
            </a:r>
          </a:p>
        </p:txBody>
      </p:sp>
      <p:pic>
        <p:nvPicPr>
          <p:cNvPr id="14" name="Graphic 2">
            <a:extLst>
              <a:ext uri="{FF2B5EF4-FFF2-40B4-BE49-F238E27FC236}">
                <a16:creationId xmlns:a16="http://schemas.microsoft.com/office/drawing/2014/main" id="{F41F2666-16FE-C548-A62D-01BA7BB4C8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2" y="360374"/>
            <a:ext cx="1536789" cy="115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362B4-0F59-A340-BFFE-8061F68EDC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360374"/>
            <a:ext cx="745995" cy="11517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33A3F8-279D-904A-B23A-3E7A32359182}"/>
              </a:ext>
            </a:extLst>
          </p:cNvPr>
          <p:cNvSpPr txBox="1"/>
          <p:nvPr userDrawn="1"/>
        </p:nvSpPr>
        <p:spPr>
          <a:xfrm>
            <a:off x="2288789" y="397644"/>
            <a:ext cx="4770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u="none" strike="noStrike" kern="1200" dirty="0">
                <a:solidFill>
                  <a:srgbClr val="2B809E"/>
                </a:solidFill>
                <a:effectLst/>
                <a:latin typeface="Gill Sans MT" panose="020B0502020104020203" pitchFamily="34" charset="77"/>
                <a:ea typeface="+mn-ea"/>
                <a:cs typeface="Arial" panose="020B0604020202020204" pitchFamily="34" charset="0"/>
              </a:rPr>
              <a:t>INTEGRATED</a:t>
            </a:r>
          </a:p>
          <a:p>
            <a:r>
              <a:rPr lang="en-US" sz="1600" b="1" i="0" u="none" strike="noStrike" kern="1200" dirty="0">
                <a:solidFill>
                  <a:srgbClr val="2B809E"/>
                </a:solidFill>
                <a:effectLst/>
                <a:latin typeface="Gill Sans MT" panose="020B0502020104020203" pitchFamily="34" charset="77"/>
                <a:ea typeface="+mn-ea"/>
                <a:cs typeface="Arial" panose="020B0604020202020204" pitchFamily="34" charset="0"/>
              </a:rPr>
              <a:t>MULTISECTOR</a:t>
            </a:r>
          </a:p>
          <a:p>
            <a:r>
              <a:rPr lang="en-US" sz="1600" b="1" i="0" u="none" strike="noStrike" kern="1200" dirty="0">
                <a:solidFill>
                  <a:srgbClr val="2B809E"/>
                </a:solidFill>
                <a:effectLst/>
                <a:latin typeface="Gill Sans MT" panose="020B0502020104020203" pitchFamily="34" charset="77"/>
                <a:ea typeface="+mn-ea"/>
                <a:cs typeface="Arial" panose="020B0604020202020204" pitchFamily="34" charset="0"/>
              </a:rPr>
              <a:t>MULTISCALE</a:t>
            </a:r>
          </a:p>
          <a:p>
            <a:r>
              <a:rPr lang="en-US" sz="1600" b="1" i="0" u="none" strike="noStrike" kern="1200" dirty="0">
                <a:solidFill>
                  <a:srgbClr val="2B809E"/>
                </a:solidFill>
                <a:effectLst/>
                <a:latin typeface="Gill Sans MT" panose="020B0502020104020203" pitchFamily="34" charset="77"/>
                <a:ea typeface="+mn-ea"/>
                <a:cs typeface="Arial" panose="020B0604020202020204" pitchFamily="34" charset="0"/>
              </a:rPr>
              <a:t>MODELING</a:t>
            </a:r>
            <a:endParaRPr lang="en-US" sz="1600" b="1" dirty="0">
              <a:solidFill>
                <a:srgbClr val="2B809E"/>
              </a:solidFill>
              <a:latin typeface="Gill Sans MT" panose="020B0502020104020203" pitchFamily="34" charset="77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43791-2C51-A74E-98E2-620C2FF8D813}"/>
              </a:ext>
            </a:extLst>
          </p:cNvPr>
          <p:cNvSpPr txBox="1"/>
          <p:nvPr userDrawn="1"/>
        </p:nvSpPr>
        <p:spPr>
          <a:xfrm>
            <a:off x="202285" y="5082822"/>
            <a:ext cx="154056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7C8156"/>
                </a:solidFill>
              </a:rPr>
              <a:t>This research is supported by the U.S. Department of Energy, Office of Science, as part of research in </a:t>
            </a:r>
            <a:r>
              <a:rPr lang="en-US" sz="1100" dirty="0" err="1">
                <a:solidFill>
                  <a:srgbClr val="7C8156"/>
                </a:solidFill>
              </a:rPr>
              <a:t>MultiSector</a:t>
            </a:r>
            <a:r>
              <a:rPr lang="en-US" sz="1100" dirty="0">
                <a:solidFill>
                  <a:srgbClr val="7C8156"/>
                </a:solidFill>
              </a:rPr>
              <a:t> Dynamics, Earth and Environmental System Modeling Program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2665A8-DB9F-4E6A-9717-4EC3C15756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29148" y="-1"/>
            <a:ext cx="5962851" cy="6858001"/>
          </a:xfrm>
          <a:prstGeom prst="rect">
            <a:avLst/>
          </a:prstGeom>
        </p:spPr>
      </p:pic>
      <p:pic>
        <p:nvPicPr>
          <p:cNvPr id="12" name="Picture 11" descr="A picture containing letter&#10;&#10;Description automatically generated">
            <a:extLst>
              <a:ext uri="{FF2B5EF4-FFF2-40B4-BE49-F238E27FC236}">
                <a16:creationId xmlns:a16="http://schemas.microsoft.com/office/drawing/2014/main" id="{753C50D2-196C-4267-8A6B-C0907A4AE7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42850" y="4806872"/>
            <a:ext cx="4486298" cy="204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7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977" y="1608041"/>
            <a:ext cx="5194767" cy="4032250"/>
          </a:xfrm>
        </p:spPr>
        <p:txBody>
          <a:bodyPr lIns="0">
            <a:noAutofit/>
          </a:bodyPr>
          <a:lstStyle>
            <a:lvl1pPr>
              <a:buClr>
                <a:schemeClr val="accent1">
                  <a:lumMod val="50000"/>
                </a:schemeClr>
              </a:buClr>
              <a:defRPr sz="1800"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6784" y="1608041"/>
            <a:ext cx="5194769" cy="4032249"/>
          </a:xfrm>
        </p:spPr>
        <p:txBody>
          <a:bodyPr lIns="0">
            <a:noAutofit/>
          </a:bodyPr>
          <a:lstStyle>
            <a:lvl1pPr>
              <a:buClr>
                <a:schemeClr val="accent1">
                  <a:lumMod val="50000"/>
                </a:schemeClr>
              </a:buClr>
              <a:defRPr sz="1800"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6A11C3-7857-DF41-9953-8C53CCBF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1250" y="224045"/>
            <a:ext cx="9360303" cy="1003998"/>
          </a:xfrm>
        </p:spPr>
        <p:txBody>
          <a:bodyPr>
            <a:noAutofit/>
          </a:bodyPr>
          <a:lstStyle>
            <a:lvl1pPr>
              <a:defRPr sz="27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Graphic 2">
            <a:extLst>
              <a:ext uri="{FF2B5EF4-FFF2-40B4-BE49-F238E27FC236}">
                <a16:creationId xmlns:a16="http://schemas.microsoft.com/office/drawing/2014/main" id="{078B00F6-9314-3348-8477-5CC7226257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80C58-4777-42CC-8401-A49F213EDA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13889" r="-108" b="22101"/>
          <a:stretch/>
        </p:blipFill>
        <p:spPr>
          <a:xfrm>
            <a:off x="-13064" y="-30094"/>
            <a:ext cx="12234672" cy="2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8A4258-0D6B-7545-94C7-24A648B7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7" y="1611757"/>
            <a:ext cx="11029615" cy="3634486"/>
          </a:xfrm>
        </p:spPr>
        <p:txBody>
          <a:bodyPr tIns="0"/>
          <a:lstStyle>
            <a:lvl1pPr>
              <a:buClr>
                <a:schemeClr val="accent1">
                  <a:lumMod val="50000"/>
                </a:schemeClr>
              </a:buClr>
              <a:defRPr sz="1800"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8931A1-BE96-7D43-9E1E-E9806CCF5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1250" y="224045"/>
            <a:ext cx="9680342" cy="1003998"/>
          </a:xfrm>
        </p:spPr>
        <p:txBody>
          <a:bodyPr>
            <a:noAutofit/>
          </a:bodyPr>
          <a:lstStyle>
            <a:lvl1pPr>
              <a:defRPr sz="27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raphic 2">
            <a:extLst>
              <a:ext uri="{FF2B5EF4-FFF2-40B4-BE49-F238E27FC236}">
                <a16:creationId xmlns:a16="http://schemas.microsoft.com/office/drawing/2014/main" id="{3A8ABAFF-E179-7C4D-8874-AB10A86F6B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A35E9C-A85B-4AE4-BE77-133131523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13889" r="-108" b="22101"/>
          <a:stretch/>
        </p:blipFill>
        <p:spPr>
          <a:xfrm>
            <a:off x="-13064" y="-30094"/>
            <a:ext cx="12234672" cy="2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7C74CE2-B1D0-F945-A045-4256253A573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91978" y="1741357"/>
            <a:ext cx="3681634" cy="3460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8379A9E-DBC2-A048-BBE5-B02A64D7251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255183" y="1741356"/>
            <a:ext cx="3681634" cy="3460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8C14691-5062-304B-9633-028599A1D1B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18388" y="1741356"/>
            <a:ext cx="3681634" cy="3460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B4E4D3-02CE-1C45-BE1D-E1816FED7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1250" y="224045"/>
            <a:ext cx="10058772" cy="1003998"/>
          </a:xfrm>
        </p:spPr>
        <p:txBody>
          <a:bodyPr>
            <a:noAutofit/>
          </a:bodyPr>
          <a:lstStyle>
            <a:lvl1pPr>
              <a:defRPr sz="27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Graphic 2">
            <a:extLst>
              <a:ext uri="{FF2B5EF4-FFF2-40B4-BE49-F238E27FC236}">
                <a16:creationId xmlns:a16="http://schemas.microsoft.com/office/drawing/2014/main" id="{5FACF7B0-3857-D24C-BCE6-DB87CAD5ED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32F1CD-F038-4F5C-B073-89F0B1A5CC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13889" r="-108" b="22101"/>
          <a:stretch/>
        </p:blipFill>
        <p:spPr>
          <a:xfrm>
            <a:off x="-13064" y="-30094"/>
            <a:ext cx="12234672" cy="2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1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C2F03B-91D5-344A-A66A-66BE94CD0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8" y="1611757"/>
            <a:ext cx="6120034" cy="3634486"/>
          </a:xfrm>
        </p:spPr>
        <p:txBody>
          <a:bodyPr tIns="0"/>
          <a:lstStyle>
            <a:lvl1pPr>
              <a:buClr>
                <a:schemeClr val="accent1">
                  <a:lumMod val="50000"/>
                </a:schemeClr>
              </a:buClr>
              <a:defRPr sz="1800"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24632AF-6678-BA44-8DDE-F2B6ACD3A3F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693924" y="1611758"/>
            <a:ext cx="5106098" cy="36344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DFD32D-5A39-DC45-8256-3B4F1408B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1250" y="221497"/>
            <a:ext cx="10058772" cy="1003998"/>
          </a:xfrm>
        </p:spPr>
        <p:txBody>
          <a:bodyPr>
            <a:noAutofit/>
          </a:bodyPr>
          <a:lstStyle>
            <a:lvl1pPr>
              <a:defRPr sz="27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Graphic 2">
            <a:extLst>
              <a:ext uri="{FF2B5EF4-FFF2-40B4-BE49-F238E27FC236}">
                <a16:creationId xmlns:a16="http://schemas.microsoft.com/office/drawing/2014/main" id="{E653C0DB-B97F-F441-908E-560F1015BB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9D1E5D-5AB1-4A89-8A38-705C7AF581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13889" r="-108" b="22101"/>
          <a:stretch/>
        </p:blipFill>
        <p:spPr>
          <a:xfrm>
            <a:off x="-13064" y="-30094"/>
            <a:ext cx="12234672" cy="2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7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0208" y="502920"/>
            <a:ext cx="9700600" cy="10476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4" r:id="rId2"/>
    <p:sldLayoutId id="2147483666" r:id="rId3"/>
    <p:sldLayoutId id="2147483671" r:id="rId4"/>
    <p:sldLayoutId id="2147483672" r:id="rId5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cap="all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2917-57F2-7B41-8CC9-235030107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Data to Decisions: Machine Learning for Water Allocation Amid Hydrologic Extremes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4349-C9F6-6940-B680-DB1DEC3160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996" y="3299143"/>
            <a:ext cx="5723004" cy="1630328"/>
          </a:xfrm>
        </p:spPr>
        <p:txBody>
          <a:bodyPr/>
          <a:lstStyle/>
          <a:p>
            <a:r>
              <a:rPr lang="en-US" dirty="0"/>
              <a:t>Presenter: Nicole D. Jackson</a:t>
            </a:r>
          </a:p>
          <a:p>
            <a:r>
              <a:rPr lang="en-US" dirty="0"/>
              <a:t>Team: Kirk Bonney, Thushara Gunda, Stephen </a:t>
            </a:r>
            <a:r>
              <a:rPr lang="en-US" dirty="0" err="1"/>
              <a:t>Ferencz</a:t>
            </a:r>
            <a:endParaRPr lang="en-US" dirty="0"/>
          </a:p>
          <a:p>
            <a:endParaRPr lang="en-US" dirty="0"/>
          </a:p>
          <a:p>
            <a:r>
              <a:rPr lang="en-US" dirty="0"/>
              <a:t>EESM PI Meeting</a:t>
            </a:r>
          </a:p>
          <a:p>
            <a:r>
              <a:rPr lang="en-US" dirty="0"/>
              <a:t>8 August 2024</a:t>
            </a:r>
          </a:p>
        </p:txBody>
      </p:sp>
    </p:spTree>
    <p:extLst>
      <p:ext uri="{BB962C8B-B14F-4D97-AF65-F5344CB8AC3E}">
        <p14:creationId xmlns:p14="http://schemas.microsoft.com/office/powerpoint/2010/main" val="287812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2DF750-0D86-92FD-1CE7-8E0A7FE3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241366" cy="1003998"/>
          </a:xfrm>
        </p:spPr>
        <p:txBody>
          <a:bodyPr/>
          <a:lstStyle/>
          <a:p>
            <a:r>
              <a:rPr lang="en-US" sz="2700" dirty="0"/>
              <a:t>Texas uses the closed source Water Rights Analysis Package (WRAP) for basin-scale water management 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CDDBA-0C8D-0D02-2979-C38FEE062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0000" r="29306" b="19583"/>
          <a:stretch/>
        </p:blipFill>
        <p:spPr>
          <a:xfrm>
            <a:off x="432620" y="2805976"/>
            <a:ext cx="900068" cy="1378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B7AF4-AAA2-70DC-A4F2-CA8330D29618}"/>
              </a:ext>
            </a:extLst>
          </p:cNvPr>
          <p:cNvSpPr txBox="1"/>
          <p:nvPr/>
        </p:nvSpPr>
        <p:spPr>
          <a:xfrm>
            <a:off x="189773" y="2129370"/>
            <a:ext cx="1385762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Naturalized </a:t>
            </a:r>
          </a:p>
          <a:p>
            <a:pPr algn="ctr"/>
            <a:r>
              <a:rPr lang="en-US" sz="1700" dirty="0"/>
              <a:t>flows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AC6DD3D-3B70-74B3-73FF-7A439ADC51B2}"/>
              </a:ext>
            </a:extLst>
          </p:cNvPr>
          <p:cNvSpPr/>
          <p:nvPr/>
        </p:nvSpPr>
        <p:spPr>
          <a:xfrm>
            <a:off x="5356743" y="3345599"/>
            <a:ext cx="471065" cy="29937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D77A-C68C-6FEA-B6D2-A3E8B657F094}"/>
              </a:ext>
            </a:extLst>
          </p:cNvPr>
          <p:cNvSpPr txBox="1"/>
          <p:nvPr/>
        </p:nvSpPr>
        <p:spPr>
          <a:xfrm>
            <a:off x="2212471" y="2129370"/>
            <a:ext cx="1068758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</a:t>
            </a:r>
          </a:p>
          <a:p>
            <a:pPr algn="ctr"/>
            <a:r>
              <a:rPr lang="en-US" sz="1700" dirty="0"/>
              <a:t>Rights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FFD4E-9D60-233C-EC84-C774158501BD}"/>
              </a:ext>
            </a:extLst>
          </p:cNvPr>
          <p:cNvSpPr txBox="1"/>
          <p:nvPr/>
        </p:nvSpPr>
        <p:spPr>
          <a:xfrm>
            <a:off x="3617870" y="17290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8784B-26C9-AC28-C164-CEE1C9FFC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3648" r="10410" b="3406"/>
          <a:stretch/>
        </p:blipFill>
        <p:spPr>
          <a:xfrm>
            <a:off x="2106803" y="2805975"/>
            <a:ext cx="1174426" cy="1378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9C282-9781-E5FB-E2D1-92AAD2E11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058" y="2750127"/>
            <a:ext cx="1249856" cy="1490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913EC2-41B2-47D7-2A31-12DBDA2E5FE7}"/>
              </a:ext>
            </a:extLst>
          </p:cNvPr>
          <p:cNvSpPr txBox="1"/>
          <p:nvPr/>
        </p:nvSpPr>
        <p:spPr>
          <a:xfrm>
            <a:off x="5899058" y="2154292"/>
            <a:ext cx="124985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Allocation</a:t>
            </a: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B91C3A7D-C272-7009-9070-242079120D21}"/>
              </a:ext>
            </a:extLst>
          </p:cNvPr>
          <p:cNvSpPr/>
          <p:nvPr/>
        </p:nvSpPr>
        <p:spPr>
          <a:xfrm>
            <a:off x="1374778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BA7136-C313-8575-A287-0A580507D2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4" t="65092" r="4504"/>
          <a:stretch/>
        </p:blipFill>
        <p:spPr>
          <a:xfrm>
            <a:off x="8035873" y="1422017"/>
            <a:ext cx="4076831" cy="3483718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5D5AAF34-8696-9458-C65E-9B2B624F501E}"/>
              </a:ext>
            </a:extLst>
          </p:cNvPr>
          <p:cNvSpPr/>
          <p:nvPr/>
        </p:nvSpPr>
        <p:spPr>
          <a:xfrm>
            <a:off x="7431032" y="3027425"/>
            <a:ext cx="618231" cy="3181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BBB31F-367D-6248-B44C-594043E743F4}"/>
              </a:ext>
            </a:extLst>
          </p:cNvPr>
          <p:cNvSpPr txBox="1"/>
          <p:nvPr/>
        </p:nvSpPr>
        <p:spPr>
          <a:xfrm>
            <a:off x="3963907" y="2127380"/>
            <a:ext cx="117442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Demands</a:t>
            </a:r>
          </a:p>
        </p:txBody>
      </p:sp>
      <p:sp>
        <p:nvSpPr>
          <p:cNvPr id="19" name="Plus 18">
            <a:extLst>
              <a:ext uri="{FF2B5EF4-FFF2-40B4-BE49-F238E27FC236}">
                <a16:creationId xmlns:a16="http://schemas.microsoft.com/office/drawing/2014/main" id="{A0C926DF-905E-19EF-7497-FE3D0154CE9C}"/>
              </a:ext>
            </a:extLst>
          </p:cNvPr>
          <p:cNvSpPr/>
          <p:nvPr/>
        </p:nvSpPr>
        <p:spPr>
          <a:xfrm>
            <a:off x="3365907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703102-D775-AE9B-834C-9CEB9F4E5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650" y="2958104"/>
            <a:ext cx="1072160" cy="107436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4454E-DB5C-29EA-DDBB-9EB7A604400D}"/>
              </a:ext>
            </a:extLst>
          </p:cNvPr>
          <p:cNvSpPr txBox="1">
            <a:spLocks/>
          </p:cNvSpPr>
          <p:nvPr/>
        </p:nvSpPr>
        <p:spPr>
          <a:xfrm>
            <a:off x="208627" y="5018595"/>
            <a:ext cx="4876467" cy="1769766"/>
          </a:xfrm>
          <a:prstGeom prst="roundRect">
            <a:avLst/>
          </a:prstGeom>
          <a:ln w="38100">
            <a:solidFill>
              <a:srgbClr val="008E74"/>
            </a:solidFill>
          </a:ln>
        </p:spPr>
        <p:txBody>
          <a:bodyPr vert="horz" lIns="91440" tIns="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OVERARCHING GOAL</a:t>
            </a:r>
          </a:p>
          <a:p>
            <a:pPr marL="0" indent="0" algn="ctr">
              <a:buNone/>
            </a:pPr>
            <a:r>
              <a:rPr lang="en-US" dirty="0"/>
              <a:t>Use the Colorado River basin to develop an </a:t>
            </a:r>
            <a:r>
              <a:rPr lang="en-US" b="1" dirty="0"/>
              <a:t>open-source emulator</a:t>
            </a:r>
            <a:r>
              <a:rPr lang="en-US" dirty="0"/>
              <a:t> of WRAP to facilitate numerical experiments under diverse climate and operating conditions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3E766F8-8023-7F2D-F2DC-36127103785E}"/>
              </a:ext>
            </a:extLst>
          </p:cNvPr>
          <p:cNvSpPr/>
          <p:nvPr/>
        </p:nvSpPr>
        <p:spPr>
          <a:xfrm>
            <a:off x="5462112" y="5744391"/>
            <a:ext cx="618231" cy="3181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D1E11C-EBC2-6BBA-80C4-E851875EA9C6}"/>
              </a:ext>
            </a:extLst>
          </p:cNvPr>
          <p:cNvSpPr txBox="1"/>
          <p:nvPr/>
        </p:nvSpPr>
        <p:spPr>
          <a:xfrm>
            <a:off x="6457361" y="5099709"/>
            <a:ext cx="5523365" cy="1634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b="1" dirty="0"/>
              <a:t>Key knowledge gap</a:t>
            </a:r>
          </a:p>
          <a:p>
            <a:pPr algn="ctr"/>
            <a:r>
              <a:rPr lang="en-US" dirty="0"/>
              <a:t>Understanding the efficacy of using long short-term memory (LSTMs) neural network as a surrogate model for water allocation processes and the appropriate conditions for using a training model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962171-4932-58DB-9B7C-A69E4D0F4404}"/>
              </a:ext>
            </a:extLst>
          </p:cNvPr>
          <p:cNvSpPr/>
          <p:nvPr/>
        </p:nvSpPr>
        <p:spPr>
          <a:xfrm>
            <a:off x="149954" y="1971979"/>
            <a:ext cx="7125194" cy="23987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EAA56-C119-9BAE-D953-2F7F263D13B3}"/>
              </a:ext>
            </a:extLst>
          </p:cNvPr>
          <p:cNvSpPr txBox="1"/>
          <p:nvPr/>
        </p:nvSpPr>
        <p:spPr>
          <a:xfrm>
            <a:off x="2543707" y="1754169"/>
            <a:ext cx="2290309" cy="3539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b="1" dirty="0"/>
              <a:t>Closed</a:t>
            </a:r>
            <a:r>
              <a:rPr lang="en-US" sz="1700" dirty="0"/>
              <a:t> Source Software</a:t>
            </a:r>
          </a:p>
        </p:txBody>
      </p:sp>
      <p:sp>
        <p:nvSpPr>
          <p:cNvPr id="21" name="Multiply 20">
            <a:extLst>
              <a:ext uri="{FF2B5EF4-FFF2-40B4-BE49-F238E27FC236}">
                <a16:creationId xmlns:a16="http://schemas.microsoft.com/office/drawing/2014/main" id="{474F5D57-B07E-7D20-62AB-A9D4F05298A8}"/>
              </a:ext>
            </a:extLst>
          </p:cNvPr>
          <p:cNvSpPr/>
          <p:nvPr/>
        </p:nvSpPr>
        <p:spPr>
          <a:xfrm>
            <a:off x="2606824" y="1669218"/>
            <a:ext cx="737522" cy="5510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D17625-4AD9-EFD1-9CAD-D7A5D88A28BF}"/>
              </a:ext>
            </a:extLst>
          </p:cNvPr>
          <p:cNvSpPr txBox="1"/>
          <p:nvPr/>
        </p:nvSpPr>
        <p:spPr>
          <a:xfrm>
            <a:off x="2542740" y="1362369"/>
            <a:ext cx="823167" cy="3539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b="1" dirty="0"/>
              <a:t>Open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6277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28335B-5E90-5ED8-00FC-B574ADDC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an LSTM for WRAP requires minimal information about the system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39567F-AD28-CE1B-8D75-AA2DCF6BB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0000" r="29306" b="19583"/>
          <a:stretch/>
        </p:blipFill>
        <p:spPr>
          <a:xfrm>
            <a:off x="2910186" y="2393571"/>
            <a:ext cx="900068" cy="13786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0A68F7-21D7-BEC6-E15F-6FC88AC3CB7B}"/>
              </a:ext>
            </a:extLst>
          </p:cNvPr>
          <p:cNvSpPr txBox="1"/>
          <p:nvPr/>
        </p:nvSpPr>
        <p:spPr>
          <a:xfrm>
            <a:off x="2667339" y="1716965"/>
            <a:ext cx="1385762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Naturalized </a:t>
            </a:r>
          </a:p>
          <a:p>
            <a:pPr algn="ctr"/>
            <a:r>
              <a:rPr lang="en-US" sz="1700" dirty="0"/>
              <a:t>flows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AD952C8-79BB-60B2-64FA-3290FBDA0851}"/>
              </a:ext>
            </a:extLst>
          </p:cNvPr>
          <p:cNvSpPr/>
          <p:nvPr/>
        </p:nvSpPr>
        <p:spPr>
          <a:xfrm>
            <a:off x="7834309" y="2933194"/>
            <a:ext cx="471065" cy="29937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649B19-AB55-8981-C293-1490267833DA}"/>
              </a:ext>
            </a:extLst>
          </p:cNvPr>
          <p:cNvSpPr txBox="1"/>
          <p:nvPr/>
        </p:nvSpPr>
        <p:spPr>
          <a:xfrm>
            <a:off x="4690037" y="1716965"/>
            <a:ext cx="1068758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</a:t>
            </a:r>
          </a:p>
          <a:p>
            <a:pPr algn="ctr"/>
            <a:r>
              <a:rPr lang="en-US" sz="1700" dirty="0"/>
              <a:t>Rights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C247505-42D2-11A2-567A-77F6EAA4D5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3648" r="10410" b="3406"/>
          <a:stretch/>
        </p:blipFill>
        <p:spPr>
          <a:xfrm>
            <a:off x="4584369" y="2393570"/>
            <a:ext cx="1174426" cy="13786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765420-A107-9D95-F889-A8561A3F0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624" y="2337722"/>
            <a:ext cx="1249856" cy="14903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21A140-7174-024D-7F6A-C48EE694236E}"/>
              </a:ext>
            </a:extLst>
          </p:cNvPr>
          <p:cNvSpPr txBox="1"/>
          <p:nvPr/>
        </p:nvSpPr>
        <p:spPr>
          <a:xfrm>
            <a:off x="8376624" y="1741887"/>
            <a:ext cx="124985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Allocation</a:t>
            </a:r>
          </a:p>
        </p:txBody>
      </p:sp>
      <p:sp>
        <p:nvSpPr>
          <p:cNvPr id="24" name="Plus 23">
            <a:extLst>
              <a:ext uri="{FF2B5EF4-FFF2-40B4-BE49-F238E27FC236}">
                <a16:creationId xmlns:a16="http://schemas.microsoft.com/office/drawing/2014/main" id="{A3DC2BA4-5810-2F9A-BE7C-98262C39CC05}"/>
              </a:ext>
            </a:extLst>
          </p:cNvPr>
          <p:cNvSpPr/>
          <p:nvPr/>
        </p:nvSpPr>
        <p:spPr>
          <a:xfrm>
            <a:off x="3852344" y="2751471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F20106-4AED-9AFB-7D1F-B29B240624F3}"/>
              </a:ext>
            </a:extLst>
          </p:cNvPr>
          <p:cNvSpPr/>
          <p:nvPr/>
        </p:nvSpPr>
        <p:spPr>
          <a:xfrm>
            <a:off x="2627520" y="1559574"/>
            <a:ext cx="7125194" cy="23987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341029-FB14-A97D-15E6-14C264171F73}"/>
              </a:ext>
            </a:extLst>
          </p:cNvPr>
          <p:cNvSpPr txBox="1"/>
          <p:nvPr/>
        </p:nvSpPr>
        <p:spPr>
          <a:xfrm>
            <a:off x="5021273" y="1341764"/>
            <a:ext cx="2290309" cy="3539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ML-based Emulator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27C9AC-6B20-D2F8-9E46-2E21314D1BC4}"/>
              </a:ext>
            </a:extLst>
          </p:cNvPr>
          <p:cNvSpPr txBox="1"/>
          <p:nvPr/>
        </p:nvSpPr>
        <p:spPr>
          <a:xfrm>
            <a:off x="6441473" y="1714975"/>
            <a:ext cx="117442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Demands</a:t>
            </a:r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3AC6C5BB-ECDC-252D-4D44-B77C15CC331A}"/>
              </a:ext>
            </a:extLst>
          </p:cNvPr>
          <p:cNvSpPr/>
          <p:nvPr/>
        </p:nvSpPr>
        <p:spPr>
          <a:xfrm>
            <a:off x="5843473" y="2751471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C2EBE17-D42F-835E-3D74-A76B8760D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216" y="2545699"/>
            <a:ext cx="1072160" cy="107436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88140A5-732F-4508-C04A-1AD428124FE0}"/>
              </a:ext>
            </a:extLst>
          </p:cNvPr>
          <p:cNvGrpSpPr/>
          <p:nvPr/>
        </p:nvGrpSpPr>
        <p:grpSpPr>
          <a:xfrm>
            <a:off x="2774472" y="4421259"/>
            <a:ext cx="1385762" cy="2055229"/>
            <a:chOff x="2627520" y="4393334"/>
            <a:chExt cx="1385762" cy="205522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7A1D804-8C04-7555-6B29-1993C67ADF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0" t="20000" r="29306" b="19583"/>
            <a:stretch/>
          </p:blipFill>
          <p:spPr>
            <a:xfrm>
              <a:off x="2870367" y="5069940"/>
              <a:ext cx="900068" cy="137862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3702E9-7109-5A7A-264F-1B3220D66F9D}"/>
                </a:ext>
              </a:extLst>
            </p:cNvPr>
            <p:cNvSpPr txBox="1"/>
            <p:nvPr/>
          </p:nvSpPr>
          <p:spPr>
            <a:xfrm>
              <a:off x="2627520" y="4393334"/>
              <a:ext cx="1385762" cy="6155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/>
              <a:r>
                <a:rPr lang="en-US" sz="1700" dirty="0"/>
                <a:t>Naturalized </a:t>
              </a:r>
            </a:p>
            <a:p>
              <a:pPr algn="ctr"/>
              <a:r>
                <a:rPr lang="en-US" sz="1700" dirty="0"/>
                <a:t>flows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2FEC8A6-DA39-DDF6-A505-6612823EA985}"/>
              </a:ext>
            </a:extLst>
          </p:cNvPr>
          <p:cNvGrpSpPr/>
          <p:nvPr/>
        </p:nvGrpSpPr>
        <p:grpSpPr>
          <a:xfrm>
            <a:off x="8336805" y="4405795"/>
            <a:ext cx="1249856" cy="2086156"/>
            <a:chOff x="8336805" y="4418256"/>
            <a:chExt cx="1249856" cy="208615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D3C7DB0-ED54-ADCA-B66D-6545007E0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6805" y="5014091"/>
              <a:ext cx="1249856" cy="149032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974D56-59B7-D300-9BB5-025D90EA8E64}"/>
                </a:ext>
              </a:extLst>
            </p:cNvPr>
            <p:cNvSpPr txBox="1"/>
            <p:nvPr/>
          </p:nvSpPr>
          <p:spPr>
            <a:xfrm>
              <a:off x="8336805" y="4418256"/>
              <a:ext cx="1249856" cy="6155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/>
              <a:r>
                <a:rPr lang="en-US" sz="1700" dirty="0"/>
                <a:t>Water Allocation</a:t>
              </a:r>
            </a:p>
          </p:txBody>
        </p:sp>
      </p:grp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E2AD2ED-5979-476A-10C4-CD13D6E17E03}"/>
              </a:ext>
            </a:extLst>
          </p:cNvPr>
          <p:cNvSpPr/>
          <p:nvPr/>
        </p:nvSpPr>
        <p:spPr>
          <a:xfrm>
            <a:off x="4038793" y="5299185"/>
            <a:ext cx="471065" cy="29937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576738ED-6F9B-583C-04B0-B65BE72DD87A}"/>
              </a:ext>
            </a:extLst>
          </p:cNvPr>
          <p:cNvSpPr/>
          <p:nvPr/>
        </p:nvSpPr>
        <p:spPr>
          <a:xfrm>
            <a:off x="7774915" y="5299185"/>
            <a:ext cx="471065" cy="29937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BC00392-8AC2-00AB-E566-3951C8F01EC2}"/>
              </a:ext>
            </a:extLst>
          </p:cNvPr>
          <p:cNvGrpSpPr/>
          <p:nvPr/>
        </p:nvGrpSpPr>
        <p:grpSpPr>
          <a:xfrm>
            <a:off x="4747635" y="4405795"/>
            <a:ext cx="2854816" cy="2086156"/>
            <a:chOff x="4456766" y="4418257"/>
            <a:chExt cx="2854816" cy="208615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8AA5BB5-893C-37FA-746D-7CFB6B192013}"/>
                </a:ext>
              </a:extLst>
            </p:cNvPr>
            <p:cNvSpPr/>
            <p:nvPr/>
          </p:nvSpPr>
          <p:spPr>
            <a:xfrm>
              <a:off x="4456766" y="4418257"/>
              <a:ext cx="2854816" cy="2086156"/>
            </a:xfrm>
            <a:prstGeom prst="rect">
              <a:avLst/>
            </a:prstGeom>
            <a:solidFill>
              <a:schemeClr val="tx1"/>
            </a:solidFill>
            <a:ln w="28575"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2B81CD-54C8-37F9-E7F6-D834F5F5FF5C}"/>
                </a:ext>
              </a:extLst>
            </p:cNvPr>
            <p:cNvSpPr txBox="1"/>
            <p:nvPr/>
          </p:nvSpPr>
          <p:spPr>
            <a:xfrm>
              <a:off x="4739020" y="5022754"/>
              <a:ext cx="2290309" cy="877163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</a:rPr>
                <a:t>Long short-term memory (LSTMs) neural network 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1874E4F7-36C4-DDC5-6C98-A9D8696C9E9C}"/>
              </a:ext>
            </a:extLst>
          </p:cNvPr>
          <p:cNvSpPr/>
          <p:nvPr/>
        </p:nvSpPr>
        <p:spPr>
          <a:xfrm>
            <a:off x="2769205" y="4216174"/>
            <a:ext cx="7125194" cy="2641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8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28335B-5E90-5ED8-00FC-B574ADDC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an LSTM for WRAP requires minimal information about the system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39567F-AD28-CE1B-8D75-AA2DCF6BB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0000" r="29306" b="19583"/>
          <a:stretch/>
        </p:blipFill>
        <p:spPr>
          <a:xfrm>
            <a:off x="2910186" y="2393571"/>
            <a:ext cx="900068" cy="13786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0A68F7-21D7-BEC6-E15F-6FC88AC3CB7B}"/>
              </a:ext>
            </a:extLst>
          </p:cNvPr>
          <p:cNvSpPr txBox="1"/>
          <p:nvPr/>
        </p:nvSpPr>
        <p:spPr>
          <a:xfrm>
            <a:off x="2667339" y="1716965"/>
            <a:ext cx="1385762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Naturalized </a:t>
            </a:r>
          </a:p>
          <a:p>
            <a:pPr algn="ctr"/>
            <a:r>
              <a:rPr lang="en-US" sz="1700" dirty="0"/>
              <a:t>flows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AD952C8-79BB-60B2-64FA-3290FBDA0851}"/>
              </a:ext>
            </a:extLst>
          </p:cNvPr>
          <p:cNvSpPr/>
          <p:nvPr/>
        </p:nvSpPr>
        <p:spPr>
          <a:xfrm>
            <a:off x="7834309" y="2933194"/>
            <a:ext cx="471065" cy="29937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649B19-AB55-8981-C293-1490267833DA}"/>
              </a:ext>
            </a:extLst>
          </p:cNvPr>
          <p:cNvSpPr txBox="1"/>
          <p:nvPr/>
        </p:nvSpPr>
        <p:spPr>
          <a:xfrm>
            <a:off x="4690037" y="1716965"/>
            <a:ext cx="1068758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</a:t>
            </a:r>
          </a:p>
          <a:p>
            <a:pPr algn="ctr"/>
            <a:r>
              <a:rPr lang="en-US" sz="1700" dirty="0"/>
              <a:t>Rights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C247505-42D2-11A2-567A-77F6EAA4D5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3648" r="10410" b="3406"/>
          <a:stretch/>
        </p:blipFill>
        <p:spPr>
          <a:xfrm>
            <a:off x="4584369" y="2393570"/>
            <a:ext cx="1174426" cy="13786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765420-A107-9D95-F889-A8561A3F0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624" y="2337722"/>
            <a:ext cx="1249856" cy="14903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21A140-7174-024D-7F6A-C48EE694236E}"/>
              </a:ext>
            </a:extLst>
          </p:cNvPr>
          <p:cNvSpPr txBox="1"/>
          <p:nvPr/>
        </p:nvSpPr>
        <p:spPr>
          <a:xfrm>
            <a:off x="8376624" y="1741887"/>
            <a:ext cx="124985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Allocation</a:t>
            </a:r>
          </a:p>
        </p:txBody>
      </p:sp>
      <p:sp>
        <p:nvSpPr>
          <p:cNvPr id="24" name="Plus 23">
            <a:extLst>
              <a:ext uri="{FF2B5EF4-FFF2-40B4-BE49-F238E27FC236}">
                <a16:creationId xmlns:a16="http://schemas.microsoft.com/office/drawing/2014/main" id="{A3DC2BA4-5810-2F9A-BE7C-98262C39CC05}"/>
              </a:ext>
            </a:extLst>
          </p:cNvPr>
          <p:cNvSpPr/>
          <p:nvPr/>
        </p:nvSpPr>
        <p:spPr>
          <a:xfrm>
            <a:off x="3852344" y="2751471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F20106-4AED-9AFB-7D1F-B29B240624F3}"/>
              </a:ext>
            </a:extLst>
          </p:cNvPr>
          <p:cNvSpPr/>
          <p:nvPr/>
        </p:nvSpPr>
        <p:spPr>
          <a:xfrm>
            <a:off x="2627520" y="1559574"/>
            <a:ext cx="7125194" cy="23987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341029-FB14-A97D-15E6-14C264171F73}"/>
              </a:ext>
            </a:extLst>
          </p:cNvPr>
          <p:cNvSpPr txBox="1"/>
          <p:nvPr/>
        </p:nvSpPr>
        <p:spPr>
          <a:xfrm>
            <a:off x="5021273" y="1341764"/>
            <a:ext cx="2290309" cy="3539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ML-based Emulator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27C9AC-6B20-D2F8-9E46-2E21314D1BC4}"/>
              </a:ext>
            </a:extLst>
          </p:cNvPr>
          <p:cNvSpPr txBox="1"/>
          <p:nvPr/>
        </p:nvSpPr>
        <p:spPr>
          <a:xfrm>
            <a:off x="6441473" y="1714975"/>
            <a:ext cx="117442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Demands</a:t>
            </a:r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3AC6C5BB-ECDC-252D-4D44-B77C15CC331A}"/>
              </a:ext>
            </a:extLst>
          </p:cNvPr>
          <p:cNvSpPr/>
          <p:nvPr/>
        </p:nvSpPr>
        <p:spPr>
          <a:xfrm>
            <a:off x="5843473" y="2751471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C2EBE17-D42F-835E-3D74-A76B8760D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216" y="2545699"/>
            <a:ext cx="1072160" cy="107436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88140A5-732F-4508-C04A-1AD428124FE0}"/>
              </a:ext>
            </a:extLst>
          </p:cNvPr>
          <p:cNvGrpSpPr/>
          <p:nvPr/>
        </p:nvGrpSpPr>
        <p:grpSpPr>
          <a:xfrm>
            <a:off x="2774472" y="4421259"/>
            <a:ext cx="1385762" cy="2055229"/>
            <a:chOff x="2627520" y="4393334"/>
            <a:chExt cx="1385762" cy="205522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7A1D804-8C04-7555-6B29-1993C67ADF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0" t="20000" r="29306" b="19583"/>
            <a:stretch/>
          </p:blipFill>
          <p:spPr>
            <a:xfrm>
              <a:off x="2870367" y="5069940"/>
              <a:ext cx="900068" cy="137862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3702E9-7109-5A7A-264F-1B3220D66F9D}"/>
                </a:ext>
              </a:extLst>
            </p:cNvPr>
            <p:cNvSpPr txBox="1"/>
            <p:nvPr/>
          </p:nvSpPr>
          <p:spPr>
            <a:xfrm>
              <a:off x="2627520" y="4393334"/>
              <a:ext cx="1385762" cy="6155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/>
              <a:r>
                <a:rPr lang="en-US" sz="1700" dirty="0"/>
                <a:t>Naturalized </a:t>
              </a:r>
            </a:p>
            <a:p>
              <a:pPr algn="ctr"/>
              <a:r>
                <a:rPr lang="en-US" sz="1700" dirty="0"/>
                <a:t>flows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2FEC8A6-DA39-DDF6-A505-6612823EA985}"/>
              </a:ext>
            </a:extLst>
          </p:cNvPr>
          <p:cNvGrpSpPr/>
          <p:nvPr/>
        </p:nvGrpSpPr>
        <p:grpSpPr>
          <a:xfrm>
            <a:off x="8336805" y="4405795"/>
            <a:ext cx="1249856" cy="2086156"/>
            <a:chOff x="8336805" y="4418256"/>
            <a:chExt cx="1249856" cy="208615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D3C7DB0-ED54-ADCA-B66D-6545007E0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6805" y="5014091"/>
              <a:ext cx="1249856" cy="149032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974D56-59B7-D300-9BB5-025D90EA8E64}"/>
                </a:ext>
              </a:extLst>
            </p:cNvPr>
            <p:cNvSpPr txBox="1"/>
            <p:nvPr/>
          </p:nvSpPr>
          <p:spPr>
            <a:xfrm>
              <a:off x="8336805" y="4418256"/>
              <a:ext cx="1249856" cy="6155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/>
              <a:r>
                <a:rPr lang="en-US" sz="1700" dirty="0"/>
                <a:t>Water Allocation</a:t>
              </a:r>
            </a:p>
          </p:txBody>
        </p:sp>
      </p:grp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E2AD2ED-5979-476A-10C4-CD13D6E17E03}"/>
              </a:ext>
            </a:extLst>
          </p:cNvPr>
          <p:cNvSpPr/>
          <p:nvPr/>
        </p:nvSpPr>
        <p:spPr>
          <a:xfrm>
            <a:off x="4038793" y="5299185"/>
            <a:ext cx="471065" cy="29937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576738ED-6F9B-583C-04B0-B65BE72DD87A}"/>
              </a:ext>
            </a:extLst>
          </p:cNvPr>
          <p:cNvSpPr/>
          <p:nvPr/>
        </p:nvSpPr>
        <p:spPr>
          <a:xfrm>
            <a:off x="7774915" y="5299185"/>
            <a:ext cx="471065" cy="29937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BC00392-8AC2-00AB-E566-3951C8F01EC2}"/>
              </a:ext>
            </a:extLst>
          </p:cNvPr>
          <p:cNvGrpSpPr/>
          <p:nvPr/>
        </p:nvGrpSpPr>
        <p:grpSpPr>
          <a:xfrm>
            <a:off x="4747635" y="4405795"/>
            <a:ext cx="2854816" cy="2086156"/>
            <a:chOff x="4456766" y="4418257"/>
            <a:chExt cx="2854816" cy="208615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8AA5BB5-893C-37FA-746D-7CFB6B192013}"/>
                </a:ext>
              </a:extLst>
            </p:cNvPr>
            <p:cNvSpPr/>
            <p:nvPr/>
          </p:nvSpPr>
          <p:spPr>
            <a:xfrm>
              <a:off x="4456766" y="4418257"/>
              <a:ext cx="2854816" cy="2086156"/>
            </a:xfrm>
            <a:prstGeom prst="rect">
              <a:avLst/>
            </a:prstGeom>
            <a:solidFill>
              <a:schemeClr val="tx1"/>
            </a:solidFill>
            <a:ln w="28575"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2B81CD-54C8-37F9-E7F6-D834F5F5FF5C}"/>
                </a:ext>
              </a:extLst>
            </p:cNvPr>
            <p:cNvSpPr txBox="1"/>
            <p:nvPr/>
          </p:nvSpPr>
          <p:spPr>
            <a:xfrm>
              <a:off x="4739020" y="5022754"/>
              <a:ext cx="2290309" cy="877163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</a:rPr>
                <a:t>Long short-term memory (LSTMs) neural network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80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96E7EA-364D-02EB-E8E9-2B355AEB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49" y="224045"/>
            <a:ext cx="10213957" cy="1003998"/>
          </a:xfrm>
        </p:spPr>
        <p:txBody>
          <a:bodyPr/>
          <a:lstStyle/>
          <a:p>
            <a:r>
              <a:rPr lang="en-US" sz="2700" dirty="0"/>
              <a:t>Data gap filled using Hidden Markov Models to generate synthetic </a:t>
            </a:r>
            <a:r>
              <a:rPr lang="en-US" sz="2700" dirty="0" err="1"/>
              <a:t>streamflows</a:t>
            </a:r>
            <a:r>
              <a:rPr lang="en-US" sz="2700" dirty="0"/>
              <a:t> across a variety of drought conditions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5DFC8-6AAA-CB80-64E4-A8A2A1B5A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4" y="1433796"/>
            <a:ext cx="2495483" cy="786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1A9636-C43B-B3E5-6075-F846872CA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87" y="1161295"/>
            <a:ext cx="4678371" cy="2807023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291EE676-5C27-CA28-6907-E2F9EB69F38B}"/>
              </a:ext>
            </a:extLst>
          </p:cNvPr>
          <p:cNvSpPr/>
          <p:nvPr/>
        </p:nvSpPr>
        <p:spPr>
          <a:xfrm rot="5400000">
            <a:off x="126277" y="2425997"/>
            <a:ext cx="461996" cy="3181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F83252-DDFA-AE70-34C1-42E7095DB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18" y="2922101"/>
            <a:ext cx="2545322" cy="7868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2F65F-8055-4162-8774-BC4F16BAA5ED}"/>
                  </a:ext>
                </a:extLst>
              </p:cNvPr>
              <p:cNvSpPr txBox="1"/>
              <p:nvPr/>
            </p:nvSpPr>
            <p:spPr>
              <a:xfrm>
                <a:off x="112518" y="4530810"/>
                <a:ext cx="3237355" cy="446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𝑠h𝑜𝑟𝑡𝑎𝑔𝑒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𝑎𝑙𝑙𝑜𝑐𝑎𝑡𝑖𝑜𝑛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𝑠h𝑜𝑟𝑡𝑎𝑔𝑒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𝑎𝑙𝑙𝑜𝑐𝑎𝑡𝑖𝑜𝑛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𝑡𝑎𝑟𝑔𝑒𝑡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2F65F-8055-4162-8774-BC4F16BAA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8" y="4530810"/>
                <a:ext cx="3237355" cy="446789"/>
              </a:xfrm>
              <a:prstGeom prst="rect">
                <a:avLst/>
              </a:prstGeom>
              <a:blipFill>
                <a:blip r:embed="rId5"/>
                <a:stretch>
                  <a:fillRect t="-8108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7502DC81-BF89-31C5-04F6-E9B1FBC668A7}"/>
              </a:ext>
            </a:extLst>
          </p:cNvPr>
          <p:cNvSpPr/>
          <p:nvPr/>
        </p:nvSpPr>
        <p:spPr>
          <a:xfrm rot="5400000">
            <a:off x="2198093" y="3964863"/>
            <a:ext cx="461996" cy="3181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6820D9-49AE-DF18-BF17-28732348F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287" y="4009494"/>
            <a:ext cx="4678371" cy="2807023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D0E5AD9-0FBF-C21E-C9FF-FEB3F9D1F90C}"/>
              </a:ext>
            </a:extLst>
          </p:cNvPr>
          <p:cNvGraphicFramePr>
            <a:graphicFrameLocks noGrp="1"/>
          </p:cNvGraphicFramePr>
          <p:nvPr/>
        </p:nvGraphicFramePr>
        <p:xfrm>
          <a:off x="112518" y="5443026"/>
          <a:ext cx="5702688" cy="1097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92195">
                  <a:extLst>
                    <a:ext uri="{9D8B030D-6E8A-4147-A177-3AD203B41FA5}">
                      <a16:colId xmlns:a16="http://schemas.microsoft.com/office/drawing/2014/main" val="1632729810"/>
                    </a:ext>
                  </a:extLst>
                </a:gridCol>
                <a:gridCol w="2603156">
                  <a:extLst>
                    <a:ext uri="{9D8B030D-6E8A-4147-A177-3AD203B41FA5}">
                      <a16:colId xmlns:a16="http://schemas.microsoft.com/office/drawing/2014/main" val="1157500641"/>
                    </a:ext>
                  </a:extLst>
                </a:gridCol>
                <a:gridCol w="1707337">
                  <a:extLst>
                    <a:ext uri="{9D8B030D-6E8A-4147-A177-3AD203B41FA5}">
                      <a16:colId xmlns:a16="http://schemas.microsoft.com/office/drawing/2014/main" val="1490840854"/>
                    </a:ext>
                  </a:extLst>
                </a:gridCol>
              </a:tblGrid>
              <a:tr h="2140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Drought adjustment parameter (</a:t>
                      </a:r>
                      <a:r>
                        <a:rPr lang="en-US" sz="1200" i="1" dirty="0"/>
                        <a:t>a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Number of realizations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28910"/>
                  </a:ext>
                </a:extLst>
              </a:tr>
              <a:tr h="179099">
                <a:tc>
                  <a:txBody>
                    <a:bodyPr/>
                    <a:lstStyle/>
                    <a:p>
                      <a:r>
                        <a:rPr lang="en-US" sz="1200" dirty="0"/>
                        <a:t>LSTM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81035"/>
                  </a:ext>
                </a:extLst>
              </a:tr>
              <a:tr h="179099">
                <a:tc>
                  <a:txBody>
                    <a:bodyPr/>
                    <a:lstStyle/>
                    <a:p>
                      <a:r>
                        <a:rPr lang="en-US" sz="1200" dirty="0"/>
                        <a:t>LSTM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81522"/>
                  </a:ext>
                </a:extLst>
              </a:tr>
              <a:tr h="214074">
                <a:tc>
                  <a:txBody>
                    <a:bodyPr/>
                    <a:lstStyle/>
                    <a:p>
                      <a:r>
                        <a:rPr lang="en-US" sz="1200" dirty="0"/>
                        <a:t>Drought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[0.1, 0.5]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 for each </a:t>
                      </a:r>
                      <a:r>
                        <a:rPr lang="en-US" sz="1200" i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719257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D593FA76-0EA1-1A59-4A01-144001800519}"/>
              </a:ext>
            </a:extLst>
          </p:cNvPr>
          <p:cNvSpPr/>
          <p:nvPr/>
        </p:nvSpPr>
        <p:spPr>
          <a:xfrm>
            <a:off x="5968495" y="3892952"/>
            <a:ext cx="5862144" cy="2923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9F90AB-1396-7B9C-B6B7-EE44DE996877}"/>
              </a:ext>
            </a:extLst>
          </p:cNvPr>
          <p:cNvSpPr/>
          <p:nvPr/>
        </p:nvSpPr>
        <p:spPr>
          <a:xfrm>
            <a:off x="72407" y="2220618"/>
            <a:ext cx="6023593" cy="308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96E7EA-364D-02EB-E8E9-2B355AEB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49" y="224045"/>
            <a:ext cx="10213957" cy="1003998"/>
          </a:xfrm>
        </p:spPr>
        <p:txBody>
          <a:bodyPr/>
          <a:lstStyle/>
          <a:p>
            <a:r>
              <a:rPr lang="en-US" sz="2700" dirty="0"/>
              <a:t>Data gap filled using Hidden Markov Models to generate synthetic </a:t>
            </a:r>
            <a:r>
              <a:rPr lang="en-US" sz="2700" dirty="0" err="1"/>
              <a:t>streamflows</a:t>
            </a:r>
            <a:r>
              <a:rPr lang="en-US" sz="2700" dirty="0"/>
              <a:t> across a variety of drought conditions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5DFC8-6AAA-CB80-64E4-A8A2A1B5A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4" y="1433796"/>
            <a:ext cx="2495483" cy="786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1A9636-C43B-B3E5-6075-F846872CA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87" y="1161295"/>
            <a:ext cx="4678371" cy="2807023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291EE676-5C27-CA28-6907-E2F9EB69F38B}"/>
              </a:ext>
            </a:extLst>
          </p:cNvPr>
          <p:cNvSpPr/>
          <p:nvPr/>
        </p:nvSpPr>
        <p:spPr>
          <a:xfrm rot="5400000">
            <a:off x="126277" y="2425997"/>
            <a:ext cx="461996" cy="3181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F83252-DDFA-AE70-34C1-42E7095DB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18" y="2922101"/>
            <a:ext cx="2545322" cy="7868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2F65F-8055-4162-8774-BC4F16BAA5ED}"/>
                  </a:ext>
                </a:extLst>
              </p:cNvPr>
              <p:cNvSpPr txBox="1"/>
              <p:nvPr/>
            </p:nvSpPr>
            <p:spPr>
              <a:xfrm>
                <a:off x="112518" y="4530810"/>
                <a:ext cx="3237355" cy="446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𝑠h𝑜𝑟𝑡𝑎𝑔𝑒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𝑎𝑙𝑙𝑜𝑐𝑎𝑡𝑖𝑜𝑛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𝑠h𝑜𝑟𝑡𝑎𝑔𝑒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𝑎𝑙𝑙𝑜𝑐𝑎𝑡𝑖𝑜𝑛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𝑡𝑎𝑟𝑔𝑒𝑡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2F65F-8055-4162-8774-BC4F16BAA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8" y="4530810"/>
                <a:ext cx="3237355" cy="446789"/>
              </a:xfrm>
              <a:prstGeom prst="rect">
                <a:avLst/>
              </a:prstGeom>
              <a:blipFill>
                <a:blip r:embed="rId5"/>
                <a:stretch>
                  <a:fillRect t="-8108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7502DC81-BF89-31C5-04F6-E9B1FBC668A7}"/>
              </a:ext>
            </a:extLst>
          </p:cNvPr>
          <p:cNvSpPr/>
          <p:nvPr/>
        </p:nvSpPr>
        <p:spPr>
          <a:xfrm rot="5400000">
            <a:off x="2198093" y="3964863"/>
            <a:ext cx="461996" cy="3181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6820D9-49AE-DF18-BF17-28732348F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287" y="4009494"/>
            <a:ext cx="4678371" cy="2807023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D0E5AD9-0FBF-C21E-C9FF-FEB3F9D1F90C}"/>
              </a:ext>
            </a:extLst>
          </p:cNvPr>
          <p:cNvGraphicFramePr>
            <a:graphicFrameLocks noGrp="1"/>
          </p:cNvGraphicFramePr>
          <p:nvPr/>
        </p:nvGraphicFramePr>
        <p:xfrm>
          <a:off x="112518" y="5443026"/>
          <a:ext cx="5702688" cy="1097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92195">
                  <a:extLst>
                    <a:ext uri="{9D8B030D-6E8A-4147-A177-3AD203B41FA5}">
                      <a16:colId xmlns:a16="http://schemas.microsoft.com/office/drawing/2014/main" val="1632729810"/>
                    </a:ext>
                  </a:extLst>
                </a:gridCol>
                <a:gridCol w="2603156">
                  <a:extLst>
                    <a:ext uri="{9D8B030D-6E8A-4147-A177-3AD203B41FA5}">
                      <a16:colId xmlns:a16="http://schemas.microsoft.com/office/drawing/2014/main" val="1157500641"/>
                    </a:ext>
                  </a:extLst>
                </a:gridCol>
                <a:gridCol w="1707337">
                  <a:extLst>
                    <a:ext uri="{9D8B030D-6E8A-4147-A177-3AD203B41FA5}">
                      <a16:colId xmlns:a16="http://schemas.microsoft.com/office/drawing/2014/main" val="1490840854"/>
                    </a:ext>
                  </a:extLst>
                </a:gridCol>
              </a:tblGrid>
              <a:tr h="2140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Drought adjustment parameter (</a:t>
                      </a:r>
                      <a:r>
                        <a:rPr lang="en-US" sz="1200" i="1" dirty="0"/>
                        <a:t>a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Number of realizations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28910"/>
                  </a:ext>
                </a:extLst>
              </a:tr>
              <a:tr h="179099">
                <a:tc>
                  <a:txBody>
                    <a:bodyPr/>
                    <a:lstStyle/>
                    <a:p>
                      <a:r>
                        <a:rPr lang="en-US" sz="1200" dirty="0"/>
                        <a:t>LSTM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81035"/>
                  </a:ext>
                </a:extLst>
              </a:tr>
              <a:tr h="179099">
                <a:tc>
                  <a:txBody>
                    <a:bodyPr/>
                    <a:lstStyle/>
                    <a:p>
                      <a:r>
                        <a:rPr lang="en-US" sz="1200" dirty="0"/>
                        <a:t>LSTM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81522"/>
                  </a:ext>
                </a:extLst>
              </a:tr>
              <a:tr h="214074">
                <a:tc>
                  <a:txBody>
                    <a:bodyPr/>
                    <a:lstStyle/>
                    <a:p>
                      <a:r>
                        <a:rPr lang="en-US" sz="1200" dirty="0"/>
                        <a:t>Drought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[0.1, 0.5]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 for each </a:t>
                      </a:r>
                      <a:r>
                        <a:rPr lang="en-US" sz="1200" i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719257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D593FA76-0EA1-1A59-4A01-144001800519}"/>
              </a:ext>
            </a:extLst>
          </p:cNvPr>
          <p:cNvSpPr/>
          <p:nvPr/>
        </p:nvSpPr>
        <p:spPr>
          <a:xfrm>
            <a:off x="5968495" y="3892952"/>
            <a:ext cx="5862144" cy="2923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9F90AB-1396-7B9C-B6B7-EE44DE996877}"/>
              </a:ext>
            </a:extLst>
          </p:cNvPr>
          <p:cNvSpPr/>
          <p:nvPr/>
        </p:nvSpPr>
        <p:spPr>
          <a:xfrm>
            <a:off x="72407" y="3814942"/>
            <a:ext cx="6023593" cy="1492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7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96E7EA-364D-02EB-E8E9-2B355AEB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49" y="224045"/>
            <a:ext cx="10213957" cy="1003998"/>
          </a:xfrm>
        </p:spPr>
        <p:txBody>
          <a:bodyPr/>
          <a:lstStyle/>
          <a:p>
            <a:r>
              <a:rPr lang="en-US" sz="2700" dirty="0"/>
              <a:t>Data gap filled using Hidden Markov Models to generate synthetic </a:t>
            </a:r>
            <a:r>
              <a:rPr lang="en-US" sz="2700" dirty="0" err="1"/>
              <a:t>streamflows</a:t>
            </a:r>
            <a:r>
              <a:rPr lang="en-US" sz="2700" dirty="0"/>
              <a:t> across a variety of drought conditions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5DFC8-6AAA-CB80-64E4-A8A2A1B5A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4" y="1433796"/>
            <a:ext cx="2495483" cy="786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1A9636-C43B-B3E5-6075-F846872CA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87" y="1161295"/>
            <a:ext cx="4678371" cy="2807023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291EE676-5C27-CA28-6907-E2F9EB69F38B}"/>
              </a:ext>
            </a:extLst>
          </p:cNvPr>
          <p:cNvSpPr/>
          <p:nvPr/>
        </p:nvSpPr>
        <p:spPr>
          <a:xfrm rot="5400000">
            <a:off x="126277" y="2425997"/>
            <a:ext cx="461996" cy="3181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F83252-DDFA-AE70-34C1-42E7095DB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18" y="2922101"/>
            <a:ext cx="2545322" cy="7868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2F65F-8055-4162-8774-BC4F16BAA5ED}"/>
                  </a:ext>
                </a:extLst>
              </p:cNvPr>
              <p:cNvSpPr txBox="1"/>
              <p:nvPr/>
            </p:nvSpPr>
            <p:spPr>
              <a:xfrm>
                <a:off x="112518" y="4530810"/>
                <a:ext cx="3237355" cy="446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𝑠h𝑜𝑟𝑡𝑎𝑔𝑒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𝑎𝑙𝑙𝑜𝑐𝑎𝑡𝑖𝑜𝑛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𝑠h𝑜𝑟𝑡𝑎𝑔𝑒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𝑎𝑙𝑙𝑜𝑐𝑎𝑡𝑖𝑜𝑛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𝑡𝑎𝑟𝑔𝑒𝑡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2F65F-8055-4162-8774-BC4F16BAA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8" y="4530810"/>
                <a:ext cx="3237355" cy="446789"/>
              </a:xfrm>
              <a:prstGeom prst="rect">
                <a:avLst/>
              </a:prstGeom>
              <a:blipFill>
                <a:blip r:embed="rId5"/>
                <a:stretch>
                  <a:fillRect t="-8108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7502DC81-BF89-31C5-04F6-E9B1FBC668A7}"/>
              </a:ext>
            </a:extLst>
          </p:cNvPr>
          <p:cNvSpPr/>
          <p:nvPr/>
        </p:nvSpPr>
        <p:spPr>
          <a:xfrm rot="5400000">
            <a:off x="2198093" y="3964863"/>
            <a:ext cx="461996" cy="3181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6820D9-49AE-DF18-BF17-28732348F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287" y="4009494"/>
            <a:ext cx="4678371" cy="2807023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D0E5AD9-0FBF-C21E-C9FF-FEB3F9D1F90C}"/>
              </a:ext>
            </a:extLst>
          </p:cNvPr>
          <p:cNvGraphicFramePr>
            <a:graphicFrameLocks noGrp="1"/>
          </p:cNvGraphicFramePr>
          <p:nvPr/>
        </p:nvGraphicFramePr>
        <p:xfrm>
          <a:off x="112518" y="5443026"/>
          <a:ext cx="5702688" cy="1097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92195">
                  <a:extLst>
                    <a:ext uri="{9D8B030D-6E8A-4147-A177-3AD203B41FA5}">
                      <a16:colId xmlns:a16="http://schemas.microsoft.com/office/drawing/2014/main" val="1632729810"/>
                    </a:ext>
                  </a:extLst>
                </a:gridCol>
                <a:gridCol w="2603156">
                  <a:extLst>
                    <a:ext uri="{9D8B030D-6E8A-4147-A177-3AD203B41FA5}">
                      <a16:colId xmlns:a16="http://schemas.microsoft.com/office/drawing/2014/main" val="1157500641"/>
                    </a:ext>
                  </a:extLst>
                </a:gridCol>
                <a:gridCol w="1707337">
                  <a:extLst>
                    <a:ext uri="{9D8B030D-6E8A-4147-A177-3AD203B41FA5}">
                      <a16:colId xmlns:a16="http://schemas.microsoft.com/office/drawing/2014/main" val="1490840854"/>
                    </a:ext>
                  </a:extLst>
                </a:gridCol>
              </a:tblGrid>
              <a:tr h="2140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Drought adjustment parameter (</a:t>
                      </a:r>
                      <a:r>
                        <a:rPr lang="en-US" sz="1200" i="1" dirty="0"/>
                        <a:t>a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Number of realizations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28910"/>
                  </a:ext>
                </a:extLst>
              </a:tr>
              <a:tr h="179099">
                <a:tc>
                  <a:txBody>
                    <a:bodyPr/>
                    <a:lstStyle/>
                    <a:p>
                      <a:r>
                        <a:rPr lang="en-US" sz="1200" dirty="0"/>
                        <a:t>LSTM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81035"/>
                  </a:ext>
                </a:extLst>
              </a:tr>
              <a:tr h="179099">
                <a:tc>
                  <a:txBody>
                    <a:bodyPr/>
                    <a:lstStyle/>
                    <a:p>
                      <a:r>
                        <a:rPr lang="en-US" sz="1200" dirty="0"/>
                        <a:t>LSTM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81522"/>
                  </a:ext>
                </a:extLst>
              </a:tr>
              <a:tr h="214074">
                <a:tc>
                  <a:txBody>
                    <a:bodyPr/>
                    <a:lstStyle/>
                    <a:p>
                      <a:r>
                        <a:rPr lang="en-US" sz="1200" dirty="0"/>
                        <a:t>Drought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[0.1, 0.5]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 for each </a:t>
                      </a:r>
                      <a:r>
                        <a:rPr lang="en-US" sz="1200" i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719257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D593FA76-0EA1-1A59-4A01-144001800519}"/>
              </a:ext>
            </a:extLst>
          </p:cNvPr>
          <p:cNvSpPr/>
          <p:nvPr/>
        </p:nvSpPr>
        <p:spPr>
          <a:xfrm>
            <a:off x="5968495" y="3892952"/>
            <a:ext cx="5862144" cy="2923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07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96E7EA-364D-02EB-E8E9-2B355AEB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49" y="224045"/>
            <a:ext cx="10213957" cy="1003998"/>
          </a:xfrm>
        </p:spPr>
        <p:txBody>
          <a:bodyPr/>
          <a:lstStyle/>
          <a:p>
            <a:r>
              <a:rPr lang="en-US" sz="2700" dirty="0"/>
              <a:t>Data gap filled using Hidden Markov Models to generate synthetic </a:t>
            </a:r>
            <a:r>
              <a:rPr lang="en-US" sz="2700" dirty="0" err="1"/>
              <a:t>streamflows</a:t>
            </a:r>
            <a:r>
              <a:rPr lang="en-US" sz="2700" dirty="0"/>
              <a:t> across a variety of drought conditions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5DFC8-6AAA-CB80-64E4-A8A2A1B5A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4" y="1433796"/>
            <a:ext cx="2495483" cy="786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1A9636-C43B-B3E5-6075-F846872CA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87" y="1161295"/>
            <a:ext cx="4678371" cy="2807023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291EE676-5C27-CA28-6907-E2F9EB69F38B}"/>
              </a:ext>
            </a:extLst>
          </p:cNvPr>
          <p:cNvSpPr/>
          <p:nvPr/>
        </p:nvSpPr>
        <p:spPr>
          <a:xfrm rot="5400000">
            <a:off x="126277" y="2425997"/>
            <a:ext cx="461996" cy="3181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F83252-DDFA-AE70-34C1-42E7095DB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18" y="2922101"/>
            <a:ext cx="2545322" cy="7868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2F65F-8055-4162-8774-BC4F16BAA5ED}"/>
                  </a:ext>
                </a:extLst>
              </p:cNvPr>
              <p:cNvSpPr txBox="1"/>
              <p:nvPr/>
            </p:nvSpPr>
            <p:spPr>
              <a:xfrm>
                <a:off x="112518" y="4530810"/>
                <a:ext cx="3237355" cy="446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𝑠h𝑜𝑟𝑡𝑎𝑔𝑒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𝑎𝑙𝑙𝑜𝑐𝑎𝑡𝑖𝑜𝑛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𝑠h𝑜𝑟𝑡𝑎𝑔𝑒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𝑎𝑙𝑙𝑜𝑐𝑎𝑡𝑖𝑜𝑛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𝑡𝑎𝑟𝑔𝑒𝑡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2F65F-8055-4162-8774-BC4F16BAA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8" y="4530810"/>
                <a:ext cx="3237355" cy="446789"/>
              </a:xfrm>
              <a:prstGeom prst="rect">
                <a:avLst/>
              </a:prstGeom>
              <a:blipFill>
                <a:blip r:embed="rId5"/>
                <a:stretch>
                  <a:fillRect t="-8108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7502DC81-BF89-31C5-04F6-E9B1FBC668A7}"/>
              </a:ext>
            </a:extLst>
          </p:cNvPr>
          <p:cNvSpPr/>
          <p:nvPr/>
        </p:nvSpPr>
        <p:spPr>
          <a:xfrm rot="5400000">
            <a:off x="2198093" y="3964863"/>
            <a:ext cx="461996" cy="3181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6820D9-49AE-DF18-BF17-28732348F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287" y="4009494"/>
            <a:ext cx="4678371" cy="2807023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D0E5AD9-0FBF-C21E-C9FF-FEB3F9D1F90C}"/>
              </a:ext>
            </a:extLst>
          </p:cNvPr>
          <p:cNvGraphicFramePr>
            <a:graphicFrameLocks noGrp="1"/>
          </p:cNvGraphicFramePr>
          <p:nvPr/>
        </p:nvGraphicFramePr>
        <p:xfrm>
          <a:off x="112518" y="5443026"/>
          <a:ext cx="5702688" cy="1097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92195">
                  <a:extLst>
                    <a:ext uri="{9D8B030D-6E8A-4147-A177-3AD203B41FA5}">
                      <a16:colId xmlns:a16="http://schemas.microsoft.com/office/drawing/2014/main" val="1632729810"/>
                    </a:ext>
                  </a:extLst>
                </a:gridCol>
                <a:gridCol w="2603156">
                  <a:extLst>
                    <a:ext uri="{9D8B030D-6E8A-4147-A177-3AD203B41FA5}">
                      <a16:colId xmlns:a16="http://schemas.microsoft.com/office/drawing/2014/main" val="1157500641"/>
                    </a:ext>
                  </a:extLst>
                </a:gridCol>
                <a:gridCol w="1707337">
                  <a:extLst>
                    <a:ext uri="{9D8B030D-6E8A-4147-A177-3AD203B41FA5}">
                      <a16:colId xmlns:a16="http://schemas.microsoft.com/office/drawing/2014/main" val="1490840854"/>
                    </a:ext>
                  </a:extLst>
                </a:gridCol>
              </a:tblGrid>
              <a:tr h="2140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Drought adjustment parameter (</a:t>
                      </a:r>
                      <a:r>
                        <a:rPr lang="en-US" sz="1200" i="1" dirty="0"/>
                        <a:t>a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Number of realizations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28910"/>
                  </a:ext>
                </a:extLst>
              </a:tr>
              <a:tr h="179099">
                <a:tc>
                  <a:txBody>
                    <a:bodyPr/>
                    <a:lstStyle/>
                    <a:p>
                      <a:r>
                        <a:rPr lang="en-US" sz="1200" dirty="0"/>
                        <a:t>LSTM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81035"/>
                  </a:ext>
                </a:extLst>
              </a:tr>
              <a:tr h="179099">
                <a:tc>
                  <a:txBody>
                    <a:bodyPr/>
                    <a:lstStyle/>
                    <a:p>
                      <a:r>
                        <a:rPr lang="en-US" sz="1200" dirty="0"/>
                        <a:t>LSTM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81522"/>
                  </a:ext>
                </a:extLst>
              </a:tr>
              <a:tr h="214074">
                <a:tc>
                  <a:txBody>
                    <a:bodyPr/>
                    <a:lstStyle/>
                    <a:p>
                      <a:r>
                        <a:rPr lang="en-US" sz="1200" dirty="0"/>
                        <a:t>Drought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[0.1, 0.5]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 for each </a:t>
                      </a:r>
                      <a:r>
                        <a:rPr lang="en-US" sz="1200" i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719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194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5CDB13-08F9-602C-D600-58FB6237F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341" y="1334147"/>
            <a:ext cx="8103317" cy="230678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DE80E9A-5127-241B-D26F-CAD2489E3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450750" cy="1003998"/>
          </a:xfrm>
        </p:spPr>
        <p:txBody>
          <a:bodyPr/>
          <a:lstStyle/>
          <a:p>
            <a:r>
              <a:rPr lang="en-US" dirty="0"/>
              <a:t>LSTM performance as a WRAP emulator can be evaluated overall as well as across space, time, sector, and drought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A972D-D187-8587-6657-949FE63630D4}"/>
              </a:ext>
            </a:extLst>
          </p:cNvPr>
          <p:cNvSpPr txBox="1"/>
          <p:nvPr/>
        </p:nvSpPr>
        <p:spPr>
          <a:xfrm>
            <a:off x="548574" y="4139836"/>
            <a:ext cx="186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across basin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D4A68-762E-74E1-0B19-173892745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4" y="4589951"/>
            <a:ext cx="2832907" cy="1699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66EE05-D450-3080-3ED9-FB2F6A46F49C}"/>
              </a:ext>
            </a:extLst>
          </p:cNvPr>
          <p:cNvSpPr txBox="1"/>
          <p:nvPr/>
        </p:nvSpPr>
        <p:spPr>
          <a:xfrm>
            <a:off x="3838920" y="4139836"/>
            <a:ext cx="1580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by month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5CB9F9-C6CA-50D0-0B01-5686FD235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764" y="4520903"/>
            <a:ext cx="3063067" cy="1837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43E573-8849-3DA8-99AB-494EDCA62EA5}"/>
              </a:ext>
            </a:extLst>
          </p:cNvPr>
          <p:cNvSpPr txBox="1"/>
          <p:nvPr/>
        </p:nvSpPr>
        <p:spPr>
          <a:xfrm>
            <a:off x="7105075" y="4139836"/>
            <a:ext cx="153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by sector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9F00F8-5C1B-43C7-4604-7C88C4FCC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607" y="4542863"/>
            <a:ext cx="2989868" cy="1793921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62763977-97A4-21BF-415C-7A2C4D193C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12" t="6014" r="49512" b="46679"/>
          <a:stretch/>
        </p:blipFill>
        <p:spPr>
          <a:xfrm>
            <a:off x="9453946" y="4583562"/>
            <a:ext cx="2637582" cy="17125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80CBAA-D6A3-D89A-B5CA-DF3F90987B2D}"/>
              </a:ext>
            </a:extLst>
          </p:cNvPr>
          <p:cNvSpPr txBox="1"/>
          <p:nvPr/>
        </p:nvSpPr>
        <p:spPr>
          <a:xfrm>
            <a:off x="9920453" y="4119719"/>
            <a:ext cx="170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by drought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E268AA-796A-EA1D-B488-A4E6C120A9F8}"/>
              </a:ext>
            </a:extLst>
          </p:cNvPr>
          <p:cNvSpPr/>
          <p:nvPr/>
        </p:nvSpPr>
        <p:spPr>
          <a:xfrm>
            <a:off x="72407" y="3814942"/>
            <a:ext cx="12119593" cy="2736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5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5CDB13-08F9-602C-D600-58FB6237F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341" y="1334147"/>
            <a:ext cx="8103317" cy="230678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DE80E9A-5127-241B-D26F-CAD2489E3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450750" cy="1003998"/>
          </a:xfrm>
        </p:spPr>
        <p:txBody>
          <a:bodyPr/>
          <a:lstStyle/>
          <a:p>
            <a:r>
              <a:rPr lang="en-US" dirty="0"/>
              <a:t>LSTM performance as a WRAP emulator can be evaluated overall as well as across space, time, sector, and drought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A972D-D187-8587-6657-949FE63630D4}"/>
              </a:ext>
            </a:extLst>
          </p:cNvPr>
          <p:cNvSpPr txBox="1"/>
          <p:nvPr/>
        </p:nvSpPr>
        <p:spPr>
          <a:xfrm>
            <a:off x="548574" y="4139836"/>
            <a:ext cx="186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across basin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D4A68-762E-74E1-0B19-173892745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4" y="4589951"/>
            <a:ext cx="2832907" cy="1699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66EE05-D450-3080-3ED9-FB2F6A46F49C}"/>
              </a:ext>
            </a:extLst>
          </p:cNvPr>
          <p:cNvSpPr txBox="1"/>
          <p:nvPr/>
        </p:nvSpPr>
        <p:spPr>
          <a:xfrm>
            <a:off x="3838920" y="4139836"/>
            <a:ext cx="1580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by month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5CB9F9-C6CA-50D0-0B01-5686FD235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764" y="4520903"/>
            <a:ext cx="3063067" cy="1837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43E573-8849-3DA8-99AB-494EDCA62EA5}"/>
              </a:ext>
            </a:extLst>
          </p:cNvPr>
          <p:cNvSpPr txBox="1"/>
          <p:nvPr/>
        </p:nvSpPr>
        <p:spPr>
          <a:xfrm>
            <a:off x="7105075" y="4139836"/>
            <a:ext cx="153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by sector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9F00F8-5C1B-43C7-4604-7C88C4FCC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607" y="4542863"/>
            <a:ext cx="2989868" cy="1793921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62763977-97A4-21BF-415C-7A2C4D193C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12" t="6014" r="49512" b="46679"/>
          <a:stretch/>
        </p:blipFill>
        <p:spPr>
          <a:xfrm>
            <a:off x="9453946" y="4583562"/>
            <a:ext cx="2637582" cy="17125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80CBAA-D6A3-D89A-B5CA-DF3F90987B2D}"/>
              </a:ext>
            </a:extLst>
          </p:cNvPr>
          <p:cNvSpPr txBox="1"/>
          <p:nvPr/>
        </p:nvSpPr>
        <p:spPr>
          <a:xfrm>
            <a:off x="9920453" y="4119719"/>
            <a:ext cx="170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by drought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E268AA-796A-EA1D-B488-A4E6C120A9F8}"/>
              </a:ext>
            </a:extLst>
          </p:cNvPr>
          <p:cNvSpPr/>
          <p:nvPr/>
        </p:nvSpPr>
        <p:spPr>
          <a:xfrm>
            <a:off x="2997724" y="3814942"/>
            <a:ext cx="9194276" cy="2736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CF33040-3D43-98FB-2F55-0A9E051FDFD3}"/>
              </a:ext>
            </a:extLst>
          </p:cNvPr>
          <p:cNvSpPr/>
          <p:nvPr/>
        </p:nvSpPr>
        <p:spPr>
          <a:xfrm>
            <a:off x="3223966" y="1486231"/>
            <a:ext cx="2872033" cy="4477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E867F2-197D-82C9-C91D-E58EEBADA3F8}"/>
              </a:ext>
            </a:extLst>
          </p:cNvPr>
          <p:cNvSpPr/>
          <p:nvPr/>
        </p:nvSpPr>
        <p:spPr>
          <a:xfrm>
            <a:off x="2063195" y="2005025"/>
            <a:ext cx="745993" cy="3988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4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5CDB13-08F9-602C-D600-58FB6237F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341" y="1334147"/>
            <a:ext cx="8103317" cy="230678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DE80E9A-5127-241B-D26F-CAD2489E3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450750" cy="1003998"/>
          </a:xfrm>
        </p:spPr>
        <p:txBody>
          <a:bodyPr/>
          <a:lstStyle/>
          <a:p>
            <a:r>
              <a:rPr lang="en-US" dirty="0"/>
              <a:t>LSTM performance as a WRAP emulator can be evaluated overall as well as across space, time, sector, and drought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A972D-D187-8587-6657-949FE63630D4}"/>
              </a:ext>
            </a:extLst>
          </p:cNvPr>
          <p:cNvSpPr txBox="1"/>
          <p:nvPr/>
        </p:nvSpPr>
        <p:spPr>
          <a:xfrm>
            <a:off x="548574" y="4139836"/>
            <a:ext cx="186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across basin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D4A68-762E-74E1-0B19-173892745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4" y="4589951"/>
            <a:ext cx="2832907" cy="1699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66EE05-D450-3080-3ED9-FB2F6A46F49C}"/>
              </a:ext>
            </a:extLst>
          </p:cNvPr>
          <p:cNvSpPr txBox="1"/>
          <p:nvPr/>
        </p:nvSpPr>
        <p:spPr>
          <a:xfrm>
            <a:off x="3838920" y="4139836"/>
            <a:ext cx="1580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by month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5CB9F9-C6CA-50D0-0B01-5686FD235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764" y="4520903"/>
            <a:ext cx="3063067" cy="1837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43E573-8849-3DA8-99AB-494EDCA62EA5}"/>
              </a:ext>
            </a:extLst>
          </p:cNvPr>
          <p:cNvSpPr txBox="1"/>
          <p:nvPr/>
        </p:nvSpPr>
        <p:spPr>
          <a:xfrm>
            <a:off x="7105075" y="4139836"/>
            <a:ext cx="153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by sector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9F00F8-5C1B-43C7-4604-7C88C4FCC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607" y="4542863"/>
            <a:ext cx="2989868" cy="1793921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62763977-97A4-21BF-415C-7A2C4D193C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12" t="6014" r="49512" b="46679"/>
          <a:stretch/>
        </p:blipFill>
        <p:spPr>
          <a:xfrm>
            <a:off x="9453946" y="4583562"/>
            <a:ext cx="2637582" cy="17125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80CBAA-D6A3-D89A-B5CA-DF3F90987B2D}"/>
              </a:ext>
            </a:extLst>
          </p:cNvPr>
          <p:cNvSpPr txBox="1"/>
          <p:nvPr/>
        </p:nvSpPr>
        <p:spPr>
          <a:xfrm>
            <a:off x="9920453" y="4119719"/>
            <a:ext cx="170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by drought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E268AA-796A-EA1D-B488-A4E6C120A9F8}"/>
              </a:ext>
            </a:extLst>
          </p:cNvPr>
          <p:cNvSpPr/>
          <p:nvPr/>
        </p:nvSpPr>
        <p:spPr>
          <a:xfrm>
            <a:off x="6375606" y="3814942"/>
            <a:ext cx="5816393" cy="2736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E2D0B7-89A7-7B70-110A-285B20A4F727}"/>
              </a:ext>
            </a:extLst>
          </p:cNvPr>
          <p:cNvSpPr/>
          <p:nvPr/>
        </p:nvSpPr>
        <p:spPr>
          <a:xfrm>
            <a:off x="3223966" y="1486231"/>
            <a:ext cx="2872033" cy="4477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A0BA8BB-1046-5240-D65B-CC60C40D0B1F}"/>
              </a:ext>
            </a:extLst>
          </p:cNvPr>
          <p:cNvSpPr/>
          <p:nvPr/>
        </p:nvSpPr>
        <p:spPr>
          <a:xfrm>
            <a:off x="2063195" y="2005025"/>
            <a:ext cx="745993" cy="3988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0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2DF750-0D86-92FD-1CE7-8E0A7FE3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241366" cy="1003998"/>
          </a:xfrm>
        </p:spPr>
        <p:txBody>
          <a:bodyPr/>
          <a:lstStyle/>
          <a:p>
            <a:r>
              <a:rPr lang="en-US" sz="2700" dirty="0"/>
              <a:t>Texas uses the closed source Water Rights Analysis Package (WRAP) for basin-scale water management 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CDDBA-0C8D-0D02-2979-C38FEE062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0000" r="29306" b="19583"/>
          <a:stretch/>
        </p:blipFill>
        <p:spPr>
          <a:xfrm>
            <a:off x="432620" y="2805976"/>
            <a:ext cx="900068" cy="1378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B7AF4-AAA2-70DC-A4F2-CA8330D29618}"/>
              </a:ext>
            </a:extLst>
          </p:cNvPr>
          <p:cNvSpPr txBox="1"/>
          <p:nvPr/>
        </p:nvSpPr>
        <p:spPr>
          <a:xfrm>
            <a:off x="189773" y="2129370"/>
            <a:ext cx="1385762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Naturalized </a:t>
            </a:r>
          </a:p>
          <a:p>
            <a:pPr algn="ctr"/>
            <a:r>
              <a:rPr lang="en-US" sz="1700" dirty="0"/>
              <a:t>flows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AC6DD3D-3B70-74B3-73FF-7A439ADC51B2}"/>
              </a:ext>
            </a:extLst>
          </p:cNvPr>
          <p:cNvSpPr/>
          <p:nvPr/>
        </p:nvSpPr>
        <p:spPr>
          <a:xfrm>
            <a:off x="5356743" y="3345599"/>
            <a:ext cx="471065" cy="29937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D77A-C68C-6FEA-B6D2-A3E8B657F094}"/>
              </a:ext>
            </a:extLst>
          </p:cNvPr>
          <p:cNvSpPr txBox="1"/>
          <p:nvPr/>
        </p:nvSpPr>
        <p:spPr>
          <a:xfrm>
            <a:off x="2212471" y="2129370"/>
            <a:ext cx="1068758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</a:t>
            </a:r>
          </a:p>
          <a:p>
            <a:pPr algn="ctr"/>
            <a:r>
              <a:rPr lang="en-US" sz="1700" dirty="0"/>
              <a:t>Rights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FFD4E-9D60-233C-EC84-C774158501BD}"/>
              </a:ext>
            </a:extLst>
          </p:cNvPr>
          <p:cNvSpPr txBox="1"/>
          <p:nvPr/>
        </p:nvSpPr>
        <p:spPr>
          <a:xfrm>
            <a:off x="3617870" y="17290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8784B-26C9-AC28-C164-CEE1C9FFC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3648" r="10410" b="3406"/>
          <a:stretch/>
        </p:blipFill>
        <p:spPr>
          <a:xfrm>
            <a:off x="2106803" y="2805975"/>
            <a:ext cx="1174426" cy="1378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9C282-9781-E5FB-E2D1-92AAD2E11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058" y="2750127"/>
            <a:ext cx="1249856" cy="1490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913EC2-41B2-47D7-2A31-12DBDA2E5FE7}"/>
              </a:ext>
            </a:extLst>
          </p:cNvPr>
          <p:cNvSpPr txBox="1"/>
          <p:nvPr/>
        </p:nvSpPr>
        <p:spPr>
          <a:xfrm>
            <a:off x="5899058" y="2154292"/>
            <a:ext cx="124985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Allocation</a:t>
            </a: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B91C3A7D-C272-7009-9070-242079120D21}"/>
              </a:ext>
            </a:extLst>
          </p:cNvPr>
          <p:cNvSpPr/>
          <p:nvPr/>
        </p:nvSpPr>
        <p:spPr>
          <a:xfrm>
            <a:off x="1374778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BA7136-C313-8575-A287-0A580507D2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4" t="65092" r="4504"/>
          <a:stretch/>
        </p:blipFill>
        <p:spPr>
          <a:xfrm>
            <a:off x="8035873" y="1422017"/>
            <a:ext cx="4076831" cy="3483718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5D5AAF34-8696-9458-C65E-9B2B624F501E}"/>
              </a:ext>
            </a:extLst>
          </p:cNvPr>
          <p:cNvSpPr/>
          <p:nvPr/>
        </p:nvSpPr>
        <p:spPr>
          <a:xfrm>
            <a:off x="7431032" y="3027425"/>
            <a:ext cx="618231" cy="3181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BBB31F-367D-6248-B44C-594043E743F4}"/>
              </a:ext>
            </a:extLst>
          </p:cNvPr>
          <p:cNvSpPr txBox="1"/>
          <p:nvPr/>
        </p:nvSpPr>
        <p:spPr>
          <a:xfrm>
            <a:off x="3963907" y="2127380"/>
            <a:ext cx="117442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Demands</a:t>
            </a:r>
          </a:p>
        </p:txBody>
      </p:sp>
      <p:sp>
        <p:nvSpPr>
          <p:cNvPr id="19" name="Plus 18">
            <a:extLst>
              <a:ext uri="{FF2B5EF4-FFF2-40B4-BE49-F238E27FC236}">
                <a16:creationId xmlns:a16="http://schemas.microsoft.com/office/drawing/2014/main" id="{A0C926DF-905E-19EF-7497-FE3D0154CE9C}"/>
              </a:ext>
            </a:extLst>
          </p:cNvPr>
          <p:cNvSpPr/>
          <p:nvPr/>
        </p:nvSpPr>
        <p:spPr>
          <a:xfrm>
            <a:off x="3365907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703102-D775-AE9B-834C-9CEB9F4E5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650" y="2958104"/>
            <a:ext cx="1072160" cy="107436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4454E-DB5C-29EA-DDBB-9EB7A604400D}"/>
              </a:ext>
            </a:extLst>
          </p:cNvPr>
          <p:cNvSpPr txBox="1">
            <a:spLocks/>
          </p:cNvSpPr>
          <p:nvPr/>
        </p:nvSpPr>
        <p:spPr>
          <a:xfrm>
            <a:off x="340605" y="5018595"/>
            <a:ext cx="4876467" cy="1769766"/>
          </a:xfrm>
          <a:prstGeom prst="roundRect">
            <a:avLst/>
          </a:prstGeom>
          <a:ln w="38100">
            <a:solidFill>
              <a:srgbClr val="008E74"/>
            </a:solidFill>
          </a:ln>
        </p:spPr>
        <p:txBody>
          <a:bodyPr vert="horz" lIns="91440" tIns="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OVERARCHING GOAL</a:t>
            </a:r>
          </a:p>
          <a:p>
            <a:pPr marL="0" indent="0" algn="ctr">
              <a:buNone/>
            </a:pPr>
            <a:r>
              <a:rPr lang="en-US" dirty="0"/>
              <a:t>Use the Colorado River basin to develop an </a:t>
            </a:r>
            <a:r>
              <a:rPr lang="en-US" b="1" dirty="0"/>
              <a:t>open-source emulator</a:t>
            </a:r>
            <a:r>
              <a:rPr lang="en-US" dirty="0"/>
              <a:t> of WRAP to facilitate numerical experiments under diverse climate and operating conditions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3E766F8-8023-7F2D-F2DC-36127103785E}"/>
              </a:ext>
            </a:extLst>
          </p:cNvPr>
          <p:cNvSpPr/>
          <p:nvPr/>
        </p:nvSpPr>
        <p:spPr>
          <a:xfrm>
            <a:off x="5594090" y="5744391"/>
            <a:ext cx="618231" cy="3181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D1E11C-EBC2-6BBA-80C4-E851875EA9C6}"/>
              </a:ext>
            </a:extLst>
          </p:cNvPr>
          <p:cNvSpPr txBox="1"/>
          <p:nvPr/>
        </p:nvSpPr>
        <p:spPr>
          <a:xfrm>
            <a:off x="6589339" y="5099709"/>
            <a:ext cx="5184003" cy="1634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b="1" dirty="0"/>
              <a:t>Overarching research questions</a:t>
            </a:r>
          </a:p>
          <a:p>
            <a:pPr marL="209700" indent="-342900">
              <a:buFont typeface="+mj-lt"/>
              <a:buAutoNum type="arabicPeriod"/>
            </a:pPr>
            <a:r>
              <a:rPr lang="en-US" dirty="0"/>
              <a:t>How effective are LSTMs  as serving as surrogate models for water allocation processes?</a:t>
            </a:r>
          </a:p>
          <a:p>
            <a:pPr marL="209700" indent="-342900">
              <a:buFont typeface="+mj-lt"/>
              <a:buAutoNum type="arabicPeriod"/>
            </a:pPr>
            <a:r>
              <a:rPr lang="en-US" dirty="0"/>
              <a:t>Under what conditions should the trained model be used?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D3EBDF-BE0E-03F3-629D-59DBE7AA897D}"/>
              </a:ext>
            </a:extLst>
          </p:cNvPr>
          <p:cNvSpPr/>
          <p:nvPr/>
        </p:nvSpPr>
        <p:spPr>
          <a:xfrm>
            <a:off x="1442301" y="1422016"/>
            <a:ext cx="10670403" cy="357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0B9549-24BB-FAE0-7EBC-DEE22B9959E6}"/>
              </a:ext>
            </a:extLst>
          </p:cNvPr>
          <p:cNvSpPr/>
          <p:nvPr/>
        </p:nvSpPr>
        <p:spPr>
          <a:xfrm>
            <a:off x="257073" y="4966786"/>
            <a:ext cx="11934927" cy="185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76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5CDB13-08F9-602C-D600-58FB6237F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341" y="1334147"/>
            <a:ext cx="8103317" cy="230678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DE80E9A-5127-241B-D26F-CAD2489E3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450750" cy="1003998"/>
          </a:xfrm>
        </p:spPr>
        <p:txBody>
          <a:bodyPr/>
          <a:lstStyle/>
          <a:p>
            <a:r>
              <a:rPr lang="en-US" dirty="0"/>
              <a:t>LSTM performance as a WRAP emulator can be evaluated overall as well as across space, time, sector, and drought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A972D-D187-8587-6657-949FE63630D4}"/>
              </a:ext>
            </a:extLst>
          </p:cNvPr>
          <p:cNvSpPr txBox="1"/>
          <p:nvPr/>
        </p:nvSpPr>
        <p:spPr>
          <a:xfrm>
            <a:off x="548574" y="4139836"/>
            <a:ext cx="186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across basin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D4A68-762E-74E1-0B19-173892745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4" y="4589951"/>
            <a:ext cx="2832907" cy="1699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66EE05-D450-3080-3ED9-FB2F6A46F49C}"/>
              </a:ext>
            </a:extLst>
          </p:cNvPr>
          <p:cNvSpPr txBox="1"/>
          <p:nvPr/>
        </p:nvSpPr>
        <p:spPr>
          <a:xfrm>
            <a:off x="3838920" y="4139836"/>
            <a:ext cx="1580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by month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5CB9F9-C6CA-50D0-0B01-5686FD235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764" y="4520903"/>
            <a:ext cx="3063067" cy="1837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43E573-8849-3DA8-99AB-494EDCA62EA5}"/>
              </a:ext>
            </a:extLst>
          </p:cNvPr>
          <p:cNvSpPr txBox="1"/>
          <p:nvPr/>
        </p:nvSpPr>
        <p:spPr>
          <a:xfrm>
            <a:off x="7105075" y="4139836"/>
            <a:ext cx="153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by sector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9F00F8-5C1B-43C7-4604-7C88C4FCC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607" y="4542863"/>
            <a:ext cx="2989868" cy="1793921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62763977-97A4-21BF-415C-7A2C4D193C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12" t="6014" r="49512" b="46679"/>
          <a:stretch/>
        </p:blipFill>
        <p:spPr>
          <a:xfrm>
            <a:off x="9453946" y="4583562"/>
            <a:ext cx="2637582" cy="17125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80CBAA-D6A3-D89A-B5CA-DF3F90987B2D}"/>
              </a:ext>
            </a:extLst>
          </p:cNvPr>
          <p:cNvSpPr txBox="1"/>
          <p:nvPr/>
        </p:nvSpPr>
        <p:spPr>
          <a:xfrm>
            <a:off x="9920453" y="4119719"/>
            <a:ext cx="170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by drought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E268AA-796A-EA1D-B488-A4E6C120A9F8}"/>
              </a:ext>
            </a:extLst>
          </p:cNvPr>
          <p:cNvSpPr/>
          <p:nvPr/>
        </p:nvSpPr>
        <p:spPr>
          <a:xfrm>
            <a:off x="9453946" y="3814942"/>
            <a:ext cx="2738053" cy="2736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1EA33E6-FDE1-82C5-6485-DBBAF16FEEBB}"/>
              </a:ext>
            </a:extLst>
          </p:cNvPr>
          <p:cNvSpPr/>
          <p:nvPr/>
        </p:nvSpPr>
        <p:spPr>
          <a:xfrm>
            <a:off x="3223966" y="1486231"/>
            <a:ext cx="2872033" cy="4477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3E17A61-7726-757E-ED2A-13969146EA41}"/>
              </a:ext>
            </a:extLst>
          </p:cNvPr>
          <p:cNvSpPr/>
          <p:nvPr/>
        </p:nvSpPr>
        <p:spPr>
          <a:xfrm>
            <a:off x="2063195" y="2005025"/>
            <a:ext cx="745993" cy="3988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40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5CDB13-08F9-602C-D600-58FB6237F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341" y="1334147"/>
            <a:ext cx="8103317" cy="230678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DE80E9A-5127-241B-D26F-CAD2489E3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450750" cy="1003998"/>
          </a:xfrm>
        </p:spPr>
        <p:txBody>
          <a:bodyPr/>
          <a:lstStyle/>
          <a:p>
            <a:r>
              <a:rPr lang="en-US" dirty="0"/>
              <a:t>LSTM performance as a WRAP emulator can be evaluated overall as well as across space, time, sector, and drought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A972D-D187-8587-6657-949FE63630D4}"/>
              </a:ext>
            </a:extLst>
          </p:cNvPr>
          <p:cNvSpPr txBox="1"/>
          <p:nvPr/>
        </p:nvSpPr>
        <p:spPr>
          <a:xfrm>
            <a:off x="548574" y="4139836"/>
            <a:ext cx="186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across basin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D4A68-762E-74E1-0B19-173892745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4" y="4589951"/>
            <a:ext cx="2832907" cy="1699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66EE05-D450-3080-3ED9-FB2F6A46F49C}"/>
              </a:ext>
            </a:extLst>
          </p:cNvPr>
          <p:cNvSpPr txBox="1"/>
          <p:nvPr/>
        </p:nvSpPr>
        <p:spPr>
          <a:xfrm>
            <a:off x="3838920" y="4139836"/>
            <a:ext cx="1580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by month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5CB9F9-C6CA-50D0-0B01-5686FD235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764" y="4520903"/>
            <a:ext cx="3063067" cy="1837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43E573-8849-3DA8-99AB-494EDCA62EA5}"/>
              </a:ext>
            </a:extLst>
          </p:cNvPr>
          <p:cNvSpPr txBox="1"/>
          <p:nvPr/>
        </p:nvSpPr>
        <p:spPr>
          <a:xfrm>
            <a:off x="7105075" y="4139836"/>
            <a:ext cx="153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by sector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9F00F8-5C1B-43C7-4604-7C88C4FCC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607" y="4542863"/>
            <a:ext cx="2989868" cy="1793921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62763977-97A4-21BF-415C-7A2C4D193C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12" t="6014" r="49512" b="46679"/>
          <a:stretch/>
        </p:blipFill>
        <p:spPr>
          <a:xfrm>
            <a:off x="9453946" y="4583562"/>
            <a:ext cx="2637582" cy="17125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80CBAA-D6A3-D89A-B5CA-DF3F90987B2D}"/>
              </a:ext>
            </a:extLst>
          </p:cNvPr>
          <p:cNvSpPr txBox="1"/>
          <p:nvPr/>
        </p:nvSpPr>
        <p:spPr>
          <a:xfrm>
            <a:off x="9920453" y="4119719"/>
            <a:ext cx="170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MSE by drought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0B48E32-107B-80F2-038F-9FE04286252B}"/>
              </a:ext>
            </a:extLst>
          </p:cNvPr>
          <p:cNvSpPr/>
          <p:nvPr/>
        </p:nvSpPr>
        <p:spPr>
          <a:xfrm>
            <a:off x="3223966" y="1486231"/>
            <a:ext cx="2872033" cy="4477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5509765-D278-0864-D8A1-C008D886492B}"/>
              </a:ext>
            </a:extLst>
          </p:cNvPr>
          <p:cNvSpPr/>
          <p:nvPr/>
        </p:nvSpPr>
        <p:spPr>
          <a:xfrm>
            <a:off x="2063195" y="2005025"/>
            <a:ext cx="745993" cy="3988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13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5776E3-B05E-6EA5-6590-24565E04A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99" y="4448568"/>
            <a:ext cx="4186286" cy="1979940"/>
          </a:xfrm>
        </p:spPr>
        <p:txBody>
          <a:bodyPr/>
          <a:lstStyle/>
          <a:p>
            <a:r>
              <a:rPr lang="en-US" b="1" dirty="0"/>
              <a:t>Opportunity</a:t>
            </a:r>
            <a:r>
              <a:rPr lang="en-US" dirty="0"/>
              <a:t>: Gap filled using Hidden Markov Models used to generate synthetic data for LSTM modeling</a:t>
            </a:r>
          </a:p>
          <a:p>
            <a:r>
              <a:rPr lang="en-US" b="1" dirty="0"/>
              <a:t>Challenge</a:t>
            </a:r>
            <a:r>
              <a:rPr lang="en-US" dirty="0"/>
              <a:t>: No validation data of historical demands and allocations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D9B64E-B36B-F28D-8851-F870E09E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261280" cy="1003998"/>
          </a:xfrm>
        </p:spPr>
        <p:txBody>
          <a:bodyPr/>
          <a:lstStyle/>
          <a:p>
            <a:r>
              <a:rPr lang="en-US" dirty="0"/>
              <a:t>In conclusion, a high performing water allocation emulator has been developed for the Colorado River Basin in Texas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E7E2B-5D4E-5327-86D6-8BB2C26DF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666" y="1756885"/>
            <a:ext cx="5648864" cy="1307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B3DB50-0C11-22FC-43DF-0F913EE90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30" y="1630314"/>
            <a:ext cx="4944806" cy="1442016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75A2C973-2B48-F8AE-24CC-371AE40FFDD6}"/>
              </a:ext>
            </a:extLst>
          </p:cNvPr>
          <p:cNvSpPr/>
          <p:nvPr/>
        </p:nvSpPr>
        <p:spPr>
          <a:xfrm>
            <a:off x="5492684" y="1426875"/>
            <a:ext cx="603316" cy="1696048"/>
          </a:xfrm>
          <a:prstGeom prst="rightBrace">
            <a:avLst>
              <a:gd name="adj1" fmla="val 5208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8D4B5EC-481C-F773-BDDF-4B79716BD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400" y="3433299"/>
            <a:ext cx="732140" cy="7321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18DFB-BB4E-F071-C045-1EC430DD46EC}"/>
              </a:ext>
            </a:extLst>
          </p:cNvPr>
          <p:cNvSpPr txBox="1"/>
          <p:nvPr/>
        </p:nvSpPr>
        <p:spPr>
          <a:xfrm>
            <a:off x="1219386" y="3675890"/>
            <a:ext cx="153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Gap: Data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BA9515-8E2C-7CA9-01D2-5334B0FB7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438" y="3429000"/>
            <a:ext cx="706170" cy="7061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B3C1E3-5088-511D-0158-3F30EF1B81D9}"/>
              </a:ext>
            </a:extLst>
          </p:cNvPr>
          <p:cNvSpPr txBox="1"/>
          <p:nvPr/>
        </p:nvSpPr>
        <p:spPr>
          <a:xfrm>
            <a:off x="5940311" y="3595619"/>
            <a:ext cx="207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Leveraging testbeds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2193C580-4A41-C03E-C888-4FACF709E21E}"/>
              </a:ext>
            </a:extLst>
          </p:cNvPr>
          <p:cNvSpPr txBox="1">
            <a:spLocks/>
          </p:cNvSpPr>
          <p:nvPr/>
        </p:nvSpPr>
        <p:spPr>
          <a:xfrm>
            <a:off x="5225157" y="4137797"/>
            <a:ext cx="6833934" cy="247727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How can the testbed framework be advanced to promote coordination across EESM and BER? </a:t>
            </a:r>
          </a:p>
          <a:p>
            <a:pPr lvl="1"/>
            <a:r>
              <a:rPr lang="en-US" dirty="0"/>
              <a:t>Validated regionally refined models could be support test bed development and facilitate exposure to other types of extreme events</a:t>
            </a:r>
            <a:endParaRPr lang="en-US" b="1" dirty="0"/>
          </a:p>
          <a:p>
            <a:r>
              <a:rPr lang="en-US" b="1" dirty="0"/>
              <a:t> What role could other agencies play in facilitating the efficacy of testbeds in achieving our science?</a:t>
            </a:r>
          </a:p>
          <a:p>
            <a:pPr lvl="1"/>
            <a:r>
              <a:rPr lang="en-US" dirty="0"/>
              <a:t>Data sharing, co-production of coupled human-natural systems models, development of new, relevant metrics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A5E411-5BAB-D36B-2ACE-3AD4B2D4D270}"/>
              </a:ext>
            </a:extLst>
          </p:cNvPr>
          <p:cNvSpPr/>
          <p:nvPr/>
        </p:nvSpPr>
        <p:spPr>
          <a:xfrm>
            <a:off x="0" y="3321756"/>
            <a:ext cx="12191999" cy="322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46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5776E3-B05E-6EA5-6590-24565E04A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99" y="4448568"/>
            <a:ext cx="4186286" cy="1979940"/>
          </a:xfrm>
        </p:spPr>
        <p:txBody>
          <a:bodyPr/>
          <a:lstStyle/>
          <a:p>
            <a:r>
              <a:rPr lang="en-US" b="1" dirty="0"/>
              <a:t>Opportunity</a:t>
            </a:r>
            <a:r>
              <a:rPr lang="en-US" dirty="0"/>
              <a:t>: Gap filled using Hidden Markov Models used to generate synthetic data for LSTM modeling</a:t>
            </a:r>
          </a:p>
          <a:p>
            <a:r>
              <a:rPr lang="en-US" b="1" dirty="0"/>
              <a:t>Challenge</a:t>
            </a:r>
            <a:r>
              <a:rPr lang="en-US" dirty="0"/>
              <a:t>: No validation data of historical demands and allocations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D9B64E-B36B-F28D-8851-F870E09E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261280" cy="1003998"/>
          </a:xfrm>
        </p:spPr>
        <p:txBody>
          <a:bodyPr/>
          <a:lstStyle/>
          <a:p>
            <a:r>
              <a:rPr lang="en-US" dirty="0"/>
              <a:t>In conclusion, a high performing water allocation emulator has been developed for the Colorado River Basin in Texas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E7E2B-5D4E-5327-86D6-8BB2C26DF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666" y="1756885"/>
            <a:ext cx="5648864" cy="1307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B3DB50-0C11-22FC-43DF-0F913EE90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30" y="1630314"/>
            <a:ext cx="4944806" cy="1442016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75A2C973-2B48-F8AE-24CC-371AE40FFDD6}"/>
              </a:ext>
            </a:extLst>
          </p:cNvPr>
          <p:cNvSpPr/>
          <p:nvPr/>
        </p:nvSpPr>
        <p:spPr>
          <a:xfrm>
            <a:off x="5492684" y="1426875"/>
            <a:ext cx="603316" cy="1696048"/>
          </a:xfrm>
          <a:prstGeom prst="rightBrace">
            <a:avLst>
              <a:gd name="adj1" fmla="val 5208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8D4B5EC-481C-F773-BDDF-4B79716BD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400" y="3433299"/>
            <a:ext cx="732140" cy="7321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18DFB-BB4E-F071-C045-1EC430DD46EC}"/>
              </a:ext>
            </a:extLst>
          </p:cNvPr>
          <p:cNvSpPr txBox="1"/>
          <p:nvPr/>
        </p:nvSpPr>
        <p:spPr>
          <a:xfrm>
            <a:off x="1219386" y="3675890"/>
            <a:ext cx="153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Gap: Data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BA9515-8E2C-7CA9-01D2-5334B0FB7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438" y="3429000"/>
            <a:ext cx="706170" cy="7061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B3C1E3-5088-511D-0158-3F30EF1B81D9}"/>
              </a:ext>
            </a:extLst>
          </p:cNvPr>
          <p:cNvSpPr txBox="1"/>
          <p:nvPr/>
        </p:nvSpPr>
        <p:spPr>
          <a:xfrm>
            <a:off x="5940311" y="3595619"/>
            <a:ext cx="207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Leveraging testbeds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2193C580-4A41-C03E-C888-4FACF709E21E}"/>
              </a:ext>
            </a:extLst>
          </p:cNvPr>
          <p:cNvSpPr txBox="1">
            <a:spLocks/>
          </p:cNvSpPr>
          <p:nvPr/>
        </p:nvSpPr>
        <p:spPr>
          <a:xfrm>
            <a:off x="5225157" y="4137797"/>
            <a:ext cx="6833934" cy="247727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How can the testbed framework be advanced to promote coordination across EESM and BER? </a:t>
            </a:r>
          </a:p>
          <a:p>
            <a:pPr lvl="1"/>
            <a:r>
              <a:rPr lang="en-US" dirty="0"/>
              <a:t>Validated regionally refined models could be support test bed development and facilitate exposure to other types of extreme events</a:t>
            </a:r>
            <a:endParaRPr lang="en-US" b="1" dirty="0"/>
          </a:p>
          <a:p>
            <a:r>
              <a:rPr lang="en-US" b="1" dirty="0"/>
              <a:t> What role could other agencies play in facilitating the efficacy of testbeds in achieving our science?</a:t>
            </a:r>
          </a:p>
          <a:p>
            <a:pPr lvl="1"/>
            <a:r>
              <a:rPr lang="en-US" dirty="0"/>
              <a:t>Data sharing, co-production of coupled human-natural systems models, development of new, relevant metrics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A5E411-5BAB-D36B-2ACE-3AD4B2D4D270}"/>
              </a:ext>
            </a:extLst>
          </p:cNvPr>
          <p:cNvSpPr/>
          <p:nvPr/>
        </p:nvSpPr>
        <p:spPr>
          <a:xfrm>
            <a:off x="4807670" y="3321756"/>
            <a:ext cx="7384329" cy="322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9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5776E3-B05E-6EA5-6590-24565E04A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99" y="4448568"/>
            <a:ext cx="4186286" cy="1979940"/>
          </a:xfrm>
        </p:spPr>
        <p:txBody>
          <a:bodyPr/>
          <a:lstStyle/>
          <a:p>
            <a:r>
              <a:rPr lang="en-US" b="1" dirty="0"/>
              <a:t>Opportunity</a:t>
            </a:r>
            <a:r>
              <a:rPr lang="en-US" dirty="0"/>
              <a:t>: Gap filled using Hidden Markov Models used to generate synthetic data for LSTM modeling</a:t>
            </a:r>
          </a:p>
          <a:p>
            <a:r>
              <a:rPr lang="en-US" b="1" dirty="0"/>
              <a:t>Challenge</a:t>
            </a:r>
            <a:r>
              <a:rPr lang="en-US" dirty="0"/>
              <a:t>: No validation data of historical demands and allocations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D9B64E-B36B-F28D-8851-F870E09E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261280" cy="1003998"/>
          </a:xfrm>
        </p:spPr>
        <p:txBody>
          <a:bodyPr/>
          <a:lstStyle/>
          <a:p>
            <a:r>
              <a:rPr lang="en-US" dirty="0"/>
              <a:t>In conclusion, a high performing water allocation emulator has been developed for the Colorado River Basin in Texas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E7E2B-5D4E-5327-86D6-8BB2C26DF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666" y="1756885"/>
            <a:ext cx="5648864" cy="1307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B3DB50-0C11-22FC-43DF-0F913EE90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30" y="1630314"/>
            <a:ext cx="4944806" cy="1442016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75A2C973-2B48-F8AE-24CC-371AE40FFDD6}"/>
              </a:ext>
            </a:extLst>
          </p:cNvPr>
          <p:cNvSpPr/>
          <p:nvPr/>
        </p:nvSpPr>
        <p:spPr>
          <a:xfrm>
            <a:off x="5492684" y="1426875"/>
            <a:ext cx="603316" cy="1696048"/>
          </a:xfrm>
          <a:prstGeom prst="rightBrace">
            <a:avLst>
              <a:gd name="adj1" fmla="val 5208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8D4B5EC-481C-F773-BDDF-4B79716BD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400" y="3433299"/>
            <a:ext cx="732140" cy="7321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18DFB-BB4E-F071-C045-1EC430DD46EC}"/>
              </a:ext>
            </a:extLst>
          </p:cNvPr>
          <p:cNvSpPr txBox="1"/>
          <p:nvPr/>
        </p:nvSpPr>
        <p:spPr>
          <a:xfrm>
            <a:off x="1219386" y="3675890"/>
            <a:ext cx="153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Gap: Data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BA9515-8E2C-7CA9-01D2-5334B0FB7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438" y="3429000"/>
            <a:ext cx="706170" cy="7061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B3C1E3-5088-511D-0158-3F30EF1B81D9}"/>
              </a:ext>
            </a:extLst>
          </p:cNvPr>
          <p:cNvSpPr txBox="1"/>
          <p:nvPr/>
        </p:nvSpPr>
        <p:spPr>
          <a:xfrm>
            <a:off x="5940311" y="3595619"/>
            <a:ext cx="207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Leveraging testbeds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2193C580-4A41-C03E-C888-4FACF709E21E}"/>
              </a:ext>
            </a:extLst>
          </p:cNvPr>
          <p:cNvSpPr txBox="1">
            <a:spLocks/>
          </p:cNvSpPr>
          <p:nvPr/>
        </p:nvSpPr>
        <p:spPr>
          <a:xfrm>
            <a:off x="5225157" y="4137797"/>
            <a:ext cx="6833934" cy="247727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How can the testbed framework be advanced to promote coordination across EESM and BER? </a:t>
            </a:r>
          </a:p>
          <a:p>
            <a:pPr lvl="1"/>
            <a:r>
              <a:rPr lang="en-US" dirty="0"/>
              <a:t>Validated regionally refined models could be support test bed development and facilitate exposure to other types of extreme events</a:t>
            </a:r>
            <a:endParaRPr lang="en-US" b="1" dirty="0"/>
          </a:p>
          <a:p>
            <a:r>
              <a:rPr lang="en-US" b="1" dirty="0"/>
              <a:t> What role could other agencies play in facilitating the efficacy of testbeds in achieving our science?</a:t>
            </a:r>
          </a:p>
          <a:p>
            <a:pPr lvl="1"/>
            <a:r>
              <a:rPr lang="en-US" dirty="0"/>
              <a:t>Data sharing, co-production of coupled human-natural systems models, development of new, relevant metrics</a:t>
            </a:r>
          </a:p>
        </p:txBody>
      </p:sp>
    </p:spTree>
    <p:extLst>
      <p:ext uri="{BB962C8B-B14F-4D97-AF65-F5344CB8AC3E}">
        <p14:creationId xmlns:p14="http://schemas.microsoft.com/office/powerpoint/2010/main" val="168295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2DF750-0D86-92FD-1CE7-8E0A7FE3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241366" cy="1003998"/>
          </a:xfrm>
        </p:spPr>
        <p:txBody>
          <a:bodyPr/>
          <a:lstStyle/>
          <a:p>
            <a:r>
              <a:rPr lang="en-US" sz="2700" dirty="0"/>
              <a:t>Texas uses the closed source Water Rights Analysis Package (WRAP) for basin-scale water management 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CDDBA-0C8D-0D02-2979-C38FEE062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0000" r="29306" b="19583"/>
          <a:stretch/>
        </p:blipFill>
        <p:spPr>
          <a:xfrm>
            <a:off x="432620" y="2805976"/>
            <a:ext cx="900068" cy="1378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B7AF4-AAA2-70DC-A4F2-CA8330D29618}"/>
              </a:ext>
            </a:extLst>
          </p:cNvPr>
          <p:cNvSpPr txBox="1"/>
          <p:nvPr/>
        </p:nvSpPr>
        <p:spPr>
          <a:xfrm>
            <a:off x="189773" y="2129370"/>
            <a:ext cx="1385762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Naturalized </a:t>
            </a:r>
          </a:p>
          <a:p>
            <a:pPr algn="ctr"/>
            <a:r>
              <a:rPr lang="en-US" sz="1700" dirty="0"/>
              <a:t>flows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AC6DD3D-3B70-74B3-73FF-7A439ADC51B2}"/>
              </a:ext>
            </a:extLst>
          </p:cNvPr>
          <p:cNvSpPr/>
          <p:nvPr/>
        </p:nvSpPr>
        <p:spPr>
          <a:xfrm>
            <a:off x="5356743" y="3345599"/>
            <a:ext cx="471065" cy="29937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D77A-C68C-6FEA-B6D2-A3E8B657F094}"/>
              </a:ext>
            </a:extLst>
          </p:cNvPr>
          <p:cNvSpPr txBox="1"/>
          <p:nvPr/>
        </p:nvSpPr>
        <p:spPr>
          <a:xfrm>
            <a:off x="2212471" y="2129370"/>
            <a:ext cx="1068758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</a:t>
            </a:r>
          </a:p>
          <a:p>
            <a:pPr algn="ctr"/>
            <a:r>
              <a:rPr lang="en-US" sz="1700" dirty="0"/>
              <a:t>Rights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FFD4E-9D60-233C-EC84-C774158501BD}"/>
              </a:ext>
            </a:extLst>
          </p:cNvPr>
          <p:cNvSpPr txBox="1"/>
          <p:nvPr/>
        </p:nvSpPr>
        <p:spPr>
          <a:xfrm>
            <a:off x="3617870" y="17290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8784B-26C9-AC28-C164-CEE1C9FFC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3648" r="10410" b="3406"/>
          <a:stretch/>
        </p:blipFill>
        <p:spPr>
          <a:xfrm>
            <a:off x="2106803" y="2805975"/>
            <a:ext cx="1174426" cy="1378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9C282-9781-E5FB-E2D1-92AAD2E11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058" y="2750127"/>
            <a:ext cx="1249856" cy="1490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913EC2-41B2-47D7-2A31-12DBDA2E5FE7}"/>
              </a:ext>
            </a:extLst>
          </p:cNvPr>
          <p:cNvSpPr txBox="1"/>
          <p:nvPr/>
        </p:nvSpPr>
        <p:spPr>
          <a:xfrm>
            <a:off x="5899058" y="2154292"/>
            <a:ext cx="124985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Allocation</a:t>
            </a: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B91C3A7D-C272-7009-9070-242079120D21}"/>
              </a:ext>
            </a:extLst>
          </p:cNvPr>
          <p:cNvSpPr/>
          <p:nvPr/>
        </p:nvSpPr>
        <p:spPr>
          <a:xfrm>
            <a:off x="1374778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BA7136-C313-8575-A287-0A580507D2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4" t="65092" r="4504"/>
          <a:stretch/>
        </p:blipFill>
        <p:spPr>
          <a:xfrm>
            <a:off x="8035873" y="1422017"/>
            <a:ext cx="4076831" cy="3483718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5D5AAF34-8696-9458-C65E-9B2B624F501E}"/>
              </a:ext>
            </a:extLst>
          </p:cNvPr>
          <p:cNvSpPr/>
          <p:nvPr/>
        </p:nvSpPr>
        <p:spPr>
          <a:xfrm>
            <a:off x="7431032" y="3027425"/>
            <a:ext cx="618231" cy="3181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BBB31F-367D-6248-B44C-594043E743F4}"/>
              </a:ext>
            </a:extLst>
          </p:cNvPr>
          <p:cNvSpPr txBox="1"/>
          <p:nvPr/>
        </p:nvSpPr>
        <p:spPr>
          <a:xfrm>
            <a:off x="3963907" y="2127380"/>
            <a:ext cx="117442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Demands</a:t>
            </a:r>
          </a:p>
        </p:txBody>
      </p:sp>
      <p:sp>
        <p:nvSpPr>
          <p:cNvPr id="19" name="Plus 18">
            <a:extLst>
              <a:ext uri="{FF2B5EF4-FFF2-40B4-BE49-F238E27FC236}">
                <a16:creationId xmlns:a16="http://schemas.microsoft.com/office/drawing/2014/main" id="{A0C926DF-905E-19EF-7497-FE3D0154CE9C}"/>
              </a:ext>
            </a:extLst>
          </p:cNvPr>
          <p:cNvSpPr/>
          <p:nvPr/>
        </p:nvSpPr>
        <p:spPr>
          <a:xfrm>
            <a:off x="3365907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703102-D775-AE9B-834C-9CEB9F4E5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650" y="2958104"/>
            <a:ext cx="1072160" cy="107436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4454E-DB5C-29EA-DDBB-9EB7A604400D}"/>
              </a:ext>
            </a:extLst>
          </p:cNvPr>
          <p:cNvSpPr txBox="1">
            <a:spLocks/>
          </p:cNvSpPr>
          <p:nvPr/>
        </p:nvSpPr>
        <p:spPr>
          <a:xfrm>
            <a:off x="340605" y="5018595"/>
            <a:ext cx="4876467" cy="1769766"/>
          </a:xfrm>
          <a:prstGeom prst="roundRect">
            <a:avLst/>
          </a:prstGeom>
          <a:ln w="38100">
            <a:solidFill>
              <a:srgbClr val="008E74"/>
            </a:solidFill>
          </a:ln>
        </p:spPr>
        <p:txBody>
          <a:bodyPr vert="horz" lIns="91440" tIns="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OVERARCHING GOAL</a:t>
            </a:r>
          </a:p>
          <a:p>
            <a:pPr marL="0" indent="0" algn="ctr">
              <a:buNone/>
            </a:pPr>
            <a:r>
              <a:rPr lang="en-US" dirty="0"/>
              <a:t>Use the Colorado River basin to develop an </a:t>
            </a:r>
            <a:r>
              <a:rPr lang="en-US" b="1" dirty="0"/>
              <a:t>open-source emulator</a:t>
            </a:r>
            <a:r>
              <a:rPr lang="en-US" dirty="0"/>
              <a:t> of WRAP to facilitate numerical experiments under diverse climate and operating conditions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3E766F8-8023-7F2D-F2DC-36127103785E}"/>
              </a:ext>
            </a:extLst>
          </p:cNvPr>
          <p:cNvSpPr/>
          <p:nvPr/>
        </p:nvSpPr>
        <p:spPr>
          <a:xfrm>
            <a:off x="5594090" y="5744391"/>
            <a:ext cx="618231" cy="3181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D1E11C-EBC2-6BBA-80C4-E851875EA9C6}"/>
              </a:ext>
            </a:extLst>
          </p:cNvPr>
          <p:cNvSpPr txBox="1"/>
          <p:nvPr/>
        </p:nvSpPr>
        <p:spPr>
          <a:xfrm>
            <a:off x="6589339" y="5099709"/>
            <a:ext cx="5184003" cy="1634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b="1" dirty="0"/>
              <a:t>Overarching research questions</a:t>
            </a:r>
          </a:p>
          <a:p>
            <a:pPr marL="209700" indent="-342900">
              <a:buFont typeface="+mj-lt"/>
              <a:buAutoNum type="arabicPeriod"/>
            </a:pPr>
            <a:r>
              <a:rPr lang="en-US" dirty="0"/>
              <a:t>How effective are LSTMs  as serving as surrogate models for water allocation processes?</a:t>
            </a:r>
          </a:p>
          <a:p>
            <a:pPr marL="209700" indent="-342900">
              <a:buFont typeface="+mj-lt"/>
              <a:buAutoNum type="arabicPeriod"/>
            </a:pPr>
            <a:r>
              <a:rPr lang="en-US" dirty="0"/>
              <a:t>Under what conditions should the trained model be used?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D3EBDF-BE0E-03F3-629D-59DBE7AA897D}"/>
              </a:ext>
            </a:extLst>
          </p:cNvPr>
          <p:cNvSpPr/>
          <p:nvPr/>
        </p:nvSpPr>
        <p:spPr>
          <a:xfrm>
            <a:off x="3365907" y="1422016"/>
            <a:ext cx="8746797" cy="357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0B9549-24BB-FAE0-7EBC-DEE22B9959E6}"/>
              </a:ext>
            </a:extLst>
          </p:cNvPr>
          <p:cNvSpPr/>
          <p:nvPr/>
        </p:nvSpPr>
        <p:spPr>
          <a:xfrm>
            <a:off x="257073" y="4966786"/>
            <a:ext cx="11934927" cy="185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2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2DF750-0D86-92FD-1CE7-8E0A7FE3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241366" cy="1003998"/>
          </a:xfrm>
        </p:spPr>
        <p:txBody>
          <a:bodyPr/>
          <a:lstStyle/>
          <a:p>
            <a:r>
              <a:rPr lang="en-US" sz="2700" dirty="0"/>
              <a:t>Texas uses the closed source Water Rights Analysis Package (WRAP) for basin-scale water management 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CDDBA-0C8D-0D02-2979-C38FEE062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0000" r="29306" b="19583"/>
          <a:stretch/>
        </p:blipFill>
        <p:spPr>
          <a:xfrm>
            <a:off x="432620" y="2805976"/>
            <a:ext cx="900068" cy="1378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B7AF4-AAA2-70DC-A4F2-CA8330D29618}"/>
              </a:ext>
            </a:extLst>
          </p:cNvPr>
          <p:cNvSpPr txBox="1"/>
          <p:nvPr/>
        </p:nvSpPr>
        <p:spPr>
          <a:xfrm>
            <a:off x="189773" y="2129370"/>
            <a:ext cx="1385762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Naturalized </a:t>
            </a:r>
          </a:p>
          <a:p>
            <a:pPr algn="ctr"/>
            <a:r>
              <a:rPr lang="en-US" sz="1700" dirty="0"/>
              <a:t>flows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AC6DD3D-3B70-74B3-73FF-7A439ADC51B2}"/>
              </a:ext>
            </a:extLst>
          </p:cNvPr>
          <p:cNvSpPr/>
          <p:nvPr/>
        </p:nvSpPr>
        <p:spPr>
          <a:xfrm>
            <a:off x="5356743" y="3345599"/>
            <a:ext cx="471065" cy="29937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D77A-C68C-6FEA-B6D2-A3E8B657F094}"/>
              </a:ext>
            </a:extLst>
          </p:cNvPr>
          <p:cNvSpPr txBox="1"/>
          <p:nvPr/>
        </p:nvSpPr>
        <p:spPr>
          <a:xfrm>
            <a:off x="2212471" y="2129370"/>
            <a:ext cx="1068758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</a:t>
            </a:r>
          </a:p>
          <a:p>
            <a:pPr algn="ctr"/>
            <a:r>
              <a:rPr lang="en-US" sz="1700" dirty="0"/>
              <a:t>Rights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FFD4E-9D60-233C-EC84-C774158501BD}"/>
              </a:ext>
            </a:extLst>
          </p:cNvPr>
          <p:cNvSpPr txBox="1"/>
          <p:nvPr/>
        </p:nvSpPr>
        <p:spPr>
          <a:xfrm>
            <a:off x="3617870" y="17290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8784B-26C9-AC28-C164-CEE1C9FFC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3648" r="10410" b="3406"/>
          <a:stretch/>
        </p:blipFill>
        <p:spPr>
          <a:xfrm>
            <a:off x="2106803" y="2805975"/>
            <a:ext cx="1174426" cy="1378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9C282-9781-E5FB-E2D1-92AAD2E11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058" y="2750127"/>
            <a:ext cx="1249856" cy="1490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913EC2-41B2-47D7-2A31-12DBDA2E5FE7}"/>
              </a:ext>
            </a:extLst>
          </p:cNvPr>
          <p:cNvSpPr txBox="1"/>
          <p:nvPr/>
        </p:nvSpPr>
        <p:spPr>
          <a:xfrm>
            <a:off x="5899058" y="2154292"/>
            <a:ext cx="124985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Allocation</a:t>
            </a: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B91C3A7D-C272-7009-9070-242079120D21}"/>
              </a:ext>
            </a:extLst>
          </p:cNvPr>
          <p:cNvSpPr/>
          <p:nvPr/>
        </p:nvSpPr>
        <p:spPr>
          <a:xfrm>
            <a:off x="1374778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BA7136-C313-8575-A287-0A580507D2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4" t="65092" r="4504"/>
          <a:stretch/>
        </p:blipFill>
        <p:spPr>
          <a:xfrm>
            <a:off x="8035873" y="1422017"/>
            <a:ext cx="4076831" cy="3483718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5D5AAF34-8696-9458-C65E-9B2B624F501E}"/>
              </a:ext>
            </a:extLst>
          </p:cNvPr>
          <p:cNvSpPr/>
          <p:nvPr/>
        </p:nvSpPr>
        <p:spPr>
          <a:xfrm>
            <a:off x="7431032" y="3027425"/>
            <a:ext cx="618231" cy="3181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BBB31F-367D-6248-B44C-594043E743F4}"/>
              </a:ext>
            </a:extLst>
          </p:cNvPr>
          <p:cNvSpPr txBox="1"/>
          <p:nvPr/>
        </p:nvSpPr>
        <p:spPr>
          <a:xfrm>
            <a:off x="3963907" y="2127380"/>
            <a:ext cx="117442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Demands</a:t>
            </a:r>
          </a:p>
        </p:txBody>
      </p:sp>
      <p:sp>
        <p:nvSpPr>
          <p:cNvPr id="19" name="Plus 18">
            <a:extLst>
              <a:ext uri="{FF2B5EF4-FFF2-40B4-BE49-F238E27FC236}">
                <a16:creationId xmlns:a16="http://schemas.microsoft.com/office/drawing/2014/main" id="{A0C926DF-905E-19EF-7497-FE3D0154CE9C}"/>
              </a:ext>
            </a:extLst>
          </p:cNvPr>
          <p:cNvSpPr/>
          <p:nvPr/>
        </p:nvSpPr>
        <p:spPr>
          <a:xfrm>
            <a:off x="3365907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703102-D775-AE9B-834C-9CEB9F4E5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650" y="2958104"/>
            <a:ext cx="1072160" cy="107436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4454E-DB5C-29EA-DDBB-9EB7A604400D}"/>
              </a:ext>
            </a:extLst>
          </p:cNvPr>
          <p:cNvSpPr txBox="1">
            <a:spLocks/>
          </p:cNvSpPr>
          <p:nvPr/>
        </p:nvSpPr>
        <p:spPr>
          <a:xfrm>
            <a:off x="340605" y="5018595"/>
            <a:ext cx="4876467" cy="1769766"/>
          </a:xfrm>
          <a:prstGeom prst="roundRect">
            <a:avLst/>
          </a:prstGeom>
          <a:ln w="38100">
            <a:solidFill>
              <a:srgbClr val="008E74"/>
            </a:solidFill>
          </a:ln>
        </p:spPr>
        <p:txBody>
          <a:bodyPr vert="horz" lIns="91440" tIns="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OVERARCHING GOAL</a:t>
            </a:r>
          </a:p>
          <a:p>
            <a:pPr marL="0" indent="0" algn="ctr">
              <a:buNone/>
            </a:pPr>
            <a:r>
              <a:rPr lang="en-US" dirty="0"/>
              <a:t>Use the Colorado River basin to develop an </a:t>
            </a:r>
            <a:r>
              <a:rPr lang="en-US" b="1" dirty="0"/>
              <a:t>open-source emulator</a:t>
            </a:r>
            <a:r>
              <a:rPr lang="en-US" dirty="0"/>
              <a:t> of WRAP to facilitate numerical experiments under diverse climate and operating conditions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3E766F8-8023-7F2D-F2DC-36127103785E}"/>
              </a:ext>
            </a:extLst>
          </p:cNvPr>
          <p:cNvSpPr/>
          <p:nvPr/>
        </p:nvSpPr>
        <p:spPr>
          <a:xfrm>
            <a:off x="5594090" y="5744391"/>
            <a:ext cx="618231" cy="3181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D1E11C-EBC2-6BBA-80C4-E851875EA9C6}"/>
              </a:ext>
            </a:extLst>
          </p:cNvPr>
          <p:cNvSpPr txBox="1"/>
          <p:nvPr/>
        </p:nvSpPr>
        <p:spPr>
          <a:xfrm>
            <a:off x="6589339" y="5099709"/>
            <a:ext cx="5184003" cy="1634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b="1" dirty="0"/>
              <a:t>Overarching research questions</a:t>
            </a:r>
          </a:p>
          <a:p>
            <a:pPr marL="209700" indent="-342900">
              <a:buFont typeface="+mj-lt"/>
              <a:buAutoNum type="arabicPeriod"/>
            </a:pPr>
            <a:r>
              <a:rPr lang="en-US" dirty="0"/>
              <a:t>How effective are LSTMs  as serving as surrogate models for water allocation processes?</a:t>
            </a:r>
          </a:p>
          <a:p>
            <a:pPr marL="209700" indent="-342900">
              <a:buFont typeface="+mj-lt"/>
              <a:buAutoNum type="arabicPeriod"/>
            </a:pPr>
            <a:r>
              <a:rPr lang="en-US" dirty="0"/>
              <a:t>Under what conditions should the trained model be used?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D3EBDF-BE0E-03F3-629D-59DBE7AA897D}"/>
              </a:ext>
            </a:extLst>
          </p:cNvPr>
          <p:cNvSpPr/>
          <p:nvPr/>
        </p:nvSpPr>
        <p:spPr>
          <a:xfrm>
            <a:off x="5246731" y="1422016"/>
            <a:ext cx="6865973" cy="357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0B9549-24BB-FAE0-7EBC-DEE22B9959E6}"/>
              </a:ext>
            </a:extLst>
          </p:cNvPr>
          <p:cNvSpPr/>
          <p:nvPr/>
        </p:nvSpPr>
        <p:spPr>
          <a:xfrm>
            <a:off x="257073" y="4966786"/>
            <a:ext cx="11934927" cy="185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9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2DF750-0D86-92FD-1CE7-8E0A7FE3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241366" cy="1003998"/>
          </a:xfrm>
        </p:spPr>
        <p:txBody>
          <a:bodyPr/>
          <a:lstStyle/>
          <a:p>
            <a:r>
              <a:rPr lang="en-US" sz="2700" dirty="0"/>
              <a:t>Texas uses the closed source Water Rights Analysis Package (WRAP) for basin-scale water management 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CDDBA-0C8D-0D02-2979-C38FEE062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0000" r="29306" b="19583"/>
          <a:stretch/>
        </p:blipFill>
        <p:spPr>
          <a:xfrm>
            <a:off x="432620" y="2805976"/>
            <a:ext cx="900068" cy="1378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B7AF4-AAA2-70DC-A4F2-CA8330D29618}"/>
              </a:ext>
            </a:extLst>
          </p:cNvPr>
          <p:cNvSpPr txBox="1"/>
          <p:nvPr/>
        </p:nvSpPr>
        <p:spPr>
          <a:xfrm>
            <a:off x="189773" y="2129370"/>
            <a:ext cx="1385762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Naturalized </a:t>
            </a:r>
          </a:p>
          <a:p>
            <a:pPr algn="ctr"/>
            <a:r>
              <a:rPr lang="en-US" sz="1700" dirty="0"/>
              <a:t>flows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AC6DD3D-3B70-74B3-73FF-7A439ADC51B2}"/>
              </a:ext>
            </a:extLst>
          </p:cNvPr>
          <p:cNvSpPr/>
          <p:nvPr/>
        </p:nvSpPr>
        <p:spPr>
          <a:xfrm>
            <a:off x="5356743" y="3345599"/>
            <a:ext cx="471065" cy="29937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D77A-C68C-6FEA-B6D2-A3E8B657F094}"/>
              </a:ext>
            </a:extLst>
          </p:cNvPr>
          <p:cNvSpPr txBox="1"/>
          <p:nvPr/>
        </p:nvSpPr>
        <p:spPr>
          <a:xfrm>
            <a:off x="2212471" y="2129370"/>
            <a:ext cx="1068758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</a:t>
            </a:r>
          </a:p>
          <a:p>
            <a:pPr algn="ctr"/>
            <a:r>
              <a:rPr lang="en-US" sz="1700" dirty="0"/>
              <a:t>Rights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FFD4E-9D60-233C-EC84-C774158501BD}"/>
              </a:ext>
            </a:extLst>
          </p:cNvPr>
          <p:cNvSpPr txBox="1"/>
          <p:nvPr/>
        </p:nvSpPr>
        <p:spPr>
          <a:xfrm>
            <a:off x="3617870" y="17290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8784B-26C9-AC28-C164-CEE1C9FFC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3648" r="10410" b="3406"/>
          <a:stretch/>
        </p:blipFill>
        <p:spPr>
          <a:xfrm>
            <a:off x="2106803" y="2805975"/>
            <a:ext cx="1174426" cy="1378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9C282-9781-E5FB-E2D1-92AAD2E11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058" y="2750127"/>
            <a:ext cx="1249856" cy="1490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913EC2-41B2-47D7-2A31-12DBDA2E5FE7}"/>
              </a:ext>
            </a:extLst>
          </p:cNvPr>
          <p:cNvSpPr txBox="1"/>
          <p:nvPr/>
        </p:nvSpPr>
        <p:spPr>
          <a:xfrm>
            <a:off x="5899058" y="2154292"/>
            <a:ext cx="124985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Allocation</a:t>
            </a: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B91C3A7D-C272-7009-9070-242079120D21}"/>
              </a:ext>
            </a:extLst>
          </p:cNvPr>
          <p:cNvSpPr/>
          <p:nvPr/>
        </p:nvSpPr>
        <p:spPr>
          <a:xfrm>
            <a:off x="1374778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BA7136-C313-8575-A287-0A580507D2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4" t="65092" r="4504"/>
          <a:stretch/>
        </p:blipFill>
        <p:spPr>
          <a:xfrm>
            <a:off x="8035873" y="1422017"/>
            <a:ext cx="4076831" cy="3483718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5D5AAF34-8696-9458-C65E-9B2B624F501E}"/>
              </a:ext>
            </a:extLst>
          </p:cNvPr>
          <p:cNvSpPr/>
          <p:nvPr/>
        </p:nvSpPr>
        <p:spPr>
          <a:xfrm>
            <a:off x="7431032" y="3027425"/>
            <a:ext cx="618231" cy="3181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BBB31F-367D-6248-B44C-594043E743F4}"/>
              </a:ext>
            </a:extLst>
          </p:cNvPr>
          <p:cNvSpPr txBox="1"/>
          <p:nvPr/>
        </p:nvSpPr>
        <p:spPr>
          <a:xfrm>
            <a:off x="3963907" y="2127380"/>
            <a:ext cx="117442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Demands</a:t>
            </a:r>
          </a:p>
        </p:txBody>
      </p:sp>
      <p:sp>
        <p:nvSpPr>
          <p:cNvPr id="19" name="Plus 18">
            <a:extLst>
              <a:ext uri="{FF2B5EF4-FFF2-40B4-BE49-F238E27FC236}">
                <a16:creationId xmlns:a16="http://schemas.microsoft.com/office/drawing/2014/main" id="{A0C926DF-905E-19EF-7497-FE3D0154CE9C}"/>
              </a:ext>
            </a:extLst>
          </p:cNvPr>
          <p:cNvSpPr/>
          <p:nvPr/>
        </p:nvSpPr>
        <p:spPr>
          <a:xfrm>
            <a:off x="3365907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703102-D775-AE9B-834C-9CEB9F4E5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650" y="2958104"/>
            <a:ext cx="1072160" cy="107436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4454E-DB5C-29EA-DDBB-9EB7A604400D}"/>
              </a:ext>
            </a:extLst>
          </p:cNvPr>
          <p:cNvSpPr txBox="1">
            <a:spLocks/>
          </p:cNvSpPr>
          <p:nvPr/>
        </p:nvSpPr>
        <p:spPr>
          <a:xfrm>
            <a:off x="340605" y="5018595"/>
            <a:ext cx="4876467" cy="1769766"/>
          </a:xfrm>
          <a:prstGeom prst="roundRect">
            <a:avLst/>
          </a:prstGeom>
          <a:ln w="38100">
            <a:solidFill>
              <a:srgbClr val="008E74"/>
            </a:solidFill>
          </a:ln>
        </p:spPr>
        <p:txBody>
          <a:bodyPr vert="horz" lIns="91440" tIns="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OVERARCHING GOAL</a:t>
            </a:r>
          </a:p>
          <a:p>
            <a:pPr marL="0" indent="0" algn="ctr">
              <a:buNone/>
            </a:pPr>
            <a:r>
              <a:rPr lang="en-US" dirty="0"/>
              <a:t>Use the Colorado River basin to develop an </a:t>
            </a:r>
            <a:r>
              <a:rPr lang="en-US" b="1" dirty="0"/>
              <a:t>open-source emulator</a:t>
            </a:r>
            <a:r>
              <a:rPr lang="en-US" dirty="0"/>
              <a:t> of WRAP to facilitate numerical experiments under diverse climate and operating conditions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3E766F8-8023-7F2D-F2DC-36127103785E}"/>
              </a:ext>
            </a:extLst>
          </p:cNvPr>
          <p:cNvSpPr/>
          <p:nvPr/>
        </p:nvSpPr>
        <p:spPr>
          <a:xfrm>
            <a:off x="5594090" y="5744391"/>
            <a:ext cx="618231" cy="3181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D1E11C-EBC2-6BBA-80C4-E851875EA9C6}"/>
              </a:ext>
            </a:extLst>
          </p:cNvPr>
          <p:cNvSpPr txBox="1"/>
          <p:nvPr/>
        </p:nvSpPr>
        <p:spPr>
          <a:xfrm>
            <a:off x="6589339" y="5099709"/>
            <a:ext cx="5184003" cy="1634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b="1" dirty="0"/>
              <a:t>Overarching research questions</a:t>
            </a:r>
          </a:p>
          <a:p>
            <a:pPr marL="209700" indent="-342900">
              <a:buFont typeface="+mj-lt"/>
              <a:buAutoNum type="arabicPeriod"/>
            </a:pPr>
            <a:r>
              <a:rPr lang="en-US" dirty="0"/>
              <a:t>How effective are LSTMs  as serving as surrogate models for water allocation processes?</a:t>
            </a:r>
          </a:p>
          <a:p>
            <a:pPr marL="209700" indent="-342900">
              <a:buFont typeface="+mj-lt"/>
              <a:buAutoNum type="arabicPeriod"/>
            </a:pPr>
            <a:r>
              <a:rPr lang="en-US" dirty="0"/>
              <a:t>Under what conditions should the trained model be used?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D3EBDF-BE0E-03F3-629D-59DBE7AA897D}"/>
              </a:ext>
            </a:extLst>
          </p:cNvPr>
          <p:cNvSpPr/>
          <p:nvPr/>
        </p:nvSpPr>
        <p:spPr>
          <a:xfrm>
            <a:off x="7220164" y="1422016"/>
            <a:ext cx="4892540" cy="357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0B9549-24BB-FAE0-7EBC-DEE22B9959E6}"/>
              </a:ext>
            </a:extLst>
          </p:cNvPr>
          <p:cNvSpPr/>
          <p:nvPr/>
        </p:nvSpPr>
        <p:spPr>
          <a:xfrm>
            <a:off x="257073" y="4966786"/>
            <a:ext cx="11934927" cy="185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7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2DF750-0D86-92FD-1CE7-8E0A7FE3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241366" cy="1003998"/>
          </a:xfrm>
        </p:spPr>
        <p:txBody>
          <a:bodyPr/>
          <a:lstStyle/>
          <a:p>
            <a:r>
              <a:rPr lang="en-US" sz="2700" dirty="0"/>
              <a:t>Texas uses the closed source Water Rights Analysis Package (WRAP) for basin-scale water management 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CDDBA-0C8D-0D02-2979-C38FEE062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0000" r="29306" b="19583"/>
          <a:stretch/>
        </p:blipFill>
        <p:spPr>
          <a:xfrm>
            <a:off x="432620" y="2805976"/>
            <a:ext cx="900068" cy="1378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B7AF4-AAA2-70DC-A4F2-CA8330D29618}"/>
              </a:ext>
            </a:extLst>
          </p:cNvPr>
          <p:cNvSpPr txBox="1"/>
          <p:nvPr/>
        </p:nvSpPr>
        <p:spPr>
          <a:xfrm>
            <a:off x="189773" y="2129370"/>
            <a:ext cx="1385762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Naturalized </a:t>
            </a:r>
          </a:p>
          <a:p>
            <a:pPr algn="ctr"/>
            <a:r>
              <a:rPr lang="en-US" sz="1700" dirty="0"/>
              <a:t>flows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AC6DD3D-3B70-74B3-73FF-7A439ADC51B2}"/>
              </a:ext>
            </a:extLst>
          </p:cNvPr>
          <p:cNvSpPr/>
          <p:nvPr/>
        </p:nvSpPr>
        <p:spPr>
          <a:xfrm>
            <a:off x="5356743" y="3345599"/>
            <a:ext cx="471065" cy="29937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D77A-C68C-6FEA-B6D2-A3E8B657F094}"/>
              </a:ext>
            </a:extLst>
          </p:cNvPr>
          <p:cNvSpPr txBox="1"/>
          <p:nvPr/>
        </p:nvSpPr>
        <p:spPr>
          <a:xfrm>
            <a:off x="2212471" y="2129370"/>
            <a:ext cx="1068758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</a:t>
            </a:r>
          </a:p>
          <a:p>
            <a:pPr algn="ctr"/>
            <a:r>
              <a:rPr lang="en-US" sz="1700" dirty="0"/>
              <a:t>Rights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FFD4E-9D60-233C-EC84-C774158501BD}"/>
              </a:ext>
            </a:extLst>
          </p:cNvPr>
          <p:cNvSpPr txBox="1"/>
          <p:nvPr/>
        </p:nvSpPr>
        <p:spPr>
          <a:xfrm>
            <a:off x="3617870" y="17290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8784B-26C9-AC28-C164-CEE1C9FFC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3648" r="10410" b="3406"/>
          <a:stretch/>
        </p:blipFill>
        <p:spPr>
          <a:xfrm>
            <a:off x="2106803" y="2805975"/>
            <a:ext cx="1174426" cy="1378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9C282-9781-E5FB-E2D1-92AAD2E11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058" y="2750127"/>
            <a:ext cx="1249856" cy="1490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913EC2-41B2-47D7-2A31-12DBDA2E5FE7}"/>
              </a:ext>
            </a:extLst>
          </p:cNvPr>
          <p:cNvSpPr txBox="1"/>
          <p:nvPr/>
        </p:nvSpPr>
        <p:spPr>
          <a:xfrm>
            <a:off x="5899058" y="2154292"/>
            <a:ext cx="124985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Allocation</a:t>
            </a: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B91C3A7D-C272-7009-9070-242079120D21}"/>
              </a:ext>
            </a:extLst>
          </p:cNvPr>
          <p:cNvSpPr/>
          <p:nvPr/>
        </p:nvSpPr>
        <p:spPr>
          <a:xfrm>
            <a:off x="1374778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BA7136-C313-8575-A287-0A580507D2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4" t="65092" r="4504"/>
          <a:stretch/>
        </p:blipFill>
        <p:spPr>
          <a:xfrm>
            <a:off x="8035873" y="1422017"/>
            <a:ext cx="4076831" cy="3483718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5D5AAF34-8696-9458-C65E-9B2B624F501E}"/>
              </a:ext>
            </a:extLst>
          </p:cNvPr>
          <p:cNvSpPr/>
          <p:nvPr/>
        </p:nvSpPr>
        <p:spPr>
          <a:xfrm>
            <a:off x="7431032" y="3027425"/>
            <a:ext cx="618231" cy="3181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BBB31F-367D-6248-B44C-594043E743F4}"/>
              </a:ext>
            </a:extLst>
          </p:cNvPr>
          <p:cNvSpPr txBox="1"/>
          <p:nvPr/>
        </p:nvSpPr>
        <p:spPr>
          <a:xfrm>
            <a:off x="3963907" y="2127380"/>
            <a:ext cx="117442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Demands</a:t>
            </a:r>
          </a:p>
        </p:txBody>
      </p:sp>
      <p:sp>
        <p:nvSpPr>
          <p:cNvPr id="19" name="Plus 18">
            <a:extLst>
              <a:ext uri="{FF2B5EF4-FFF2-40B4-BE49-F238E27FC236}">
                <a16:creationId xmlns:a16="http://schemas.microsoft.com/office/drawing/2014/main" id="{A0C926DF-905E-19EF-7497-FE3D0154CE9C}"/>
              </a:ext>
            </a:extLst>
          </p:cNvPr>
          <p:cNvSpPr/>
          <p:nvPr/>
        </p:nvSpPr>
        <p:spPr>
          <a:xfrm>
            <a:off x="3365907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703102-D775-AE9B-834C-9CEB9F4E5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650" y="2958104"/>
            <a:ext cx="1072160" cy="107436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4454E-DB5C-29EA-DDBB-9EB7A604400D}"/>
              </a:ext>
            </a:extLst>
          </p:cNvPr>
          <p:cNvSpPr txBox="1">
            <a:spLocks/>
          </p:cNvSpPr>
          <p:nvPr/>
        </p:nvSpPr>
        <p:spPr>
          <a:xfrm>
            <a:off x="340605" y="5018595"/>
            <a:ext cx="4876467" cy="1769766"/>
          </a:xfrm>
          <a:prstGeom prst="roundRect">
            <a:avLst/>
          </a:prstGeom>
          <a:ln w="38100">
            <a:solidFill>
              <a:srgbClr val="008E74"/>
            </a:solidFill>
          </a:ln>
        </p:spPr>
        <p:txBody>
          <a:bodyPr vert="horz" lIns="91440" tIns="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OVERARCHING GOAL</a:t>
            </a:r>
          </a:p>
          <a:p>
            <a:pPr marL="0" indent="0" algn="ctr">
              <a:buNone/>
            </a:pPr>
            <a:r>
              <a:rPr lang="en-US" dirty="0"/>
              <a:t>Use the Colorado River basin to develop an </a:t>
            </a:r>
            <a:r>
              <a:rPr lang="en-US" b="1" dirty="0"/>
              <a:t>open-source emulator</a:t>
            </a:r>
            <a:r>
              <a:rPr lang="en-US" dirty="0"/>
              <a:t> of WRAP to facilitate numerical experiments under diverse climate and operating conditions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3E766F8-8023-7F2D-F2DC-36127103785E}"/>
              </a:ext>
            </a:extLst>
          </p:cNvPr>
          <p:cNvSpPr/>
          <p:nvPr/>
        </p:nvSpPr>
        <p:spPr>
          <a:xfrm>
            <a:off x="5594090" y="5744391"/>
            <a:ext cx="618231" cy="3181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D1E11C-EBC2-6BBA-80C4-E851875EA9C6}"/>
              </a:ext>
            </a:extLst>
          </p:cNvPr>
          <p:cNvSpPr txBox="1"/>
          <p:nvPr/>
        </p:nvSpPr>
        <p:spPr>
          <a:xfrm>
            <a:off x="6589339" y="5099709"/>
            <a:ext cx="5184003" cy="1634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b="1" dirty="0"/>
              <a:t>Overarching research questions</a:t>
            </a:r>
          </a:p>
          <a:p>
            <a:pPr marL="209700" indent="-342900">
              <a:buFont typeface="+mj-lt"/>
              <a:buAutoNum type="arabicPeriod"/>
            </a:pPr>
            <a:r>
              <a:rPr lang="en-US" dirty="0"/>
              <a:t>How effective are LSTMs  as serving as surrogate models for water allocation processes?</a:t>
            </a:r>
          </a:p>
          <a:p>
            <a:pPr marL="209700" indent="-342900">
              <a:buFont typeface="+mj-lt"/>
              <a:buAutoNum type="arabicPeriod"/>
            </a:pPr>
            <a:r>
              <a:rPr lang="en-US" dirty="0"/>
              <a:t>Under what conditions should the trained model be used?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D3EBDF-BE0E-03F3-629D-59DBE7AA897D}"/>
              </a:ext>
            </a:extLst>
          </p:cNvPr>
          <p:cNvSpPr/>
          <p:nvPr/>
        </p:nvSpPr>
        <p:spPr>
          <a:xfrm>
            <a:off x="7220164" y="1422016"/>
            <a:ext cx="4892540" cy="357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0B9549-24BB-FAE0-7EBC-DEE22B9959E6}"/>
              </a:ext>
            </a:extLst>
          </p:cNvPr>
          <p:cNvSpPr/>
          <p:nvPr/>
        </p:nvSpPr>
        <p:spPr>
          <a:xfrm>
            <a:off x="257073" y="4966786"/>
            <a:ext cx="11934927" cy="185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962171-4932-58DB-9B7C-A69E4D0F4404}"/>
              </a:ext>
            </a:extLst>
          </p:cNvPr>
          <p:cNvSpPr/>
          <p:nvPr/>
        </p:nvSpPr>
        <p:spPr>
          <a:xfrm>
            <a:off x="149954" y="1971979"/>
            <a:ext cx="7125194" cy="23987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EAA56-C119-9BAE-D953-2F7F263D13B3}"/>
              </a:ext>
            </a:extLst>
          </p:cNvPr>
          <p:cNvSpPr txBox="1"/>
          <p:nvPr/>
        </p:nvSpPr>
        <p:spPr>
          <a:xfrm>
            <a:off x="2543707" y="1754169"/>
            <a:ext cx="2290309" cy="3539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b="1" dirty="0"/>
              <a:t>Closed</a:t>
            </a:r>
            <a:r>
              <a:rPr lang="en-US" sz="1700" dirty="0"/>
              <a:t> Source Software</a:t>
            </a:r>
          </a:p>
        </p:txBody>
      </p:sp>
    </p:spTree>
    <p:extLst>
      <p:ext uri="{BB962C8B-B14F-4D97-AF65-F5344CB8AC3E}">
        <p14:creationId xmlns:p14="http://schemas.microsoft.com/office/powerpoint/2010/main" val="160954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2DF750-0D86-92FD-1CE7-8E0A7FE3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241366" cy="1003998"/>
          </a:xfrm>
        </p:spPr>
        <p:txBody>
          <a:bodyPr/>
          <a:lstStyle/>
          <a:p>
            <a:r>
              <a:rPr lang="en-US" sz="2700" dirty="0"/>
              <a:t>Texas uses the closed source Water Rights Analysis Package (WRAP) for basin-scale water management 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CDDBA-0C8D-0D02-2979-C38FEE062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0000" r="29306" b="19583"/>
          <a:stretch/>
        </p:blipFill>
        <p:spPr>
          <a:xfrm>
            <a:off x="432620" y="2805976"/>
            <a:ext cx="900068" cy="1378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B7AF4-AAA2-70DC-A4F2-CA8330D29618}"/>
              </a:ext>
            </a:extLst>
          </p:cNvPr>
          <p:cNvSpPr txBox="1"/>
          <p:nvPr/>
        </p:nvSpPr>
        <p:spPr>
          <a:xfrm>
            <a:off x="189773" y="2129370"/>
            <a:ext cx="1385762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Naturalized </a:t>
            </a:r>
          </a:p>
          <a:p>
            <a:pPr algn="ctr"/>
            <a:r>
              <a:rPr lang="en-US" sz="1700" dirty="0"/>
              <a:t>flows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AC6DD3D-3B70-74B3-73FF-7A439ADC51B2}"/>
              </a:ext>
            </a:extLst>
          </p:cNvPr>
          <p:cNvSpPr/>
          <p:nvPr/>
        </p:nvSpPr>
        <p:spPr>
          <a:xfrm>
            <a:off x="5356743" y="3345599"/>
            <a:ext cx="471065" cy="29937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D77A-C68C-6FEA-B6D2-A3E8B657F094}"/>
              </a:ext>
            </a:extLst>
          </p:cNvPr>
          <p:cNvSpPr txBox="1"/>
          <p:nvPr/>
        </p:nvSpPr>
        <p:spPr>
          <a:xfrm>
            <a:off x="2212471" y="2129370"/>
            <a:ext cx="1068758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</a:t>
            </a:r>
          </a:p>
          <a:p>
            <a:pPr algn="ctr"/>
            <a:r>
              <a:rPr lang="en-US" sz="1700" dirty="0"/>
              <a:t>Rights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FFD4E-9D60-233C-EC84-C774158501BD}"/>
              </a:ext>
            </a:extLst>
          </p:cNvPr>
          <p:cNvSpPr txBox="1"/>
          <p:nvPr/>
        </p:nvSpPr>
        <p:spPr>
          <a:xfrm>
            <a:off x="3617870" y="17290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8784B-26C9-AC28-C164-CEE1C9FFC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3648" r="10410" b="3406"/>
          <a:stretch/>
        </p:blipFill>
        <p:spPr>
          <a:xfrm>
            <a:off x="2106803" y="2805975"/>
            <a:ext cx="1174426" cy="1378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9C282-9781-E5FB-E2D1-92AAD2E11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058" y="2750127"/>
            <a:ext cx="1249856" cy="1490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913EC2-41B2-47D7-2A31-12DBDA2E5FE7}"/>
              </a:ext>
            </a:extLst>
          </p:cNvPr>
          <p:cNvSpPr txBox="1"/>
          <p:nvPr/>
        </p:nvSpPr>
        <p:spPr>
          <a:xfrm>
            <a:off x="5899058" y="2154292"/>
            <a:ext cx="124985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Allocation</a:t>
            </a: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B91C3A7D-C272-7009-9070-242079120D21}"/>
              </a:ext>
            </a:extLst>
          </p:cNvPr>
          <p:cNvSpPr/>
          <p:nvPr/>
        </p:nvSpPr>
        <p:spPr>
          <a:xfrm>
            <a:off x="1374778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BA7136-C313-8575-A287-0A580507D2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4" t="65092" r="4504"/>
          <a:stretch/>
        </p:blipFill>
        <p:spPr>
          <a:xfrm>
            <a:off x="8035873" y="1422017"/>
            <a:ext cx="4076831" cy="3483718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5D5AAF34-8696-9458-C65E-9B2B624F501E}"/>
              </a:ext>
            </a:extLst>
          </p:cNvPr>
          <p:cNvSpPr/>
          <p:nvPr/>
        </p:nvSpPr>
        <p:spPr>
          <a:xfrm>
            <a:off x="7431032" y="3027425"/>
            <a:ext cx="618231" cy="3181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BBB31F-367D-6248-B44C-594043E743F4}"/>
              </a:ext>
            </a:extLst>
          </p:cNvPr>
          <p:cNvSpPr txBox="1"/>
          <p:nvPr/>
        </p:nvSpPr>
        <p:spPr>
          <a:xfrm>
            <a:off x="3963907" y="2127380"/>
            <a:ext cx="117442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Demands</a:t>
            </a:r>
          </a:p>
        </p:txBody>
      </p:sp>
      <p:sp>
        <p:nvSpPr>
          <p:cNvPr id="19" name="Plus 18">
            <a:extLst>
              <a:ext uri="{FF2B5EF4-FFF2-40B4-BE49-F238E27FC236}">
                <a16:creationId xmlns:a16="http://schemas.microsoft.com/office/drawing/2014/main" id="{A0C926DF-905E-19EF-7497-FE3D0154CE9C}"/>
              </a:ext>
            </a:extLst>
          </p:cNvPr>
          <p:cNvSpPr/>
          <p:nvPr/>
        </p:nvSpPr>
        <p:spPr>
          <a:xfrm>
            <a:off x="3365907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703102-D775-AE9B-834C-9CEB9F4E5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650" y="2958104"/>
            <a:ext cx="1072160" cy="107436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4454E-DB5C-29EA-DDBB-9EB7A604400D}"/>
              </a:ext>
            </a:extLst>
          </p:cNvPr>
          <p:cNvSpPr txBox="1">
            <a:spLocks/>
          </p:cNvSpPr>
          <p:nvPr/>
        </p:nvSpPr>
        <p:spPr>
          <a:xfrm>
            <a:off x="340605" y="5018595"/>
            <a:ext cx="4876467" cy="1769766"/>
          </a:xfrm>
          <a:prstGeom prst="roundRect">
            <a:avLst/>
          </a:prstGeom>
          <a:ln w="38100">
            <a:solidFill>
              <a:srgbClr val="008E74"/>
            </a:solidFill>
          </a:ln>
        </p:spPr>
        <p:txBody>
          <a:bodyPr vert="horz" lIns="91440" tIns="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OVERARCHING GOAL</a:t>
            </a:r>
          </a:p>
          <a:p>
            <a:pPr marL="0" indent="0" algn="ctr">
              <a:buNone/>
            </a:pPr>
            <a:r>
              <a:rPr lang="en-US" dirty="0"/>
              <a:t>Use the Colorado River basin to develop an </a:t>
            </a:r>
            <a:r>
              <a:rPr lang="en-US" b="1" dirty="0"/>
              <a:t>open-source emulator</a:t>
            </a:r>
            <a:r>
              <a:rPr lang="en-US" dirty="0"/>
              <a:t> of WRAP to facilitate numerical experiments under diverse climate and operating conditions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3E766F8-8023-7F2D-F2DC-36127103785E}"/>
              </a:ext>
            </a:extLst>
          </p:cNvPr>
          <p:cNvSpPr/>
          <p:nvPr/>
        </p:nvSpPr>
        <p:spPr>
          <a:xfrm>
            <a:off x="5594090" y="5744391"/>
            <a:ext cx="618231" cy="3181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D1E11C-EBC2-6BBA-80C4-E851875EA9C6}"/>
              </a:ext>
            </a:extLst>
          </p:cNvPr>
          <p:cNvSpPr txBox="1"/>
          <p:nvPr/>
        </p:nvSpPr>
        <p:spPr>
          <a:xfrm>
            <a:off x="6589339" y="5099709"/>
            <a:ext cx="5184003" cy="1634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b="1" dirty="0"/>
              <a:t>Overarching research questions</a:t>
            </a:r>
          </a:p>
          <a:p>
            <a:pPr marL="209700" indent="-342900">
              <a:buFont typeface="+mj-lt"/>
              <a:buAutoNum type="arabicPeriod"/>
            </a:pPr>
            <a:r>
              <a:rPr lang="en-US" dirty="0"/>
              <a:t>How effective are LSTMs  as serving as surrogate models for water allocation processes?</a:t>
            </a:r>
          </a:p>
          <a:p>
            <a:pPr marL="209700" indent="-342900">
              <a:buFont typeface="+mj-lt"/>
              <a:buAutoNum type="arabicPeriod"/>
            </a:pPr>
            <a:r>
              <a:rPr lang="en-US" dirty="0"/>
              <a:t>Under what conditions should the trained model be used?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0B9549-24BB-FAE0-7EBC-DEE22B9959E6}"/>
              </a:ext>
            </a:extLst>
          </p:cNvPr>
          <p:cNvSpPr/>
          <p:nvPr/>
        </p:nvSpPr>
        <p:spPr>
          <a:xfrm>
            <a:off x="257073" y="4966786"/>
            <a:ext cx="11934927" cy="185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962171-4932-58DB-9B7C-A69E4D0F4404}"/>
              </a:ext>
            </a:extLst>
          </p:cNvPr>
          <p:cNvSpPr/>
          <p:nvPr/>
        </p:nvSpPr>
        <p:spPr>
          <a:xfrm>
            <a:off x="149954" y="1971979"/>
            <a:ext cx="7125194" cy="23987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EAA56-C119-9BAE-D953-2F7F263D13B3}"/>
              </a:ext>
            </a:extLst>
          </p:cNvPr>
          <p:cNvSpPr txBox="1"/>
          <p:nvPr/>
        </p:nvSpPr>
        <p:spPr>
          <a:xfrm>
            <a:off x="2543707" y="1754169"/>
            <a:ext cx="2290309" cy="3539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b="1" dirty="0"/>
              <a:t>Closed</a:t>
            </a:r>
            <a:r>
              <a:rPr lang="en-US" sz="1700" dirty="0"/>
              <a:t> Source Software</a:t>
            </a:r>
          </a:p>
        </p:txBody>
      </p:sp>
    </p:spTree>
    <p:extLst>
      <p:ext uri="{BB962C8B-B14F-4D97-AF65-F5344CB8AC3E}">
        <p14:creationId xmlns:p14="http://schemas.microsoft.com/office/powerpoint/2010/main" val="403953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2DF750-0D86-92FD-1CE7-8E0A7FE3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241366" cy="1003998"/>
          </a:xfrm>
        </p:spPr>
        <p:txBody>
          <a:bodyPr/>
          <a:lstStyle/>
          <a:p>
            <a:r>
              <a:rPr lang="en-US" sz="2700" dirty="0"/>
              <a:t>Texas uses the closed source Water Rights Analysis Package (WRAP) for basin-scale water management 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CDDBA-0C8D-0D02-2979-C38FEE062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0000" r="29306" b="19583"/>
          <a:stretch/>
        </p:blipFill>
        <p:spPr>
          <a:xfrm>
            <a:off x="432620" y="2805976"/>
            <a:ext cx="900068" cy="1378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B7AF4-AAA2-70DC-A4F2-CA8330D29618}"/>
              </a:ext>
            </a:extLst>
          </p:cNvPr>
          <p:cNvSpPr txBox="1"/>
          <p:nvPr/>
        </p:nvSpPr>
        <p:spPr>
          <a:xfrm>
            <a:off x="189773" y="2129370"/>
            <a:ext cx="1385762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Naturalized </a:t>
            </a:r>
          </a:p>
          <a:p>
            <a:pPr algn="ctr"/>
            <a:r>
              <a:rPr lang="en-US" sz="1700" dirty="0"/>
              <a:t>flows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AC6DD3D-3B70-74B3-73FF-7A439ADC51B2}"/>
              </a:ext>
            </a:extLst>
          </p:cNvPr>
          <p:cNvSpPr/>
          <p:nvPr/>
        </p:nvSpPr>
        <p:spPr>
          <a:xfrm>
            <a:off x="5356743" y="3345599"/>
            <a:ext cx="471065" cy="29937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D77A-C68C-6FEA-B6D2-A3E8B657F094}"/>
              </a:ext>
            </a:extLst>
          </p:cNvPr>
          <p:cNvSpPr txBox="1"/>
          <p:nvPr/>
        </p:nvSpPr>
        <p:spPr>
          <a:xfrm>
            <a:off x="2212471" y="2129370"/>
            <a:ext cx="1068758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</a:t>
            </a:r>
          </a:p>
          <a:p>
            <a:pPr algn="ctr"/>
            <a:r>
              <a:rPr lang="en-US" sz="1700" dirty="0"/>
              <a:t>Rights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FFD4E-9D60-233C-EC84-C774158501BD}"/>
              </a:ext>
            </a:extLst>
          </p:cNvPr>
          <p:cNvSpPr txBox="1"/>
          <p:nvPr/>
        </p:nvSpPr>
        <p:spPr>
          <a:xfrm>
            <a:off x="3617870" y="17290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8784B-26C9-AC28-C164-CEE1C9FFC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3648" r="10410" b="3406"/>
          <a:stretch/>
        </p:blipFill>
        <p:spPr>
          <a:xfrm>
            <a:off x="2106803" y="2805975"/>
            <a:ext cx="1174426" cy="1378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9C282-9781-E5FB-E2D1-92AAD2E11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058" y="2750127"/>
            <a:ext cx="1249856" cy="1490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913EC2-41B2-47D7-2A31-12DBDA2E5FE7}"/>
              </a:ext>
            </a:extLst>
          </p:cNvPr>
          <p:cNvSpPr txBox="1"/>
          <p:nvPr/>
        </p:nvSpPr>
        <p:spPr>
          <a:xfrm>
            <a:off x="5899058" y="2154292"/>
            <a:ext cx="124985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Allocation</a:t>
            </a: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B91C3A7D-C272-7009-9070-242079120D21}"/>
              </a:ext>
            </a:extLst>
          </p:cNvPr>
          <p:cNvSpPr/>
          <p:nvPr/>
        </p:nvSpPr>
        <p:spPr>
          <a:xfrm>
            <a:off x="1374778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BA7136-C313-8575-A287-0A580507D2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4" t="65092" r="4504"/>
          <a:stretch/>
        </p:blipFill>
        <p:spPr>
          <a:xfrm>
            <a:off x="8035873" y="1422017"/>
            <a:ext cx="4076831" cy="3483718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5D5AAF34-8696-9458-C65E-9B2B624F501E}"/>
              </a:ext>
            </a:extLst>
          </p:cNvPr>
          <p:cNvSpPr/>
          <p:nvPr/>
        </p:nvSpPr>
        <p:spPr>
          <a:xfrm>
            <a:off x="7431032" y="3027425"/>
            <a:ext cx="618231" cy="3181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BBB31F-367D-6248-B44C-594043E743F4}"/>
              </a:ext>
            </a:extLst>
          </p:cNvPr>
          <p:cNvSpPr txBox="1"/>
          <p:nvPr/>
        </p:nvSpPr>
        <p:spPr>
          <a:xfrm>
            <a:off x="3963907" y="2127380"/>
            <a:ext cx="117442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Demands</a:t>
            </a:r>
          </a:p>
        </p:txBody>
      </p:sp>
      <p:sp>
        <p:nvSpPr>
          <p:cNvPr id="19" name="Plus 18">
            <a:extLst>
              <a:ext uri="{FF2B5EF4-FFF2-40B4-BE49-F238E27FC236}">
                <a16:creationId xmlns:a16="http://schemas.microsoft.com/office/drawing/2014/main" id="{A0C926DF-905E-19EF-7497-FE3D0154CE9C}"/>
              </a:ext>
            </a:extLst>
          </p:cNvPr>
          <p:cNvSpPr/>
          <p:nvPr/>
        </p:nvSpPr>
        <p:spPr>
          <a:xfrm>
            <a:off x="3365907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703102-D775-AE9B-834C-9CEB9F4E5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650" y="2958104"/>
            <a:ext cx="1072160" cy="107436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4454E-DB5C-29EA-DDBB-9EB7A604400D}"/>
              </a:ext>
            </a:extLst>
          </p:cNvPr>
          <p:cNvSpPr txBox="1">
            <a:spLocks/>
          </p:cNvSpPr>
          <p:nvPr/>
        </p:nvSpPr>
        <p:spPr>
          <a:xfrm>
            <a:off x="340605" y="5018595"/>
            <a:ext cx="4876467" cy="1769766"/>
          </a:xfrm>
          <a:prstGeom prst="roundRect">
            <a:avLst/>
          </a:prstGeom>
          <a:ln w="38100">
            <a:solidFill>
              <a:srgbClr val="008E74"/>
            </a:solidFill>
          </a:ln>
        </p:spPr>
        <p:txBody>
          <a:bodyPr vert="horz" lIns="91440" tIns="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OVERARCHING GOAL</a:t>
            </a:r>
          </a:p>
          <a:p>
            <a:pPr marL="0" indent="0" algn="ctr">
              <a:buNone/>
            </a:pPr>
            <a:r>
              <a:rPr lang="en-US" dirty="0"/>
              <a:t>Use the Colorado River basin to develop an </a:t>
            </a:r>
            <a:r>
              <a:rPr lang="en-US" b="1" dirty="0"/>
              <a:t>open-source emulator</a:t>
            </a:r>
            <a:r>
              <a:rPr lang="en-US" dirty="0"/>
              <a:t> of WRAP to facilitate numerical experiments under diverse climate and operating conditions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3E766F8-8023-7F2D-F2DC-36127103785E}"/>
              </a:ext>
            </a:extLst>
          </p:cNvPr>
          <p:cNvSpPr/>
          <p:nvPr/>
        </p:nvSpPr>
        <p:spPr>
          <a:xfrm>
            <a:off x="5594090" y="5744391"/>
            <a:ext cx="618231" cy="3181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D1E11C-EBC2-6BBA-80C4-E851875EA9C6}"/>
              </a:ext>
            </a:extLst>
          </p:cNvPr>
          <p:cNvSpPr txBox="1"/>
          <p:nvPr/>
        </p:nvSpPr>
        <p:spPr>
          <a:xfrm>
            <a:off x="6589339" y="5099709"/>
            <a:ext cx="5184003" cy="1634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b="1" dirty="0"/>
              <a:t>Overarching research questions</a:t>
            </a:r>
          </a:p>
          <a:p>
            <a:pPr marL="209700" indent="-342900">
              <a:buFont typeface="+mj-lt"/>
              <a:buAutoNum type="arabicPeriod"/>
            </a:pPr>
            <a:r>
              <a:rPr lang="en-US" dirty="0"/>
              <a:t>How effective are LSTMs  as serving as surrogate models for water allocation processes?</a:t>
            </a:r>
          </a:p>
          <a:p>
            <a:pPr marL="209700" indent="-342900">
              <a:buFont typeface="+mj-lt"/>
              <a:buAutoNum type="arabicPeriod"/>
            </a:pPr>
            <a:r>
              <a:rPr lang="en-US" dirty="0"/>
              <a:t>Under what conditions should the trained model be used?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0B9549-24BB-FAE0-7EBC-DEE22B9959E6}"/>
              </a:ext>
            </a:extLst>
          </p:cNvPr>
          <p:cNvSpPr/>
          <p:nvPr/>
        </p:nvSpPr>
        <p:spPr>
          <a:xfrm>
            <a:off x="257073" y="4966786"/>
            <a:ext cx="11934927" cy="185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962171-4932-58DB-9B7C-A69E4D0F4404}"/>
              </a:ext>
            </a:extLst>
          </p:cNvPr>
          <p:cNvSpPr/>
          <p:nvPr/>
        </p:nvSpPr>
        <p:spPr>
          <a:xfrm>
            <a:off x="149954" y="1971979"/>
            <a:ext cx="7125194" cy="23987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EAA56-C119-9BAE-D953-2F7F263D13B3}"/>
              </a:ext>
            </a:extLst>
          </p:cNvPr>
          <p:cNvSpPr txBox="1"/>
          <p:nvPr/>
        </p:nvSpPr>
        <p:spPr>
          <a:xfrm>
            <a:off x="2543707" y="1754169"/>
            <a:ext cx="2290309" cy="3539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b="1" dirty="0"/>
              <a:t>Closed</a:t>
            </a:r>
            <a:r>
              <a:rPr lang="en-US" sz="1700" dirty="0"/>
              <a:t> Source Software</a:t>
            </a:r>
          </a:p>
        </p:txBody>
      </p:sp>
      <p:sp>
        <p:nvSpPr>
          <p:cNvPr id="21" name="Multiply 20">
            <a:extLst>
              <a:ext uri="{FF2B5EF4-FFF2-40B4-BE49-F238E27FC236}">
                <a16:creationId xmlns:a16="http://schemas.microsoft.com/office/drawing/2014/main" id="{474F5D57-B07E-7D20-62AB-A9D4F05298A8}"/>
              </a:ext>
            </a:extLst>
          </p:cNvPr>
          <p:cNvSpPr/>
          <p:nvPr/>
        </p:nvSpPr>
        <p:spPr>
          <a:xfrm>
            <a:off x="2606824" y="1669218"/>
            <a:ext cx="737522" cy="5510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D17625-4AD9-EFD1-9CAD-D7A5D88A28BF}"/>
              </a:ext>
            </a:extLst>
          </p:cNvPr>
          <p:cNvSpPr txBox="1"/>
          <p:nvPr/>
        </p:nvSpPr>
        <p:spPr>
          <a:xfrm>
            <a:off x="2542740" y="1362369"/>
            <a:ext cx="823167" cy="3539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b="1" dirty="0"/>
              <a:t>Open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0862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2DF750-0D86-92FD-1CE7-8E0A7FE3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241366" cy="1003998"/>
          </a:xfrm>
        </p:spPr>
        <p:txBody>
          <a:bodyPr/>
          <a:lstStyle/>
          <a:p>
            <a:r>
              <a:rPr lang="en-US" sz="2700" dirty="0"/>
              <a:t>Texas uses the closed source Water Rights Analysis Package (WRAP) for basin-scale water management 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CDDBA-0C8D-0D02-2979-C38FEE062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0000" r="29306" b="19583"/>
          <a:stretch/>
        </p:blipFill>
        <p:spPr>
          <a:xfrm>
            <a:off x="432620" y="2805976"/>
            <a:ext cx="900068" cy="1378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B7AF4-AAA2-70DC-A4F2-CA8330D29618}"/>
              </a:ext>
            </a:extLst>
          </p:cNvPr>
          <p:cNvSpPr txBox="1"/>
          <p:nvPr/>
        </p:nvSpPr>
        <p:spPr>
          <a:xfrm>
            <a:off x="189773" y="2129370"/>
            <a:ext cx="1385762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Naturalized </a:t>
            </a:r>
          </a:p>
          <a:p>
            <a:pPr algn="ctr"/>
            <a:r>
              <a:rPr lang="en-US" sz="1700" dirty="0"/>
              <a:t>flows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AC6DD3D-3B70-74B3-73FF-7A439ADC51B2}"/>
              </a:ext>
            </a:extLst>
          </p:cNvPr>
          <p:cNvSpPr/>
          <p:nvPr/>
        </p:nvSpPr>
        <p:spPr>
          <a:xfrm>
            <a:off x="5356743" y="3345599"/>
            <a:ext cx="471065" cy="29937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D77A-C68C-6FEA-B6D2-A3E8B657F094}"/>
              </a:ext>
            </a:extLst>
          </p:cNvPr>
          <p:cNvSpPr txBox="1"/>
          <p:nvPr/>
        </p:nvSpPr>
        <p:spPr>
          <a:xfrm>
            <a:off x="2212471" y="2129370"/>
            <a:ext cx="1068758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</a:t>
            </a:r>
          </a:p>
          <a:p>
            <a:pPr algn="ctr"/>
            <a:r>
              <a:rPr lang="en-US" sz="1700" dirty="0"/>
              <a:t>Rights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FFD4E-9D60-233C-EC84-C774158501BD}"/>
              </a:ext>
            </a:extLst>
          </p:cNvPr>
          <p:cNvSpPr txBox="1"/>
          <p:nvPr/>
        </p:nvSpPr>
        <p:spPr>
          <a:xfrm>
            <a:off x="3617870" y="17290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8784B-26C9-AC28-C164-CEE1C9FFC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3648" r="10410" b="3406"/>
          <a:stretch/>
        </p:blipFill>
        <p:spPr>
          <a:xfrm>
            <a:off x="2106803" y="2805975"/>
            <a:ext cx="1174426" cy="1378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9C282-9781-E5FB-E2D1-92AAD2E11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058" y="2750127"/>
            <a:ext cx="1249856" cy="1490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913EC2-41B2-47D7-2A31-12DBDA2E5FE7}"/>
              </a:ext>
            </a:extLst>
          </p:cNvPr>
          <p:cNvSpPr txBox="1"/>
          <p:nvPr/>
        </p:nvSpPr>
        <p:spPr>
          <a:xfrm>
            <a:off x="5899058" y="2154292"/>
            <a:ext cx="124985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Allocation</a:t>
            </a: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B91C3A7D-C272-7009-9070-242079120D21}"/>
              </a:ext>
            </a:extLst>
          </p:cNvPr>
          <p:cNvSpPr/>
          <p:nvPr/>
        </p:nvSpPr>
        <p:spPr>
          <a:xfrm>
            <a:off x="1374778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BA7136-C313-8575-A287-0A580507D2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4" t="65092" r="4504"/>
          <a:stretch/>
        </p:blipFill>
        <p:spPr>
          <a:xfrm>
            <a:off x="8035873" y="1422017"/>
            <a:ext cx="4076831" cy="3483718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5D5AAF34-8696-9458-C65E-9B2B624F501E}"/>
              </a:ext>
            </a:extLst>
          </p:cNvPr>
          <p:cNvSpPr/>
          <p:nvPr/>
        </p:nvSpPr>
        <p:spPr>
          <a:xfrm>
            <a:off x="7431032" y="3027425"/>
            <a:ext cx="618231" cy="31817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BBB31F-367D-6248-B44C-594043E743F4}"/>
              </a:ext>
            </a:extLst>
          </p:cNvPr>
          <p:cNvSpPr txBox="1"/>
          <p:nvPr/>
        </p:nvSpPr>
        <p:spPr>
          <a:xfrm>
            <a:off x="3963907" y="2127380"/>
            <a:ext cx="1174426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dirty="0"/>
              <a:t>Water Demands</a:t>
            </a:r>
          </a:p>
        </p:txBody>
      </p:sp>
      <p:sp>
        <p:nvSpPr>
          <p:cNvPr id="19" name="Plus 18">
            <a:extLst>
              <a:ext uri="{FF2B5EF4-FFF2-40B4-BE49-F238E27FC236}">
                <a16:creationId xmlns:a16="http://schemas.microsoft.com/office/drawing/2014/main" id="{A0C926DF-905E-19EF-7497-FE3D0154CE9C}"/>
              </a:ext>
            </a:extLst>
          </p:cNvPr>
          <p:cNvSpPr/>
          <p:nvPr/>
        </p:nvSpPr>
        <p:spPr>
          <a:xfrm>
            <a:off x="3365907" y="3163876"/>
            <a:ext cx="662822" cy="662822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703102-D775-AE9B-834C-9CEB9F4E5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650" y="2958104"/>
            <a:ext cx="1072160" cy="10743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962171-4932-58DB-9B7C-A69E4D0F4404}"/>
              </a:ext>
            </a:extLst>
          </p:cNvPr>
          <p:cNvSpPr/>
          <p:nvPr/>
        </p:nvSpPr>
        <p:spPr>
          <a:xfrm>
            <a:off x="149954" y="1971979"/>
            <a:ext cx="7125194" cy="23987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EAA56-C119-9BAE-D953-2F7F263D13B3}"/>
              </a:ext>
            </a:extLst>
          </p:cNvPr>
          <p:cNvSpPr txBox="1"/>
          <p:nvPr/>
        </p:nvSpPr>
        <p:spPr>
          <a:xfrm>
            <a:off x="2543707" y="1754169"/>
            <a:ext cx="2290309" cy="3539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b="1" dirty="0"/>
              <a:t>Closed</a:t>
            </a:r>
            <a:r>
              <a:rPr lang="en-US" sz="1700" dirty="0"/>
              <a:t> Source Software</a:t>
            </a:r>
          </a:p>
        </p:txBody>
      </p:sp>
      <p:sp>
        <p:nvSpPr>
          <p:cNvPr id="21" name="Multiply 20">
            <a:extLst>
              <a:ext uri="{FF2B5EF4-FFF2-40B4-BE49-F238E27FC236}">
                <a16:creationId xmlns:a16="http://schemas.microsoft.com/office/drawing/2014/main" id="{474F5D57-B07E-7D20-62AB-A9D4F05298A8}"/>
              </a:ext>
            </a:extLst>
          </p:cNvPr>
          <p:cNvSpPr/>
          <p:nvPr/>
        </p:nvSpPr>
        <p:spPr>
          <a:xfrm>
            <a:off x="2606824" y="1669218"/>
            <a:ext cx="737522" cy="5510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D17625-4AD9-EFD1-9CAD-D7A5D88A28BF}"/>
              </a:ext>
            </a:extLst>
          </p:cNvPr>
          <p:cNvSpPr txBox="1"/>
          <p:nvPr/>
        </p:nvSpPr>
        <p:spPr>
          <a:xfrm>
            <a:off x="2542740" y="1362369"/>
            <a:ext cx="823167" cy="3539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700" b="1" dirty="0"/>
              <a:t>Open</a:t>
            </a:r>
            <a:endParaRPr lang="en-US" sz="1700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B156C0CE-6CAC-A14C-457B-DCC91FBD8E7A}"/>
              </a:ext>
            </a:extLst>
          </p:cNvPr>
          <p:cNvSpPr txBox="1">
            <a:spLocks/>
          </p:cNvSpPr>
          <p:nvPr/>
        </p:nvSpPr>
        <p:spPr>
          <a:xfrm>
            <a:off x="208627" y="5018595"/>
            <a:ext cx="4876467" cy="1769766"/>
          </a:xfrm>
          <a:prstGeom prst="roundRect">
            <a:avLst/>
          </a:prstGeom>
          <a:ln w="38100">
            <a:solidFill>
              <a:srgbClr val="008E74"/>
            </a:solidFill>
          </a:ln>
        </p:spPr>
        <p:txBody>
          <a:bodyPr vert="horz" lIns="91440" tIns="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OVERARCHING GOAL</a:t>
            </a:r>
          </a:p>
          <a:p>
            <a:pPr marL="0" indent="0" algn="ctr">
              <a:buNone/>
            </a:pPr>
            <a:r>
              <a:rPr lang="en-US" dirty="0"/>
              <a:t>Use the Colorado River basin to develop an </a:t>
            </a:r>
            <a:r>
              <a:rPr lang="en-US" b="1" dirty="0"/>
              <a:t>open-source emulator</a:t>
            </a:r>
            <a:r>
              <a:rPr lang="en-US" dirty="0"/>
              <a:t> of WRAP to facilitate numerical experiments under diverse climate and operating conditions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02C52F14-7EDE-0B1D-CD30-4C23BF4BCD90}"/>
              </a:ext>
            </a:extLst>
          </p:cNvPr>
          <p:cNvSpPr/>
          <p:nvPr/>
        </p:nvSpPr>
        <p:spPr>
          <a:xfrm>
            <a:off x="5462112" y="5744391"/>
            <a:ext cx="618231" cy="3181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68D4B8-849C-5060-456A-663E587257EC}"/>
              </a:ext>
            </a:extLst>
          </p:cNvPr>
          <p:cNvSpPr txBox="1"/>
          <p:nvPr/>
        </p:nvSpPr>
        <p:spPr>
          <a:xfrm>
            <a:off x="6457361" y="5099709"/>
            <a:ext cx="5523365" cy="1634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b="1" dirty="0"/>
              <a:t>Key knowledge gap</a:t>
            </a:r>
          </a:p>
          <a:p>
            <a:pPr algn="ctr"/>
            <a:r>
              <a:rPr lang="en-US" dirty="0"/>
              <a:t>Understanding the efficacy of using long short-term memory (LSTMs) neural network as a surrogate model for water allocation processes and the appropriate conditions for using a training model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0B9549-24BB-FAE0-7EBC-DEE22B9959E6}"/>
              </a:ext>
            </a:extLst>
          </p:cNvPr>
          <p:cNvSpPr/>
          <p:nvPr/>
        </p:nvSpPr>
        <p:spPr>
          <a:xfrm>
            <a:off x="5356743" y="5018595"/>
            <a:ext cx="6829823" cy="185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286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microsoft.com/office/infopath/2007/PartnerControls"/>
    <ds:schemaRef ds:uri="http://schemas.microsoft.com/office/2006/metadata/properties"/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71af3243-3dd4-4a8d-8c0d-dd76da1f02a5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{E759AB05-4C78-4E62-835E-2B1E55B10A6E}tf67061901_win32</Template>
  <TotalTime>16672</TotalTime>
  <Words>1550</Words>
  <Application>Microsoft Macintosh PowerPoint</Application>
  <PresentationFormat>Widescreen</PresentationFormat>
  <Paragraphs>252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Gill Sans MT</vt:lpstr>
      <vt:lpstr>Wingdings 2</vt:lpstr>
      <vt:lpstr>DividendVTI</vt:lpstr>
      <vt:lpstr>From Data to Decisions: Machine Learning for Water Allocation Amid Hydrologic Extremes</vt:lpstr>
      <vt:lpstr>Texas uses the closed source Water Rights Analysis Package (WRAP) for basin-scale water management modeling</vt:lpstr>
      <vt:lpstr>Texas uses the closed source Water Rights Analysis Package (WRAP) for basin-scale water management modeling</vt:lpstr>
      <vt:lpstr>Texas uses the closed source Water Rights Analysis Package (WRAP) for basin-scale water management modeling</vt:lpstr>
      <vt:lpstr>Texas uses the closed source Water Rights Analysis Package (WRAP) for basin-scale water management modeling</vt:lpstr>
      <vt:lpstr>Texas uses the closed source Water Rights Analysis Package (WRAP) for basin-scale water management modeling</vt:lpstr>
      <vt:lpstr>Texas uses the closed source Water Rights Analysis Package (WRAP) for basin-scale water management modeling</vt:lpstr>
      <vt:lpstr>Texas uses the closed source Water Rights Analysis Package (WRAP) for basin-scale water management modeling</vt:lpstr>
      <vt:lpstr>Texas uses the closed source Water Rights Analysis Package (WRAP) for basin-scale water management modeling</vt:lpstr>
      <vt:lpstr>Texas uses the closed source Water Rights Analysis Package (WRAP) for basin-scale water management modeling</vt:lpstr>
      <vt:lpstr>Developing an LSTM for WRAP requires minimal information about the system</vt:lpstr>
      <vt:lpstr>Developing an LSTM for WRAP requires minimal information about the system</vt:lpstr>
      <vt:lpstr>Data gap filled using Hidden Markov Models to generate synthetic streamflows across a variety of drought conditions</vt:lpstr>
      <vt:lpstr>Data gap filled using Hidden Markov Models to generate synthetic streamflows across a variety of drought conditions</vt:lpstr>
      <vt:lpstr>Data gap filled using Hidden Markov Models to generate synthetic streamflows across a variety of drought conditions</vt:lpstr>
      <vt:lpstr>Data gap filled using Hidden Markov Models to generate synthetic streamflows across a variety of drought conditions</vt:lpstr>
      <vt:lpstr>LSTM performance as a WRAP emulator can be evaluated overall as well as across space, time, sector, and drought</vt:lpstr>
      <vt:lpstr>LSTM performance as a WRAP emulator can be evaluated overall as well as across space, time, sector, and drought</vt:lpstr>
      <vt:lpstr>LSTM performance as a WRAP emulator can be evaluated overall as well as across space, time, sector, and drought</vt:lpstr>
      <vt:lpstr>LSTM performance as a WRAP emulator can be evaluated overall as well as across space, time, sector, and drought</vt:lpstr>
      <vt:lpstr>LSTM performance as a WRAP emulator can be evaluated overall as well as across space, time, sector, and drought</vt:lpstr>
      <vt:lpstr>In conclusion, a high performing water allocation emulator has been developed for the Colorado River Basin in Texas</vt:lpstr>
      <vt:lpstr>In conclusion, a high performing water allocation emulator has been developed for the Colorado River Basin in Texas</vt:lpstr>
      <vt:lpstr>In conclusion, a high performing water allocation emulator has been developed for the Colorado River Basin in Texas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Tackett, Susan M</dc:creator>
  <cp:lastModifiedBy>Jackson, Nicole D.</cp:lastModifiedBy>
  <cp:revision>704</cp:revision>
  <dcterms:created xsi:type="dcterms:W3CDTF">2020-11-10T05:39:46Z</dcterms:created>
  <dcterms:modified xsi:type="dcterms:W3CDTF">2024-08-07T12:24:46Z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