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22"/>
  </p:notesMasterIdLst>
  <p:sldIdLst>
    <p:sldId id="256" r:id="rId2"/>
    <p:sldId id="1296" r:id="rId3"/>
    <p:sldId id="683" r:id="rId4"/>
    <p:sldId id="684" r:id="rId5"/>
    <p:sldId id="685" r:id="rId6"/>
    <p:sldId id="686" r:id="rId7"/>
    <p:sldId id="687" r:id="rId8"/>
    <p:sldId id="1259" r:id="rId9"/>
    <p:sldId id="1260" r:id="rId10"/>
    <p:sldId id="1297" r:id="rId11"/>
    <p:sldId id="1288" r:id="rId12"/>
    <p:sldId id="1289" r:id="rId13"/>
    <p:sldId id="1233" r:id="rId14"/>
    <p:sldId id="1291" r:id="rId15"/>
    <p:sldId id="1292" r:id="rId16"/>
    <p:sldId id="1280" r:id="rId17"/>
    <p:sldId id="1263" r:id="rId18"/>
    <p:sldId id="1264" r:id="rId19"/>
    <p:sldId id="1267" r:id="rId20"/>
    <p:sldId id="1281" r:id="rId21"/>
  </p:sldIdLst>
  <p:sldSz cx="12192000" cy="6858000"/>
  <p:notesSz cx="6858000" cy="9144000"/>
  <p:embeddedFontLst>
    <p:embeddedFont>
      <p:font typeface="Proxima Nova" panose="02000506030000020004" pitchFamily="2" charset="0"/>
      <p:regular r:id="rId23"/>
      <p:bold r:id="rId24"/>
      <p:italic r:id="rId25"/>
      <p:boldItalic r:id="rId26"/>
    </p:embeddedFont>
    <p:embeddedFont>
      <p:font typeface="Proxima Nova Extrabold" panose="02000506030000020004" pitchFamily="2" charset="0"/>
      <p:bold r:id="rId27"/>
      <p:italic r:id="rId28"/>
      <p:boldItalic r:id="rId29"/>
    </p:embeddedFont>
    <p:embeddedFont>
      <p:font typeface="Proxima Nova Light" panose="02000506030000020004" pitchFamily="2" charset="0"/>
      <p:regular r:id="rId30"/>
      <p:italic r:id="rId31"/>
    </p:embeddedFont>
    <p:embeddedFont>
      <p:font typeface="Proxima Nova Thin" panose="02000506030000020004" pitchFamily="2" charset="0"/>
      <p:regular r:id="rId32"/>
      <p:italic r:id="rId33"/>
    </p:embeddedFont>
    <p:embeddedFont>
      <p:font typeface="ProximaNova-Black" panose="02000506030000020004" pitchFamily="2" charset="0"/>
      <p:bold r:id="rId34"/>
    </p:embeddedFont>
    <p:embeddedFont>
      <p:font typeface="ProximaNova-Medium" panose="02000506030000020004" pitchFamily="2" charset="0"/>
      <p:regular r:id="rId35"/>
      <p:italic r:id="rId36"/>
    </p:embeddedFont>
    <p:embeddedFont>
      <p:font typeface="Wingdings 2" pitchFamily="2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57"/>
    <a:srgbClr val="FFFFFF"/>
    <a:srgbClr val="6080C4"/>
    <a:srgbClr val="984199"/>
    <a:srgbClr val="3B027B"/>
    <a:srgbClr val="5A4C47"/>
    <a:srgbClr val="585753"/>
    <a:srgbClr val="F7AF58"/>
    <a:srgbClr val="FFFED6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6ECB4-2E09-2748-8D4F-8FB64886B6AE}" v="615" dt="2024-08-06T03:35:15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77"/>
  </p:normalViewPr>
  <p:slideViewPr>
    <p:cSldViewPr snapToGrid="0">
      <p:cViewPr>
        <p:scale>
          <a:sx n="104" d="100"/>
          <a:sy n="104" d="100"/>
        </p:scale>
        <p:origin x="89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roxima Nova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roxima Nova" panose="02000506030000020004" pitchFamily="2" charset="0"/>
              </a:defRPr>
            </a:lvl1pPr>
          </a:lstStyle>
          <a:p>
            <a:fld id="{A93823B9-867E-7449-9974-19E97E7A71F7}" type="datetimeFigureOut">
              <a:rPr lang="en-US" smtClean="0"/>
              <a:pPr/>
              <a:t>8/5/24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roxima Nova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roxima Nova" panose="02000506030000020004" pitchFamily="2" charset="0"/>
              </a:defRPr>
            </a:lvl1pPr>
          </a:lstStyle>
          <a:p>
            <a:fld id="{79A6F609-7C3B-734C-A8E2-3B2F152C2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11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roxima Nova" panose="0200050603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roxima Nova" panose="0200050603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roxima Nova" panose="0200050603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roxima Nova" panose="0200050603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roxima Nova" panose="0200050603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85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87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9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1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5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8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27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09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24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6F609-7C3B-734C-A8E2-3B2F152C2F4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7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5">
            <a:extLst>
              <a:ext uri="{FF2B5EF4-FFF2-40B4-BE49-F238E27FC236}">
                <a16:creationId xmlns:a16="http://schemas.microsoft.com/office/drawing/2014/main" id="{9C20FEB9-559B-A64A-A6C7-F4B03566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3838" y="4760662"/>
            <a:ext cx="1143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996" y="1512132"/>
            <a:ext cx="5723004" cy="16303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2400" b="1" i="0" spc="0">
                <a:solidFill>
                  <a:srgbClr val="2B809E"/>
                </a:solidFill>
                <a:latin typeface="Proxima Nova Extrabold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372996" y="3299143"/>
            <a:ext cx="5723004" cy="8773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 i="0">
                <a:solidFill>
                  <a:srgbClr val="81875A"/>
                </a:solidFill>
                <a:latin typeface="Proxima Nova Light" panose="0200050603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Presenter’s name, etc.</a:t>
            </a:r>
          </a:p>
          <a:p>
            <a:pPr lvl="0"/>
            <a:r>
              <a:rPr lang="en-US"/>
              <a:t>Presenter’s title</a:t>
            </a:r>
          </a:p>
          <a:p>
            <a:pPr lvl="0"/>
            <a:r>
              <a:rPr lang="en-US"/>
              <a:t>Presenter’s institution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F41F2666-16FE-C548-A62D-01BA7BB4C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12" y="360374"/>
            <a:ext cx="1536789" cy="11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362B4-0F59-A340-BFFE-8061F68ED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0374"/>
            <a:ext cx="745995" cy="1151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33A3F8-279D-904A-B23A-3E7A32359182}"/>
              </a:ext>
            </a:extLst>
          </p:cNvPr>
          <p:cNvSpPr txBox="1"/>
          <p:nvPr/>
        </p:nvSpPr>
        <p:spPr>
          <a:xfrm>
            <a:off x="2345061" y="397644"/>
            <a:ext cx="4770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Proxima Nova Extrabold" panose="02000506030000020004" pitchFamily="2" charset="0"/>
                <a:ea typeface="+mn-ea"/>
                <a:cs typeface="Arial" panose="020B0604020202020204" pitchFamily="34" charset="0"/>
              </a:rPr>
              <a:t>INTEGRATED</a:t>
            </a:r>
          </a:p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Proxima Nova Extrabold" panose="02000506030000020004" pitchFamily="2" charset="0"/>
                <a:ea typeface="+mn-ea"/>
                <a:cs typeface="Arial" panose="020B0604020202020204" pitchFamily="34" charset="0"/>
              </a:rPr>
              <a:t>MULTISECTOR</a:t>
            </a:r>
          </a:p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Proxima Nova Extrabold" panose="02000506030000020004" pitchFamily="2" charset="0"/>
                <a:ea typeface="+mn-ea"/>
                <a:cs typeface="Arial" panose="020B0604020202020204" pitchFamily="34" charset="0"/>
              </a:rPr>
              <a:t>MULTISCALE</a:t>
            </a:r>
          </a:p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Proxima Nova Extrabold" panose="02000506030000020004" pitchFamily="2" charset="0"/>
                <a:ea typeface="+mn-ea"/>
                <a:cs typeface="Arial" panose="020B0604020202020204" pitchFamily="34" charset="0"/>
              </a:rPr>
              <a:t>MODELING</a:t>
            </a:r>
            <a:endParaRPr lang="en-US" sz="1600" b="1" i="0">
              <a:solidFill>
                <a:srgbClr val="2B809E"/>
              </a:solidFill>
              <a:latin typeface="Proxima Nova Extrabold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43791-2C51-A74E-98E2-620C2FF8D813}"/>
              </a:ext>
            </a:extLst>
          </p:cNvPr>
          <p:cNvSpPr txBox="1"/>
          <p:nvPr/>
        </p:nvSpPr>
        <p:spPr>
          <a:xfrm>
            <a:off x="323527" y="5293182"/>
            <a:ext cx="20221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>
                <a:solidFill>
                  <a:srgbClr val="7C8156"/>
                </a:solidFill>
                <a:latin typeface="Proxima Nova Thin" panose="02000506030000020004" pitchFamily="2" charset="0"/>
              </a:rPr>
              <a:t>This research is supported by the U.S. Department of Energy, Office of Science, as part of research in </a:t>
            </a:r>
            <a:r>
              <a:rPr lang="en-US" sz="1050" b="0" i="0" err="1">
                <a:solidFill>
                  <a:srgbClr val="7C8156"/>
                </a:solidFill>
                <a:latin typeface="Proxima Nova Thin" panose="02000506030000020004" pitchFamily="2" charset="0"/>
              </a:rPr>
              <a:t>MultiSector</a:t>
            </a:r>
            <a:r>
              <a:rPr lang="en-US" sz="1050" b="0" i="0">
                <a:solidFill>
                  <a:srgbClr val="7C8156"/>
                </a:solidFill>
                <a:latin typeface="Proxima Nova Thin" panose="02000506030000020004" pitchFamily="2" charset="0"/>
              </a:rPr>
              <a:t> Dynamics, Earth and Environmental System Modeling Program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2665A8-DB9F-4E6A-9717-4EC3C1575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148" y="-1"/>
            <a:ext cx="5962851" cy="6858001"/>
          </a:xfrm>
          <a:prstGeom prst="rect">
            <a:avLst/>
          </a:prstGeom>
        </p:spPr>
      </p:pic>
      <p:pic>
        <p:nvPicPr>
          <p:cNvPr id="12" name="Picture 11" descr="A picture containing letter&#10;&#10;Description automatically generated">
            <a:extLst>
              <a:ext uri="{FF2B5EF4-FFF2-40B4-BE49-F238E27FC236}">
                <a16:creationId xmlns:a16="http://schemas.microsoft.com/office/drawing/2014/main" id="{753C50D2-196C-4267-8A6B-C0907A4AE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849" y="5171298"/>
            <a:ext cx="3689678" cy="16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977" y="1608041"/>
            <a:ext cx="5194767" cy="4032250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6784" y="1608041"/>
            <a:ext cx="5194769" cy="4032249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6A11C3-7857-DF41-9953-8C53CCBF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360303" cy="1003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30FE118C-746A-7148-BC00-20764019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fld id="{DBC911FC-02B4-AF44-9B1E-9F34E5205298}" type="datetime1">
              <a:rPr lang="en-US" smtClean="0"/>
              <a:t>8/5/24</a:t>
            </a:fld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BBE0AE3-3974-4D4B-A1A6-D1D3A283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F52399B9-8749-0D4A-8D79-28D29AC6C9ED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Graphic 2">
            <a:extLst>
              <a:ext uri="{FF2B5EF4-FFF2-40B4-BE49-F238E27FC236}">
                <a16:creationId xmlns:a16="http://schemas.microsoft.com/office/drawing/2014/main" id="{078B00F6-9314-3348-8477-5CC72262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80C58-4777-42CC-8401-A49F213ED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8A4258-0D6B-7545-94C7-24A648B72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7" y="1611757"/>
            <a:ext cx="11029615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48B1688-8829-1249-80FD-1104EEA7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fld id="{73680467-0CCA-9B4D-AABB-B7050EA3877B}" type="datetime1">
              <a:rPr lang="en-US" smtClean="0"/>
              <a:t>8/5/24</a:t>
            </a:fld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CA0C5B9-2EB1-F348-B6F8-03D4683A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F52399B9-8749-0D4A-8D79-28D29AC6C9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8931A1-BE96-7D43-9E1E-E9806CCF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3A8ABAFF-E179-7C4D-8874-AB10A86F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35E9C-A85B-4AE4-BE77-133131523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3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F61A40-FDFA-0942-A994-32D83D8A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fld id="{C4ED87E1-129D-3549-90AF-8D69C7206531}" type="datetime1">
              <a:rPr lang="en-US" smtClean="0"/>
              <a:t>8/5/24</a:t>
            </a:fld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59EBA9C-4553-3941-AA56-5387D2D8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F52399B9-8749-0D4A-8D79-28D29AC6C9E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C74CE2-B1D0-F945-A045-4256253A573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91978" y="1741357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8379A9E-DBC2-A048-BBE5-B02A64D725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255183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C14691-5062-304B-9633-028599A1D1B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118388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B4E4D3-02CE-1C45-BE1D-E1816FED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058772" cy="1003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Graphic 2">
            <a:extLst>
              <a:ext uri="{FF2B5EF4-FFF2-40B4-BE49-F238E27FC236}">
                <a16:creationId xmlns:a16="http://schemas.microsoft.com/office/drawing/2014/main" id="{5FACF7B0-3857-D24C-BCE6-DB87CAD5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32F1CD-F038-4F5C-B073-89F0B1A5C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0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C2F03B-91D5-344A-A66A-66BE94CD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8" y="1611757"/>
            <a:ext cx="6120034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5C78430-C887-8148-A7A8-AD671155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fld id="{A90B2D39-F0A5-084F-AD47-D0FA3B66F7FB}" type="datetime1">
              <a:rPr lang="en-US" smtClean="0"/>
              <a:t>8/5/24</a:t>
            </a:fld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22567F8-1033-8D44-9015-DC9173B3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F52399B9-8749-0D4A-8D79-28D29AC6C9E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24632AF-6678-BA44-8DDE-F2B6ACD3A3F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93924" y="1611758"/>
            <a:ext cx="5106098" cy="3634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DFD32D-5A39-DC45-8256-3B4F1408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1497"/>
            <a:ext cx="10058772" cy="1003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E653C0DB-B97F-F441-908E-560F1015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D1E5D-5AB1-4A89-8A38-705C7AF58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76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5C78430-C887-8148-A7A8-AD671155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fld id="{40622E8C-D3E7-8142-9E58-336EBCCD9295}" type="datetime1">
              <a:rPr lang="en-US" smtClean="0"/>
              <a:t>8/5/24</a:t>
            </a:fld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22567F8-1033-8D44-9015-DC9173B3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F52399B9-8749-0D4A-8D79-28D29AC6C9E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DFD32D-5A39-DC45-8256-3B4F1408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1497"/>
            <a:ext cx="10058772" cy="1003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E653C0DB-B97F-F441-908E-560F1015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D1E5D-5AB1-4A89-8A38-705C7AF58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496-53C2-8663-68A8-4C2F691D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18241"/>
            <a:ext cx="9700600" cy="10476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1CB6D-4DD3-1414-217E-9443E5BA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BEA5-C0A2-9A4E-BB26-AC5732C246CB}" type="datetime1">
              <a:rPr lang="en-US" smtClean="0"/>
              <a:t>8/5/24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7E8AF-4D22-74BF-26E7-6EE8EB6F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AA0AE-B188-491E-0EB1-4E332F45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17CD208-042C-B176-4B0A-34344F7D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93C62-ED30-701F-C628-D6CB986E2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0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/>
          <p:nvPr/>
        </p:nvSpPr>
        <p:spPr>
          <a:xfrm>
            <a:off x="-9333" y="-33"/>
            <a:ext cx="12201200" cy="6858000"/>
          </a:xfrm>
          <a:prstGeom prst="frame">
            <a:avLst>
              <a:gd name="adj1" fmla="val 2453"/>
            </a:avLst>
          </a:prstGeom>
          <a:gradFill>
            <a:gsLst>
              <a:gs pos="0">
                <a:schemeClr val="accent2">
                  <a:alpha val="40000"/>
                </a:scheme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Proxima Nova" panose="02000506030000020004" pitchFamily="2" charset="0"/>
            </a:endParaRPr>
          </a:p>
        </p:txBody>
      </p:sp>
      <p:sp>
        <p:nvSpPr>
          <p:cNvPr id="64" name="Google Shape;64;p11"/>
          <p:cNvSpPr/>
          <p:nvPr/>
        </p:nvSpPr>
        <p:spPr>
          <a:xfrm>
            <a:off x="5782884" y="6231600"/>
            <a:ext cx="626400" cy="62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Proxima Nova" panose="02000506030000020004" pitchFamily="2" charset="0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5782717" y="6231533"/>
            <a:ext cx="626400" cy="62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>
              <a:defRPr lang="en" b="1" smtClean="0">
                <a:ea typeface="Arial"/>
                <a:cs typeface="Arial"/>
              </a:defRPr>
            </a:lvl1pPr>
          </a:lstStyle>
          <a:p>
            <a:fld id="{8CF9B130-9532-5D4B-A386-8FA082AB3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7360" y="228600"/>
            <a:ext cx="9363456" cy="9814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Proxima Nova Thin" panose="02000506030000020004" pitchFamily="2" charset="0"/>
              </a:defRPr>
            </a:lvl1pPr>
          </a:lstStyle>
          <a:p>
            <a:fld id="{CE432CB2-FCED-F04D-8836-8C5C7B68230E}" type="datetime1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cap="all">
                <a:solidFill>
                  <a:schemeClr val="tx1">
                    <a:lumMod val="75000"/>
                    <a:lumOff val="25000"/>
                  </a:schemeClr>
                </a:solidFill>
                <a:latin typeface="Proxima Nova Thin" panose="020005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Proxima Nova Thin" panose="02000506030000020004" pitchFamily="2" charset="0"/>
              </a:defRPr>
            </a:lvl1pPr>
          </a:lstStyle>
          <a:p>
            <a:fld id="{F52399B9-8749-0D4A-8D79-28D29AC6C9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6" r:id="rId6"/>
    <p:sldLayoutId id="2147483673" r:id="rId7"/>
    <p:sldLayoutId id="2147483675" r:id="rId8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dirty="0">
          <a:solidFill>
            <a:schemeClr val="tx1">
              <a:lumMod val="75000"/>
              <a:lumOff val="25000"/>
            </a:schemeClr>
          </a:solidFill>
          <a:latin typeface="Proxima Nova" panose="02000506030000020004" pitchFamily="2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2800" b="0" i="0" kern="1200">
          <a:solidFill>
            <a:schemeClr val="tx1">
              <a:lumMod val="75000"/>
              <a:lumOff val="25000"/>
            </a:schemeClr>
          </a:solidFill>
          <a:latin typeface="Proxima Nova Light" panose="02000506030000020004" pitchFamily="2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2400" b="0" i="0" kern="1200">
          <a:solidFill>
            <a:schemeClr val="tx1">
              <a:lumMod val="75000"/>
              <a:lumOff val="25000"/>
            </a:schemeClr>
          </a:solidFill>
          <a:latin typeface="Proxima Nova Light" panose="02000506030000020004" pitchFamily="2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2000" b="0" i="0" kern="1200">
          <a:solidFill>
            <a:schemeClr val="tx1">
              <a:lumMod val="75000"/>
              <a:lumOff val="25000"/>
            </a:schemeClr>
          </a:solidFill>
          <a:latin typeface="Proxima Nova Light" panose="02000506030000020004" pitchFamily="2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800" b="0" i="0" kern="1200">
          <a:solidFill>
            <a:schemeClr val="tx1">
              <a:lumMod val="75000"/>
              <a:lumOff val="25000"/>
            </a:schemeClr>
          </a:solidFill>
          <a:latin typeface="Proxima Nova Light" panose="02000506030000020004" pitchFamily="2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800" b="0" i="0" kern="1200">
          <a:solidFill>
            <a:schemeClr val="tx1">
              <a:lumMod val="75000"/>
              <a:lumOff val="25000"/>
            </a:schemeClr>
          </a:solidFill>
          <a:latin typeface="Proxima Nova Light" panose="02000506030000020004" pitchFamily="2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67F903-A079-EDAB-EF06-72A7C4106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96" y="1816932"/>
            <a:ext cx="5313820" cy="1630328"/>
          </a:xfrm>
        </p:spPr>
        <p:txBody>
          <a:bodyPr lIns="9144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Scenario storyline discovery for multi-actor human-natural systems confronting change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D3F24-5995-ED88-44DD-1D5C8C4D82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2997" y="3603943"/>
            <a:ext cx="4574142" cy="877384"/>
          </a:xfrm>
        </p:spPr>
        <p:txBody>
          <a:bodyPr lIns="91440"/>
          <a:lstStyle/>
          <a:p>
            <a:r>
              <a:rPr lang="en-US" sz="2000" dirty="0"/>
              <a:t>Antonia Hadjimichael, Patrick M. Reed, Julianne D. Quinn, Chris R. Vernon, Travis Thurber</a:t>
            </a:r>
          </a:p>
        </p:txBody>
      </p:sp>
    </p:spTree>
    <p:extLst>
      <p:ext uri="{BB962C8B-B14F-4D97-AF65-F5344CB8AC3E}">
        <p14:creationId xmlns:p14="http://schemas.microsoft.com/office/powerpoint/2010/main" val="658375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Picture 1795">
            <a:extLst>
              <a:ext uri="{FF2B5EF4-FFF2-40B4-BE49-F238E27FC236}">
                <a16:creationId xmlns:a16="http://schemas.microsoft.com/office/drawing/2014/main" id="{3D9DFBC5-7ABB-879D-DD7F-70756747A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7946089" cy="1076083"/>
          </a:xfrm>
        </p:spPr>
        <p:txBody>
          <a:bodyPr/>
          <a:lstStyle/>
          <a:p>
            <a:r>
              <a:rPr lang="en-US"/>
              <a:t>Using FRNSIC in a 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hypothetical</a:t>
            </a:r>
            <a:r>
              <a:rPr lang="en-US"/>
              <a:t> planning context for the UCRB</a:t>
            </a:r>
          </a:p>
        </p:txBody>
      </p:sp>
      <p:sp>
        <p:nvSpPr>
          <p:cNvPr id="1765" name="Freeform 1764">
            <a:extLst>
              <a:ext uri="{FF2B5EF4-FFF2-40B4-BE49-F238E27FC236}">
                <a16:creationId xmlns:a16="http://schemas.microsoft.com/office/drawing/2014/main" id="{024C0D42-4601-E6F8-546D-1F20D364C90A}"/>
              </a:ext>
            </a:extLst>
          </p:cNvPr>
          <p:cNvSpPr/>
          <p:nvPr/>
        </p:nvSpPr>
        <p:spPr>
          <a:xfrm rot="2072400">
            <a:off x="7987072" y="5436315"/>
            <a:ext cx="652370" cy="152624"/>
          </a:xfrm>
          <a:custGeom>
            <a:avLst/>
            <a:gdLst>
              <a:gd name="connsiteX0" fmla="*/ 720699 w 816261"/>
              <a:gd name="connsiteY0" fmla="*/ 0 h 190967"/>
              <a:gd name="connsiteX1" fmla="*/ 816261 w 816261"/>
              <a:gd name="connsiteY1" fmla="*/ 0 h 190967"/>
              <a:gd name="connsiteX2" fmla="*/ 816261 w 816261"/>
              <a:gd name="connsiteY2" fmla="*/ 190967 h 190967"/>
              <a:gd name="connsiteX3" fmla="*/ 720699 w 816261"/>
              <a:gd name="connsiteY3" fmla="*/ 190967 h 190967"/>
              <a:gd name="connsiteX4" fmla="*/ 95562 w 816261"/>
              <a:gd name="connsiteY4" fmla="*/ 190967 h 190967"/>
              <a:gd name="connsiteX5" fmla="*/ 0 w 816261"/>
              <a:gd name="connsiteY5" fmla="*/ 190967 h 190967"/>
              <a:gd name="connsiteX6" fmla="*/ 0 w 816261"/>
              <a:gd name="connsiteY6" fmla="*/ 0 h 190967"/>
              <a:gd name="connsiteX7" fmla="*/ 95562 w 816261"/>
              <a:gd name="connsiteY7" fmla="*/ 0 h 1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61" h="190967">
                <a:moveTo>
                  <a:pt x="720699" y="0"/>
                </a:moveTo>
                <a:cubicBezTo>
                  <a:pt x="773477" y="0"/>
                  <a:pt x="816261" y="0"/>
                  <a:pt x="816261" y="0"/>
                </a:cubicBezTo>
                <a:lnTo>
                  <a:pt x="816261" y="190967"/>
                </a:lnTo>
                <a:cubicBezTo>
                  <a:pt x="816261" y="190967"/>
                  <a:pt x="773477" y="190967"/>
                  <a:pt x="720699" y="190967"/>
                </a:cubicBezTo>
                <a:lnTo>
                  <a:pt x="95562" y="190967"/>
                </a:lnTo>
                <a:cubicBezTo>
                  <a:pt x="42785" y="190967"/>
                  <a:pt x="0" y="190967"/>
                  <a:pt x="0" y="190967"/>
                </a:cubicBezTo>
                <a:lnTo>
                  <a:pt x="0" y="0"/>
                </a:lnTo>
                <a:cubicBezTo>
                  <a:pt x="0" y="0"/>
                  <a:pt x="42785" y="0"/>
                  <a:pt x="95562" y="0"/>
                </a:cubicBezTo>
                <a:close/>
              </a:path>
            </a:pathLst>
          </a:custGeom>
          <a:solidFill>
            <a:srgbClr val="999999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6" name="Freeform 1765">
            <a:extLst>
              <a:ext uri="{FF2B5EF4-FFF2-40B4-BE49-F238E27FC236}">
                <a16:creationId xmlns:a16="http://schemas.microsoft.com/office/drawing/2014/main" id="{5BAA58DD-DFEF-A76A-2D34-8210CB1CF4D2}"/>
              </a:ext>
            </a:extLst>
          </p:cNvPr>
          <p:cNvSpPr/>
          <p:nvPr/>
        </p:nvSpPr>
        <p:spPr>
          <a:xfrm rot="2072400">
            <a:off x="8328554" y="5804499"/>
            <a:ext cx="1471938" cy="468875"/>
          </a:xfrm>
          <a:custGeom>
            <a:avLst/>
            <a:gdLst>
              <a:gd name="connsiteX0" fmla="*/ 1746162 w 1841724"/>
              <a:gd name="connsiteY0" fmla="*/ 0 h 586667"/>
              <a:gd name="connsiteX1" fmla="*/ 1841724 w 1841724"/>
              <a:gd name="connsiteY1" fmla="*/ 0 h 586667"/>
              <a:gd name="connsiteX2" fmla="*/ 1841724 w 1841724"/>
              <a:gd name="connsiteY2" fmla="*/ 586667 h 586667"/>
              <a:gd name="connsiteX3" fmla="*/ 1746162 w 1841724"/>
              <a:gd name="connsiteY3" fmla="*/ 586667 h 586667"/>
              <a:gd name="connsiteX4" fmla="*/ 95562 w 1841724"/>
              <a:gd name="connsiteY4" fmla="*/ 586667 h 586667"/>
              <a:gd name="connsiteX5" fmla="*/ 0 w 1841724"/>
              <a:gd name="connsiteY5" fmla="*/ 586667 h 586667"/>
              <a:gd name="connsiteX6" fmla="*/ 0 w 1841724"/>
              <a:gd name="connsiteY6" fmla="*/ 0 h 586667"/>
              <a:gd name="connsiteX7" fmla="*/ 95562 w 1841724"/>
              <a:gd name="connsiteY7" fmla="*/ 0 h 58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1724" h="586667">
                <a:moveTo>
                  <a:pt x="1746162" y="0"/>
                </a:moveTo>
                <a:cubicBezTo>
                  <a:pt x="1798940" y="0"/>
                  <a:pt x="1841724" y="0"/>
                  <a:pt x="1841724" y="0"/>
                </a:cubicBezTo>
                <a:lnTo>
                  <a:pt x="1841724" y="586667"/>
                </a:lnTo>
                <a:cubicBezTo>
                  <a:pt x="1841724" y="586667"/>
                  <a:pt x="1798940" y="586667"/>
                  <a:pt x="1746162" y="586667"/>
                </a:cubicBezTo>
                <a:lnTo>
                  <a:pt x="95562" y="586667"/>
                </a:lnTo>
                <a:cubicBezTo>
                  <a:pt x="42784" y="586667"/>
                  <a:pt x="0" y="586667"/>
                  <a:pt x="0" y="586667"/>
                </a:cubicBezTo>
                <a:lnTo>
                  <a:pt x="0" y="0"/>
                </a:lnTo>
                <a:cubicBezTo>
                  <a:pt x="0" y="0"/>
                  <a:pt x="42784" y="0"/>
                  <a:pt x="95562" y="0"/>
                </a:cubicBezTo>
                <a:close/>
              </a:path>
            </a:pathLst>
          </a:custGeom>
          <a:solidFill>
            <a:srgbClr val="4D4D4D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7" name="Freeform 1766">
            <a:extLst>
              <a:ext uri="{FF2B5EF4-FFF2-40B4-BE49-F238E27FC236}">
                <a16:creationId xmlns:a16="http://schemas.microsoft.com/office/drawing/2014/main" id="{ADB03904-D521-5D54-1EF4-0247DC6362CC}"/>
              </a:ext>
            </a:extLst>
          </p:cNvPr>
          <p:cNvSpPr/>
          <p:nvPr/>
        </p:nvSpPr>
        <p:spPr>
          <a:xfrm>
            <a:off x="3563337" y="1465992"/>
            <a:ext cx="2797746" cy="2499988"/>
          </a:xfrm>
          <a:custGeom>
            <a:avLst/>
            <a:gdLst>
              <a:gd name="connsiteX0" fmla="*/ 3500606 w 3500606"/>
              <a:gd name="connsiteY0" fmla="*/ 600035 h 3128044"/>
              <a:gd name="connsiteX1" fmla="*/ 3130621 w 3500606"/>
              <a:gd name="connsiteY1" fmla="*/ 969398 h 3128044"/>
              <a:gd name="connsiteX2" fmla="*/ 3130621 w 3500606"/>
              <a:gd name="connsiteY2" fmla="*/ 2030619 h 3128044"/>
              <a:gd name="connsiteX3" fmla="*/ 2032292 w 3500606"/>
              <a:gd name="connsiteY3" fmla="*/ 3128044 h 3128044"/>
              <a:gd name="connsiteX4" fmla="*/ 951243 w 3500606"/>
              <a:gd name="connsiteY4" fmla="*/ 3128044 h 3128044"/>
              <a:gd name="connsiteX5" fmla="*/ 569472 w 3500606"/>
              <a:gd name="connsiteY5" fmla="*/ 2746110 h 3128044"/>
              <a:gd name="connsiteX6" fmla="*/ 187860 w 3500606"/>
              <a:gd name="connsiteY6" fmla="*/ 3128044 h 3128044"/>
              <a:gd name="connsiteX7" fmla="*/ 0 w 3500606"/>
              <a:gd name="connsiteY7" fmla="*/ 3128044 h 3128044"/>
              <a:gd name="connsiteX8" fmla="*/ 3130621 w 3500606"/>
              <a:gd name="connsiteY8" fmla="*/ 0 h 3128044"/>
              <a:gd name="connsiteX9" fmla="*/ 3130621 w 3500606"/>
              <a:gd name="connsiteY9" fmla="*/ 230752 h 31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606" h="3128044">
                <a:moveTo>
                  <a:pt x="3500606" y="600035"/>
                </a:moveTo>
                <a:lnTo>
                  <a:pt x="3130621" y="969398"/>
                </a:lnTo>
                <a:lnTo>
                  <a:pt x="3130621" y="2030619"/>
                </a:lnTo>
                <a:cubicBezTo>
                  <a:pt x="2524049" y="2030663"/>
                  <a:pt x="2032336" y="2521971"/>
                  <a:pt x="2032292" y="3128044"/>
                </a:cubicBezTo>
                <a:lnTo>
                  <a:pt x="951243" y="3128044"/>
                </a:lnTo>
                <a:lnTo>
                  <a:pt x="569472" y="2746110"/>
                </a:lnTo>
                <a:lnTo>
                  <a:pt x="187860" y="3128044"/>
                </a:lnTo>
                <a:lnTo>
                  <a:pt x="0" y="3128044"/>
                </a:lnTo>
                <a:cubicBezTo>
                  <a:pt x="0" y="1400427"/>
                  <a:pt x="1401580" y="0"/>
                  <a:pt x="3130621" y="0"/>
                </a:cubicBezTo>
                <a:lnTo>
                  <a:pt x="3130621" y="230752"/>
                </a:lnTo>
                <a:close/>
              </a:path>
            </a:pathLst>
          </a:custGeom>
          <a:solidFill>
            <a:srgbClr val="93AADC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9" name="Freeform 1768">
            <a:extLst>
              <a:ext uri="{FF2B5EF4-FFF2-40B4-BE49-F238E27FC236}">
                <a16:creationId xmlns:a16="http://schemas.microsoft.com/office/drawing/2014/main" id="{E349E0BF-55D9-547F-1B26-50F1D244DDE4}"/>
              </a:ext>
            </a:extLst>
          </p:cNvPr>
          <p:cNvSpPr/>
          <p:nvPr/>
        </p:nvSpPr>
        <p:spPr>
          <a:xfrm>
            <a:off x="3563333" y="3660731"/>
            <a:ext cx="2501988" cy="2805492"/>
          </a:xfrm>
          <a:custGeom>
            <a:avLst/>
            <a:gdLst>
              <a:gd name="connsiteX0" fmla="*/ 3130546 w 3130546"/>
              <a:gd name="connsiteY0" fmla="*/ 2535091 h 3510297"/>
              <a:gd name="connsiteX1" fmla="*/ 2755384 w 3130546"/>
              <a:gd name="connsiteY1" fmla="*/ 2910103 h 3510297"/>
              <a:gd name="connsiteX2" fmla="*/ 3130546 w 3130546"/>
              <a:gd name="connsiteY2" fmla="*/ 3285274 h 3510297"/>
              <a:gd name="connsiteX3" fmla="*/ 3130546 w 3130546"/>
              <a:gd name="connsiteY3" fmla="*/ 3510297 h 3510297"/>
              <a:gd name="connsiteX4" fmla="*/ 615346 w 3130546"/>
              <a:gd name="connsiteY4" fmla="*/ 2245139 h 3510297"/>
              <a:gd name="connsiteX5" fmla="*/ 544312 w 3130546"/>
              <a:gd name="connsiteY5" fmla="*/ 2147348 h 3510297"/>
              <a:gd name="connsiteX6" fmla="*/ 452731 w 3130546"/>
              <a:gd name="connsiteY6" fmla="*/ 2003645 h 3510297"/>
              <a:gd name="connsiteX7" fmla="*/ 5 w 3130546"/>
              <a:gd name="connsiteY7" fmla="*/ 381935 h 3510297"/>
              <a:gd name="connsiteX8" fmla="*/ 187864 w 3130546"/>
              <a:gd name="connsiteY8" fmla="*/ 381935 h 3510297"/>
              <a:gd name="connsiteX9" fmla="*/ 569477 w 3130546"/>
              <a:gd name="connsiteY9" fmla="*/ 0 h 3510297"/>
              <a:gd name="connsiteX10" fmla="*/ 951168 w 3130546"/>
              <a:gd name="connsiteY10" fmla="*/ 381935 h 3510297"/>
              <a:gd name="connsiteX11" fmla="*/ 2032217 w 3130546"/>
              <a:gd name="connsiteY11" fmla="*/ 381935 h 3510297"/>
              <a:gd name="connsiteX12" fmla="*/ 3130546 w 3130546"/>
              <a:gd name="connsiteY12" fmla="*/ 1479519 h 351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0546" h="3510297">
                <a:moveTo>
                  <a:pt x="3130546" y="2535091"/>
                </a:moveTo>
                <a:lnTo>
                  <a:pt x="2755384" y="2910103"/>
                </a:lnTo>
                <a:lnTo>
                  <a:pt x="3130546" y="3285274"/>
                </a:lnTo>
                <a:lnTo>
                  <a:pt x="3130546" y="3510297"/>
                </a:lnTo>
                <a:cubicBezTo>
                  <a:pt x="2100066" y="3510297"/>
                  <a:pt x="1185774" y="3012748"/>
                  <a:pt x="615346" y="2245139"/>
                </a:cubicBezTo>
                <a:lnTo>
                  <a:pt x="544312" y="2147348"/>
                </a:lnTo>
                <a:lnTo>
                  <a:pt x="452731" y="2003645"/>
                </a:lnTo>
                <a:cubicBezTo>
                  <a:pt x="155633" y="1514874"/>
                  <a:pt x="-1003" y="953789"/>
                  <a:pt x="5" y="381935"/>
                </a:cubicBezTo>
                <a:lnTo>
                  <a:pt x="187864" y="381935"/>
                </a:lnTo>
                <a:lnTo>
                  <a:pt x="569477" y="0"/>
                </a:lnTo>
                <a:lnTo>
                  <a:pt x="951168" y="381935"/>
                </a:lnTo>
                <a:lnTo>
                  <a:pt x="2032217" y="381935"/>
                </a:lnTo>
                <a:cubicBezTo>
                  <a:pt x="2032173" y="988070"/>
                  <a:pt x="2523912" y="1479475"/>
                  <a:pt x="3130546" y="1479519"/>
                </a:cubicBezTo>
                <a:close/>
              </a:path>
            </a:pathLst>
          </a:custGeom>
          <a:solidFill>
            <a:srgbClr val="567AC8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0" name="Freeform 1769">
            <a:extLst>
              <a:ext uri="{FF2B5EF4-FFF2-40B4-BE49-F238E27FC236}">
                <a16:creationId xmlns:a16="http://schemas.microsoft.com/office/drawing/2014/main" id="{D3ECDD22-8BED-EA37-E866-8DF36E0D4E72}"/>
              </a:ext>
            </a:extLst>
          </p:cNvPr>
          <p:cNvSpPr/>
          <p:nvPr/>
        </p:nvSpPr>
        <p:spPr>
          <a:xfrm>
            <a:off x="6065384" y="1465992"/>
            <a:ext cx="2502111" cy="2782661"/>
          </a:xfrm>
          <a:custGeom>
            <a:avLst/>
            <a:gdLst>
              <a:gd name="connsiteX0" fmla="*/ 3130701 w 3130700"/>
              <a:gd name="connsiteY0" fmla="*/ 3128044 h 3481731"/>
              <a:gd name="connsiteX1" fmla="*/ 2824742 w 3130700"/>
              <a:gd name="connsiteY1" fmla="*/ 3128044 h 3481731"/>
              <a:gd name="connsiteX2" fmla="*/ 2471002 w 3130700"/>
              <a:gd name="connsiteY2" fmla="*/ 3481732 h 3481731"/>
              <a:gd name="connsiteX3" fmla="*/ 2117342 w 3130700"/>
              <a:gd name="connsiteY3" fmla="*/ 3128044 h 3481731"/>
              <a:gd name="connsiteX4" fmla="*/ 1098489 w 3130700"/>
              <a:gd name="connsiteY4" fmla="*/ 3128044 h 3481731"/>
              <a:gd name="connsiteX5" fmla="*/ 80 w 3130700"/>
              <a:gd name="connsiteY5" fmla="*/ 2030619 h 3481731"/>
              <a:gd name="connsiteX6" fmla="*/ 80 w 3130700"/>
              <a:gd name="connsiteY6" fmla="*/ 2030619 h 3481731"/>
              <a:gd name="connsiteX7" fmla="*/ 80 w 3130700"/>
              <a:gd name="connsiteY7" fmla="*/ 969398 h 3481731"/>
              <a:gd name="connsiteX8" fmla="*/ 370065 w 3130700"/>
              <a:gd name="connsiteY8" fmla="*/ 600035 h 3481731"/>
              <a:gd name="connsiteX9" fmla="*/ 0 w 3130700"/>
              <a:gd name="connsiteY9" fmla="*/ 230752 h 3481731"/>
              <a:gd name="connsiteX10" fmla="*/ 0 w 3130700"/>
              <a:gd name="connsiteY10" fmla="*/ 0 h 3481731"/>
              <a:gd name="connsiteX11" fmla="*/ 3130701 w 3130700"/>
              <a:gd name="connsiteY11" fmla="*/ 3128044 h 348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0700" h="3481731">
                <a:moveTo>
                  <a:pt x="3130701" y="3128044"/>
                </a:moveTo>
                <a:lnTo>
                  <a:pt x="2824742" y="3128044"/>
                </a:lnTo>
                <a:lnTo>
                  <a:pt x="2471002" y="3481732"/>
                </a:lnTo>
                <a:lnTo>
                  <a:pt x="2117342" y="3128044"/>
                </a:lnTo>
                <a:lnTo>
                  <a:pt x="1098489" y="3128044"/>
                </a:lnTo>
                <a:cubicBezTo>
                  <a:pt x="1098445" y="2521940"/>
                  <a:pt x="606683" y="2030619"/>
                  <a:pt x="80" y="2030619"/>
                </a:cubicBezTo>
                <a:lnTo>
                  <a:pt x="80" y="2030619"/>
                </a:lnTo>
                <a:lnTo>
                  <a:pt x="80" y="969398"/>
                </a:lnTo>
                <a:lnTo>
                  <a:pt x="370065" y="600035"/>
                </a:lnTo>
                <a:lnTo>
                  <a:pt x="0" y="230752"/>
                </a:lnTo>
                <a:lnTo>
                  <a:pt x="0" y="0"/>
                </a:lnTo>
                <a:cubicBezTo>
                  <a:pt x="1729040" y="0"/>
                  <a:pt x="3130701" y="1400427"/>
                  <a:pt x="3130701" y="3128044"/>
                </a:cubicBezTo>
                <a:close/>
              </a:path>
            </a:pathLst>
          </a:custGeom>
          <a:solidFill>
            <a:srgbClr val="7F9AD5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1797" name="TextBox 1796">
            <a:extLst>
              <a:ext uri="{FF2B5EF4-FFF2-40B4-BE49-F238E27FC236}">
                <a16:creationId xmlns:a16="http://schemas.microsoft.com/office/drawing/2014/main" id="{215F2876-6A66-3B8A-F50E-D2A521F036F5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C8F0F-88BD-96B8-44EA-431F9E220F19}"/>
              </a:ext>
            </a:extLst>
          </p:cNvPr>
          <p:cNvSpPr txBox="1"/>
          <p:nvPr/>
        </p:nvSpPr>
        <p:spPr>
          <a:xfrm>
            <a:off x="9406237" y="1679231"/>
            <a:ext cx="2634301" cy="117912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/>
              <a:t>Consider </a:t>
            </a:r>
            <a:r>
              <a:rPr lang="en-US" b="1"/>
              <a:t>broad range </a:t>
            </a:r>
            <a:r>
              <a:rPr lang="en-US"/>
              <a:t>of plausible drought futures</a:t>
            </a:r>
            <a:endParaRPr lang="en-US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8A33AA-37C3-4A55-A18A-B289333C5245}"/>
              </a:ext>
            </a:extLst>
          </p:cNvPr>
          <p:cNvCxnSpPr>
            <a:cxnSpLocks/>
          </p:cNvCxnSpPr>
          <p:nvPr/>
        </p:nvCxnSpPr>
        <p:spPr>
          <a:xfrm flipH="1">
            <a:off x="7199825" y="2087828"/>
            <a:ext cx="2129705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E93D19-5DEB-E579-0D4E-F73A3EBA419F}"/>
              </a:ext>
            </a:extLst>
          </p:cNvPr>
          <p:cNvSpPr txBox="1"/>
          <p:nvPr/>
        </p:nvSpPr>
        <p:spPr>
          <a:xfrm>
            <a:off x="253808" y="4438307"/>
            <a:ext cx="2012396" cy="209404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Scenarios are </a:t>
            </a:r>
            <a:r>
              <a:rPr lang="en-US" b="1" dirty="0"/>
              <a:t>storyline</a:t>
            </a:r>
            <a:r>
              <a:rPr lang="en-US" dirty="0"/>
              <a:t> descriptions of both</a:t>
            </a:r>
            <a:endParaRPr lang="en-US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68D924-C777-9D0A-732F-CE5085373609}"/>
              </a:ext>
            </a:extLst>
          </p:cNvPr>
          <p:cNvCxnSpPr>
            <a:cxnSpLocks/>
            <a:stCxn id="1797" idx="1"/>
          </p:cNvCxnSpPr>
          <p:nvPr/>
        </p:nvCxnSpPr>
        <p:spPr>
          <a:xfrm flipH="1">
            <a:off x="2213037" y="5661117"/>
            <a:ext cx="866002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D50C618-DF79-5D3E-368E-D93FBD43A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605" y="3482886"/>
            <a:ext cx="1547432" cy="9554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E4A60D-8340-B398-351C-6DD81841A8B6}"/>
              </a:ext>
            </a:extLst>
          </p:cNvPr>
          <p:cNvSpPr txBox="1"/>
          <p:nvPr/>
        </p:nvSpPr>
        <p:spPr>
          <a:xfrm>
            <a:off x="253808" y="1679231"/>
            <a:ext cx="3062880" cy="256942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Identify </a:t>
            </a:r>
            <a:r>
              <a:rPr lang="en-US" b="1"/>
              <a:t>drought planning scenarios </a:t>
            </a:r>
            <a:r>
              <a:rPr lang="en-US"/>
              <a:t>that capture </a:t>
            </a:r>
            <a:r>
              <a:rPr lang="en-US" b="1"/>
              <a:t>key local impacts </a:t>
            </a:r>
            <a:r>
              <a:rPr lang="en-US"/>
              <a:t>and their </a:t>
            </a:r>
            <a:r>
              <a:rPr lang="en-US" b="1"/>
              <a:t>drivers</a:t>
            </a:r>
            <a:r>
              <a:rPr lang="en-US"/>
              <a:t> to help inform </a:t>
            </a:r>
            <a:r>
              <a:rPr lang="en-US" b="1"/>
              <a:t>future adaptation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777F89-5CA9-E3E5-6091-EA8EC4FC4EEC}"/>
              </a:ext>
            </a:extLst>
          </p:cNvPr>
          <p:cNvCxnSpPr>
            <a:cxnSpLocks/>
          </p:cNvCxnSpPr>
          <p:nvPr/>
        </p:nvCxnSpPr>
        <p:spPr>
          <a:xfrm flipH="1">
            <a:off x="3079039" y="2087828"/>
            <a:ext cx="1498793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20CD69-37B6-4953-1501-40D906D0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AFFE6-F7FA-6C03-4B48-005617864ADE}"/>
              </a:ext>
            </a:extLst>
          </p:cNvPr>
          <p:cNvSpPr/>
          <p:nvPr/>
        </p:nvSpPr>
        <p:spPr>
          <a:xfrm>
            <a:off x="151462" y="1316257"/>
            <a:ext cx="12040538" cy="533382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xima Nova" panose="02000506030000020004" pitchFamily="2" charset="0"/>
            </a:endParaRPr>
          </a:p>
        </p:txBody>
      </p:sp>
      <p:sp>
        <p:nvSpPr>
          <p:cNvPr id="1768" name="Freeform 1767">
            <a:extLst>
              <a:ext uri="{FF2B5EF4-FFF2-40B4-BE49-F238E27FC236}">
                <a16:creationId xmlns:a16="http://schemas.microsoft.com/office/drawing/2014/main" id="{7B4E1AB7-9B49-2EDC-5111-42751FB7EB39}"/>
              </a:ext>
            </a:extLst>
          </p:cNvPr>
          <p:cNvSpPr/>
          <p:nvPr/>
        </p:nvSpPr>
        <p:spPr>
          <a:xfrm>
            <a:off x="5765485" y="3965980"/>
            <a:ext cx="2802010" cy="2500051"/>
          </a:xfrm>
          <a:custGeom>
            <a:avLst/>
            <a:gdLst>
              <a:gd name="connsiteX0" fmla="*/ 3505942 w 3505941"/>
              <a:gd name="connsiteY0" fmla="*/ 0 h 3128123"/>
              <a:gd name="connsiteX1" fmla="*/ 375241 w 3505941"/>
              <a:gd name="connsiteY1" fmla="*/ 3128124 h 3128123"/>
              <a:gd name="connsiteX2" fmla="*/ 375241 w 3505941"/>
              <a:gd name="connsiteY2" fmla="*/ 2903340 h 3128123"/>
              <a:gd name="connsiteX3" fmla="*/ 0 w 3505941"/>
              <a:gd name="connsiteY3" fmla="*/ 2528168 h 3128123"/>
              <a:gd name="connsiteX4" fmla="*/ 375560 w 3505941"/>
              <a:gd name="connsiteY4" fmla="*/ 2153156 h 3128123"/>
              <a:gd name="connsiteX5" fmla="*/ 375560 w 3505941"/>
              <a:gd name="connsiteY5" fmla="*/ 1097585 h 3128123"/>
              <a:gd name="connsiteX6" fmla="*/ 375560 w 3505941"/>
              <a:gd name="connsiteY6" fmla="*/ 1097585 h 3128123"/>
              <a:gd name="connsiteX7" fmla="*/ 1473730 w 3505941"/>
              <a:gd name="connsiteY7" fmla="*/ 80 h 3128123"/>
              <a:gd name="connsiteX8" fmla="*/ 2492583 w 3505941"/>
              <a:gd name="connsiteY8" fmla="*/ 80 h 3128123"/>
              <a:gd name="connsiteX9" fmla="*/ 2846243 w 3505941"/>
              <a:gd name="connsiteY9" fmla="*/ 353767 h 3128123"/>
              <a:gd name="connsiteX10" fmla="*/ 3199983 w 3505941"/>
              <a:gd name="connsiteY10" fmla="*/ 80 h 312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941" h="3128123">
                <a:moveTo>
                  <a:pt x="3505942" y="0"/>
                </a:moveTo>
                <a:cubicBezTo>
                  <a:pt x="3505942" y="1727617"/>
                  <a:pt x="2104361" y="3128124"/>
                  <a:pt x="375241" y="3128124"/>
                </a:cubicBezTo>
                <a:lnTo>
                  <a:pt x="375241" y="2903340"/>
                </a:lnTo>
                <a:lnTo>
                  <a:pt x="0" y="2528168"/>
                </a:lnTo>
                <a:lnTo>
                  <a:pt x="375560" y="2153156"/>
                </a:lnTo>
                <a:lnTo>
                  <a:pt x="375560" y="1097585"/>
                </a:lnTo>
                <a:lnTo>
                  <a:pt x="375560" y="1097585"/>
                </a:lnTo>
                <a:cubicBezTo>
                  <a:pt x="982083" y="1097409"/>
                  <a:pt x="1473686" y="606103"/>
                  <a:pt x="1473730" y="80"/>
                </a:cubicBezTo>
                <a:lnTo>
                  <a:pt x="2492583" y="80"/>
                </a:lnTo>
                <a:lnTo>
                  <a:pt x="2846243" y="353767"/>
                </a:lnTo>
                <a:lnTo>
                  <a:pt x="3199983" y="80"/>
                </a:lnTo>
                <a:close/>
              </a:path>
            </a:pathLst>
          </a:custGeom>
          <a:solidFill>
            <a:srgbClr val="6A8ACF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 dirty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 dirty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8583D7-2390-D7D8-31D6-881F685ABE41}"/>
              </a:ext>
            </a:extLst>
          </p:cNvPr>
          <p:cNvCxnSpPr>
            <a:cxnSpLocks/>
          </p:cNvCxnSpPr>
          <p:nvPr/>
        </p:nvCxnSpPr>
        <p:spPr>
          <a:xfrm flipH="1">
            <a:off x="7903035" y="4542641"/>
            <a:ext cx="993298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96F387C-98D9-CF22-778D-C0A9F5E2F7AF}"/>
              </a:ext>
            </a:extLst>
          </p:cNvPr>
          <p:cNvSpPr txBox="1"/>
          <p:nvPr/>
        </p:nvSpPr>
        <p:spPr>
          <a:xfrm>
            <a:off x="8783898" y="3542776"/>
            <a:ext cx="3256640" cy="198709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dirty="0"/>
              <a:t>Identify key </a:t>
            </a:r>
            <a:r>
              <a:rPr lang="en-US" b="1" dirty="0">
                <a:solidFill>
                  <a:schemeClr val="accent2"/>
                </a:solidFill>
              </a:rPr>
              <a:t>drivers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2"/>
                </a:solidFill>
              </a:rPr>
              <a:t>impacts</a:t>
            </a:r>
            <a:r>
              <a:rPr lang="en-US" b="1" dirty="0"/>
              <a:t> </a:t>
            </a:r>
            <a:r>
              <a:rPr lang="en-US" dirty="0"/>
              <a:t>on local agricultural users and downstream deliveries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112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04989C-14FF-040D-C4B6-62A88958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51362-78B5-98AB-95F5-505622EF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Examining drivers and impacts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2BEFD57-72A8-44E4-D94D-C8D31025B149}"/>
              </a:ext>
            </a:extLst>
          </p:cNvPr>
          <p:cNvSpPr txBox="1"/>
          <p:nvPr/>
        </p:nvSpPr>
        <p:spPr>
          <a:xfrm>
            <a:off x="8812902" y="1499513"/>
            <a:ext cx="3379098" cy="385999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AutoNum type="arabicPeriod"/>
            </a:pPr>
            <a:r>
              <a:rPr lang="en-US" sz="2200" dirty="0"/>
              <a:t>Define key dynamic properties: mean, variance, drought occurrence</a:t>
            </a:r>
          </a:p>
          <a:p>
            <a:pPr marL="457200" indent="-457200">
              <a:buAutoNum type="arabicPeriod"/>
            </a:pPr>
            <a:r>
              <a:rPr lang="en-US" sz="2200" dirty="0"/>
              <a:t>Define conditions: increasing, decreasing, etc.</a:t>
            </a:r>
          </a:p>
          <a:p>
            <a:pPr marL="457200" indent="-457200">
              <a:buAutoNum type="arabicPeriod"/>
            </a:pPr>
            <a:r>
              <a:rPr lang="en-US" sz="2200" dirty="0"/>
              <a:t>Create pairs</a:t>
            </a:r>
          </a:p>
          <a:p>
            <a:pPr marL="457200" indent="-457200">
              <a:buAutoNum type="arabicPeriod"/>
            </a:pPr>
            <a:r>
              <a:rPr lang="en-US" sz="2200" dirty="0"/>
              <a:t>For each pair, identify states of the word that meet both conditions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BCC9427-06B9-E4AE-CA17-9E4ACC220E57}"/>
              </a:ext>
            </a:extLst>
          </p:cNvPr>
          <p:cNvSpPr txBox="1"/>
          <p:nvPr/>
        </p:nvSpPr>
        <p:spPr>
          <a:xfrm>
            <a:off x="944988" y="3974356"/>
            <a:ext cx="1973475" cy="20094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200" dirty="0"/>
              <a:t>Most states meet these conditions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8E1FFA-3C15-E1CE-8817-032CB84F8AA6}"/>
              </a:ext>
            </a:extLst>
          </p:cNvPr>
          <p:cNvGrpSpPr/>
          <p:nvPr/>
        </p:nvGrpSpPr>
        <p:grpSpPr>
          <a:xfrm rot="10800000">
            <a:off x="10959556" y="308523"/>
            <a:ext cx="1135989" cy="1135097"/>
            <a:chOff x="3563333" y="1465992"/>
            <a:chExt cx="5004162" cy="500023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3A9657-64EB-5F70-B020-AEA02D5E9166}"/>
                </a:ext>
              </a:extLst>
            </p:cNvPr>
            <p:cNvSpPr/>
            <p:nvPr/>
          </p:nvSpPr>
          <p:spPr>
            <a:xfrm>
              <a:off x="3563337" y="1465992"/>
              <a:ext cx="2797746" cy="2499988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32B363-7943-9CDC-D1A0-E4A30EA20DC3}"/>
                </a:ext>
              </a:extLst>
            </p:cNvPr>
            <p:cNvSpPr/>
            <p:nvPr/>
          </p:nvSpPr>
          <p:spPr>
            <a:xfrm>
              <a:off x="5765485" y="3965980"/>
              <a:ext cx="2802010" cy="2500051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A6F5F9B-C2B7-8E32-C165-8EBBBA8CAEEE}"/>
                </a:ext>
              </a:extLst>
            </p:cNvPr>
            <p:cNvSpPr/>
            <p:nvPr/>
          </p:nvSpPr>
          <p:spPr>
            <a:xfrm>
              <a:off x="3563333" y="3660731"/>
              <a:ext cx="2501988" cy="2805492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24F800B-1B94-4D14-C6D5-FFF04820E0C4}"/>
                </a:ext>
              </a:extLst>
            </p:cNvPr>
            <p:cNvSpPr/>
            <p:nvPr/>
          </p:nvSpPr>
          <p:spPr>
            <a:xfrm>
              <a:off x="6065384" y="1465992"/>
              <a:ext cx="2502111" cy="278266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3835079-5E5F-789D-06D0-891CB9C1002D}"/>
              </a:ext>
            </a:extLst>
          </p:cNvPr>
          <p:cNvSpPr txBox="1"/>
          <p:nvPr/>
        </p:nvSpPr>
        <p:spPr>
          <a:xfrm>
            <a:off x="11324493" y="684119"/>
            <a:ext cx="44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III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E1550-504E-2ADE-B09F-D63E3163C87F}"/>
              </a:ext>
            </a:extLst>
          </p:cNvPr>
          <p:cNvSpPr txBox="1"/>
          <p:nvPr/>
        </p:nvSpPr>
        <p:spPr>
          <a:xfrm>
            <a:off x="0" y="1885469"/>
            <a:ext cx="2553689" cy="20094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200" dirty="0"/>
              <a:t>This set captures all states in the ensemble with a changing mean and variance of streamflow</a:t>
            </a:r>
          </a:p>
        </p:txBody>
      </p:sp>
      <p:pic>
        <p:nvPicPr>
          <p:cNvPr id="163" name="Graphic 162">
            <a:extLst>
              <a:ext uri="{FF2B5EF4-FFF2-40B4-BE49-F238E27FC236}">
                <a16:creationId xmlns:a16="http://schemas.microsoft.com/office/drawing/2014/main" id="{621E4FB3-1B6B-CB32-8DAA-8F6EBF127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00480" y="954696"/>
            <a:ext cx="5764454" cy="5764454"/>
          </a:xfrm>
          <a:custGeom>
            <a:avLst/>
            <a:gdLst>
              <a:gd name="connsiteX0" fmla="*/ 2882227 w 5764454"/>
              <a:gd name="connsiteY0" fmla="*/ 304798 h 5764454"/>
              <a:gd name="connsiteX1" fmla="*/ 304798 w 5764454"/>
              <a:gd name="connsiteY1" fmla="*/ 2882227 h 5764454"/>
              <a:gd name="connsiteX2" fmla="*/ 2882227 w 5764454"/>
              <a:gd name="connsiteY2" fmla="*/ 5459656 h 5764454"/>
              <a:gd name="connsiteX3" fmla="*/ 5459656 w 5764454"/>
              <a:gd name="connsiteY3" fmla="*/ 2882227 h 5764454"/>
              <a:gd name="connsiteX4" fmla="*/ 2882227 w 5764454"/>
              <a:gd name="connsiteY4" fmla="*/ 304798 h 5764454"/>
              <a:gd name="connsiteX5" fmla="*/ 0 w 5764454"/>
              <a:gd name="connsiteY5" fmla="*/ 0 h 5764454"/>
              <a:gd name="connsiteX6" fmla="*/ 5764454 w 5764454"/>
              <a:gd name="connsiteY6" fmla="*/ 0 h 5764454"/>
              <a:gd name="connsiteX7" fmla="*/ 5764454 w 5764454"/>
              <a:gd name="connsiteY7" fmla="*/ 5764454 h 5764454"/>
              <a:gd name="connsiteX8" fmla="*/ 0 w 5764454"/>
              <a:gd name="connsiteY8" fmla="*/ 5764454 h 576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4454" h="5764454">
                <a:moveTo>
                  <a:pt x="2882227" y="304798"/>
                </a:moveTo>
                <a:cubicBezTo>
                  <a:pt x="1458752" y="304798"/>
                  <a:pt x="304798" y="1458752"/>
                  <a:pt x="304798" y="2882227"/>
                </a:cubicBezTo>
                <a:cubicBezTo>
                  <a:pt x="304798" y="4305702"/>
                  <a:pt x="1458752" y="5459656"/>
                  <a:pt x="2882227" y="5459656"/>
                </a:cubicBezTo>
                <a:cubicBezTo>
                  <a:pt x="4305702" y="5459656"/>
                  <a:pt x="5459656" y="4305702"/>
                  <a:pt x="5459656" y="2882227"/>
                </a:cubicBezTo>
                <a:cubicBezTo>
                  <a:pt x="5459656" y="1458752"/>
                  <a:pt x="4305702" y="304798"/>
                  <a:pt x="2882227" y="304798"/>
                </a:cubicBezTo>
                <a:close/>
                <a:moveTo>
                  <a:pt x="0" y="0"/>
                </a:moveTo>
                <a:lnTo>
                  <a:pt x="5764454" y="0"/>
                </a:lnTo>
                <a:lnTo>
                  <a:pt x="5764454" y="5764454"/>
                </a:lnTo>
                <a:lnTo>
                  <a:pt x="0" y="5764454"/>
                </a:lnTo>
                <a:close/>
              </a:path>
            </a:pathLst>
          </a:custGeom>
        </p:spPr>
      </p:pic>
      <p:sp>
        <p:nvSpPr>
          <p:cNvPr id="417" name="Freeform 416">
            <a:extLst>
              <a:ext uri="{FF2B5EF4-FFF2-40B4-BE49-F238E27FC236}">
                <a16:creationId xmlns:a16="http://schemas.microsoft.com/office/drawing/2014/main" id="{F7F4AA98-947A-7D9A-DF6D-CF5DA8F3CD07}"/>
              </a:ext>
            </a:extLst>
          </p:cNvPr>
          <p:cNvSpPr/>
          <p:nvPr/>
        </p:nvSpPr>
        <p:spPr>
          <a:xfrm>
            <a:off x="3398901" y="1263082"/>
            <a:ext cx="5158118" cy="5158118"/>
          </a:xfrm>
          <a:custGeom>
            <a:avLst/>
            <a:gdLst>
              <a:gd name="connsiteX0" fmla="*/ 5158119 w 5158118"/>
              <a:gd name="connsiteY0" fmla="*/ 2579060 h 5158118"/>
              <a:gd name="connsiteX1" fmla="*/ 4961819 w 5158118"/>
              <a:gd name="connsiteY1" fmla="*/ 1592104 h 5158118"/>
              <a:gd name="connsiteX2" fmla="*/ 4402691 w 5158118"/>
              <a:gd name="connsiteY2" fmla="*/ 755428 h 5158118"/>
              <a:gd name="connsiteX3" fmla="*/ 3566015 w 5158118"/>
              <a:gd name="connsiteY3" fmla="*/ 196300 h 5158118"/>
              <a:gd name="connsiteX4" fmla="*/ 2579060 w 5158118"/>
              <a:gd name="connsiteY4" fmla="*/ 0 h 5158118"/>
              <a:gd name="connsiteX5" fmla="*/ 1592104 w 5158118"/>
              <a:gd name="connsiteY5" fmla="*/ 196300 h 5158118"/>
              <a:gd name="connsiteX6" fmla="*/ 755428 w 5158118"/>
              <a:gd name="connsiteY6" fmla="*/ 755428 h 5158118"/>
              <a:gd name="connsiteX7" fmla="*/ 196300 w 5158118"/>
              <a:gd name="connsiteY7" fmla="*/ 1592104 h 5158118"/>
              <a:gd name="connsiteX8" fmla="*/ 0 w 5158118"/>
              <a:gd name="connsiteY8" fmla="*/ 2579060 h 5158118"/>
              <a:gd name="connsiteX9" fmla="*/ 196300 w 5158118"/>
              <a:gd name="connsiteY9" fmla="*/ 3566015 h 5158118"/>
              <a:gd name="connsiteX10" fmla="*/ 755428 w 5158118"/>
              <a:gd name="connsiteY10" fmla="*/ 4402691 h 5158118"/>
              <a:gd name="connsiteX11" fmla="*/ 1592104 w 5158118"/>
              <a:gd name="connsiteY11" fmla="*/ 4961819 h 5158118"/>
              <a:gd name="connsiteX12" fmla="*/ 2579060 w 5158118"/>
              <a:gd name="connsiteY12" fmla="*/ 5158119 h 5158118"/>
              <a:gd name="connsiteX13" fmla="*/ 3566015 w 5158118"/>
              <a:gd name="connsiteY13" fmla="*/ 4961819 h 5158118"/>
              <a:gd name="connsiteX14" fmla="*/ 4402691 w 5158118"/>
              <a:gd name="connsiteY14" fmla="*/ 4402691 h 5158118"/>
              <a:gd name="connsiteX15" fmla="*/ 4961819 w 5158118"/>
              <a:gd name="connsiteY15" fmla="*/ 3566015 h 5158118"/>
              <a:gd name="connsiteX16" fmla="*/ 5158119 w 5158118"/>
              <a:gd name="connsiteY16" fmla="*/ 2579060 h 515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58118" h="5158118">
                <a:moveTo>
                  <a:pt x="5158119" y="2579060"/>
                </a:moveTo>
                <a:cubicBezTo>
                  <a:pt x="5158119" y="2240428"/>
                  <a:pt x="5091460" y="1904998"/>
                  <a:pt x="4961819" y="1592104"/>
                </a:cubicBezTo>
                <a:cubicBezTo>
                  <a:pt x="4832178" y="1279211"/>
                  <a:pt x="4642283" y="994902"/>
                  <a:pt x="4402691" y="755428"/>
                </a:cubicBezTo>
                <a:cubicBezTo>
                  <a:pt x="4163217" y="515954"/>
                  <a:pt x="3878908" y="325941"/>
                  <a:pt x="3566015" y="196300"/>
                </a:cubicBezTo>
                <a:cubicBezTo>
                  <a:pt x="3253121" y="66659"/>
                  <a:pt x="2917692" y="0"/>
                  <a:pt x="2579060" y="0"/>
                </a:cubicBezTo>
                <a:cubicBezTo>
                  <a:pt x="2240427" y="0"/>
                  <a:pt x="1904998" y="66659"/>
                  <a:pt x="1592104" y="196300"/>
                </a:cubicBezTo>
                <a:cubicBezTo>
                  <a:pt x="1279211" y="325941"/>
                  <a:pt x="994902" y="515836"/>
                  <a:pt x="755428" y="755428"/>
                </a:cubicBezTo>
                <a:cubicBezTo>
                  <a:pt x="515954" y="994902"/>
                  <a:pt x="325941" y="1279211"/>
                  <a:pt x="196300" y="1592104"/>
                </a:cubicBezTo>
                <a:cubicBezTo>
                  <a:pt x="66659" y="1904998"/>
                  <a:pt x="0" y="2240428"/>
                  <a:pt x="0" y="2579060"/>
                </a:cubicBezTo>
                <a:cubicBezTo>
                  <a:pt x="0" y="2917691"/>
                  <a:pt x="66659" y="3253121"/>
                  <a:pt x="196300" y="3566015"/>
                </a:cubicBezTo>
                <a:cubicBezTo>
                  <a:pt x="325941" y="3878908"/>
                  <a:pt x="515836" y="4163217"/>
                  <a:pt x="755428" y="4402691"/>
                </a:cubicBezTo>
                <a:cubicBezTo>
                  <a:pt x="994902" y="4642165"/>
                  <a:pt x="1279211" y="4832178"/>
                  <a:pt x="1592104" y="4961819"/>
                </a:cubicBezTo>
                <a:cubicBezTo>
                  <a:pt x="1904998" y="5091460"/>
                  <a:pt x="2240427" y="5158119"/>
                  <a:pt x="2579060" y="5158119"/>
                </a:cubicBezTo>
                <a:cubicBezTo>
                  <a:pt x="2917692" y="5158119"/>
                  <a:pt x="3253121" y="5091460"/>
                  <a:pt x="3566015" y="4961819"/>
                </a:cubicBezTo>
                <a:cubicBezTo>
                  <a:pt x="3878908" y="4832178"/>
                  <a:pt x="4163217" y="4642284"/>
                  <a:pt x="4402691" y="4402691"/>
                </a:cubicBezTo>
                <a:cubicBezTo>
                  <a:pt x="4642165" y="4163217"/>
                  <a:pt x="4832178" y="3878908"/>
                  <a:pt x="4961819" y="3566015"/>
                </a:cubicBezTo>
                <a:cubicBezTo>
                  <a:pt x="5091460" y="3253121"/>
                  <a:pt x="5158119" y="2917691"/>
                  <a:pt x="5158119" y="2579060"/>
                </a:cubicBezTo>
              </a:path>
            </a:pathLst>
          </a:custGeom>
          <a:solidFill>
            <a:srgbClr val="FFFFFF"/>
          </a:solidFill>
          <a:ln w="118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830B6B56-D9F3-CCE2-F9CB-389DAF615651}"/>
              </a:ext>
            </a:extLst>
          </p:cNvPr>
          <p:cNvGrpSpPr/>
          <p:nvPr/>
        </p:nvGrpSpPr>
        <p:grpSpPr>
          <a:xfrm>
            <a:off x="3398663" y="1262726"/>
            <a:ext cx="4812845" cy="3869063"/>
            <a:chOff x="3398663" y="1262726"/>
            <a:chExt cx="4812845" cy="3869063"/>
          </a:xfrm>
        </p:grpSpPr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08C73686-45FC-B1D5-89AD-8AAE398B750E}"/>
                </a:ext>
              </a:extLst>
            </p:cNvPr>
            <p:cNvSpPr/>
            <p:nvPr/>
          </p:nvSpPr>
          <p:spPr>
            <a:xfrm>
              <a:off x="5661745" y="3525452"/>
              <a:ext cx="496502" cy="524731"/>
            </a:xfrm>
            <a:custGeom>
              <a:avLst/>
              <a:gdLst>
                <a:gd name="connsiteX0" fmla="*/ 316215 w 496502"/>
                <a:gd name="connsiteY0" fmla="*/ 0 h 524731"/>
                <a:gd name="connsiteX1" fmla="*/ 316215 w 496502"/>
                <a:gd name="connsiteY1" fmla="*/ 316689 h 524731"/>
                <a:gd name="connsiteX2" fmla="*/ 316215 w 496502"/>
                <a:gd name="connsiteY2" fmla="*/ 316689 h 524731"/>
                <a:gd name="connsiteX3" fmla="*/ 496502 w 496502"/>
                <a:gd name="connsiteY3" fmla="*/ 420710 h 524731"/>
                <a:gd name="connsiteX4" fmla="*/ 486776 w 496502"/>
                <a:gd name="connsiteY4" fmla="*/ 436011 h 524731"/>
                <a:gd name="connsiteX5" fmla="*/ 475745 w 496502"/>
                <a:gd name="connsiteY5" fmla="*/ 450363 h 524731"/>
                <a:gd name="connsiteX6" fmla="*/ 463529 w 496502"/>
                <a:gd name="connsiteY6" fmla="*/ 463766 h 524731"/>
                <a:gd name="connsiteX7" fmla="*/ 450126 w 496502"/>
                <a:gd name="connsiteY7" fmla="*/ 475982 h 524731"/>
                <a:gd name="connsiteX8" fmla="*/ 435774 w 496502"/>
                <a:gd name="connsiteY8" fmla="*/ 487013 h 524731"/>
                <a:gd name="connsiteX9" fmla="*/ 420473 w 496502"/>
                <a:gd name="connsiteY9" fmla="*/ 496739 h 524731"/>
                <a:gd name="connsiteX10" fmla="*/ 404342 w 496502"/>
                <a:gd name="connsiteY10" fmla="*/ 505160 h 524731"/>
                <a:gd name="connsiteX11" fmla="*/ 387618 w 496502"/>
                <a:gd name="connsiteY11" fmla="*/ 512159 h 524731"/>
                <a:gd name="connsiteX12" fmla="*/ 370301 w 496502"/>
                <a:gd name="connsiteY12" fmla="*/ 517615 h 524731"/>
                <a:gd name="connsiteX13" fmla="*/ 352628 w 496502"/>
                <a:gd name="connsiteY13" fmla="*/ 521529 h 524731"/>
                <a:gd name="connsiteX14" fmla="*/ 334599 w 496502"/>
                <a:gd name="connsiteY14" fmla="*/ 523901 h 524731"/>
                <a:gd name="connsiteX15" fmla="*/ 316452 w 496502"/>
                <a:gd name="connsiteY15" fmla="*/ 524731 h 524731"/>
                <a:gd name="connsiteX16" fmla="*/ 298305 w 496502"/>
                <a:gd name="connsiteY16" fmla="*/ 523901 h 524731"/>
                <a:gd name="connsiteX17" fmla="*/ 280276 w 496502"/>
                <a:gd name="connsiteY17" fmla="*/ 521529 h 524731"/>
                <a:gd name="connsiteX18" fmla="*/ 262603 w 496502"/>
                <a:gd name="connsiteY18" fmla="*/ 517615 h 524731"/>
                <a:gd name="connsiteX19" fmla="*/ 245286 w 496502"/>
                <a:gd name="connsiteY19" fmla="*/ 512159 h 524731"/>
                <a:gd name="connsiteX20" fmla="*/ 228562 w 496502"/>
                <a:gd name="connsiteY20" fmla="*/ 505160 h 524731"/>
                <a:gd name="connsiteX21" fmla="*/ 212431 w 496502"/>
                <a:gd name="connsiteY21" fmla="*/ 496739 h 524731"/>
                <a:gd name="connsiteX22" fmla="*/ 197130 w 496502"/>
                <a:gd name="connsiteY22" fmla="*/ 487013 h 524731"/>
                <a:gd name="connsiteX23" fmla="*/ 182778 w 496502"/>
                <a:gd name="connsiteY23" fmla="*/ 475982 h 524731"/>
                <a:gd name="connsiteX24" fmla="*/ 169375 w 496502"/>
                <a:gd name="connsiteY24" fmla="*/ 463766 h 524731"/>
                <a:gd name="connsiteX25" fmla="*/ 157158 w 496502"/>
                <a:gd name="connsiteY25" fmla="*/ 450363 h 524731"/>
                <a:gd name="connsiteX26" fmla="*/ 146128 w 496502"/>
                <a:gd name="connsiteY26" fmla="*/ 436011 h 524731"/>
                <a:gd name="connsiteX27" fmla="*/ 136402 w 496502"/>
                <a:gd name="connsiteY27" fmla="*/ 420710 h 524731"/>
                <a:gd name="connsiteX28" fmla="*/ 42344 w 496502"/>
                <a:gd name="connsiteY28" fmla="*/ 475034 h 524731"/>
                <a:gd name="connsiteX29" fmla="*/ 29534 w 496502"/>
                <a:gd name="connsiteY29" fmla="*/ 450481 h 524731"/>
                <a:gd name="connsiteX30" fmla="*/ 18978 w 496502"/>
                <a:gd name="connsiteY30" fmla="*/ 424980 h 524731"/>
                <a:gd name="connsiteX31" fmla="*/ 10675 w 496502"/>
                <a:gd name="connsiteY31" fmla="*/ 398649 h 524731"/>
                <a:gd name="connsiteX32" fmla="*/ 4745 w 496502"/>
                <a:gd name="connsiteY32" fmla="*/ 371724 h 524731"/>
                <a:gd name="connsiteX33" fmla="*/ 1186 w 496502"/>
                <a:gd name="connsiteY33" fmla="*/ 344325 h 524731"/>
                <a:gd name="connsiteX34" fmla="*/ 0 w 496502"/>
                <a:gd name="connsiteY34" fmla="*/ 316689 h 524731"/>
                <a:gd name="connsiteX35" fmla="*/ 1186 w 496502"/>
                <a:gd name="connsiteY35" fmla="*/ 289053 h 524731"/>
                <a:gd name="connsiteX36" fmla="*/ 4745 w 496502"/>
                <a:gd name="connsiteY36" fmla="*/ 261654 h 524731"/>
                <a:gd name="connsiteX37" fmla="*/ 10675 w 496502"/>
                <a:gd name="connsiteY37" fmla="*/ 234729 h 524731"/>
                <a:gd name="connsiteX38" fmla="*/ 18978 w 496502"/>
                <a:gd name="connsiteY38" fmla="*/ 208398 h 524731"/>
                <a:gd name="connsiteX39" fmla="*/ 29534 w 496502"/>
                <a:gd name="connsiteY39" fmla="*/ 182897 h 524731"/>
                <a:gd name="connsiteX40" fmla="*/ 42344 w 496502"/>
                <a:gd name="connsiteY40" fmla="*/ 158344 h 524731"/>
                <a:gd name="connsiteX41" fmla="*/ 57170 w 496502"/>
                <a:gd name="connsiteY41" fmla="*/ 135097 h 524731"/>
                <a:gd name="connsiteX42" fmla="*/ 74013 w 496502"/>
                <a:gd name="connsiteY42" fmla="*/ 113154 h 524731"/>
                <a:gd name="connsiteX43" fmla="*/ 92635 w 496502"/>
                <a:gd name="connsiteY43" fmla="*/ 92753 h 524731"/>
                <a:gd name="connsiteX44" fmla="*/ 113035 w 496502"/>
                <a:gd name="connsiteY44" fmla="*/ 74131 h 524731"/>
                <a:gd name="connsiteX45" fmla="*/ 134978 w 496502"/>
                <a:gd name="connsiteY45" fmla="*/ 57289 h 524731"/>
                <a:gd name="connsiteX46" fmla="*/ 158226 w 496502"/>
                <a:gd name="connsiteY46" fmla="*/ 42462 h 524731"/>
                <a:gd name="connsiteX47" fmla="*/ 182778 w 496502"/>
                <a:gd name="connsiteY47" fmla="*/ 29653 h 524731"/>
                <a:gd name="connsiteX48" fmla="*/ 208279 w 496502"/>
                <a:gd name="connsiteY48" fmla="*/ 19096 h 524731"/>
                <a:gd name="connsiteX49" fmla="*/ 234611 w 496502"/>
                <a:gd name="connsiteY49" fmla="*/ 10793 h 524731"/>
                <a:gd name="connsiteX50" fmla="*/ 261535 w 496502"/>
                <a:gd name="connsiteY50" fmla="*/ 4863 h 524731"/>
                <a:gd name="connsiteX51" fmla="*/ 288934 w 496502"/>
                <a:gd name="connsiteY51" fmla="*/ 1305 h 524731"/>
                <a:gd name="connsiteX52" fmla="*/ 316571 w 496502"/>
                <a:gd name="connsiteY52" fmla="*/ 119 h 52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96502" h="524731">
                  <a:moveTo>
                    <a:pt x="316215" y="0"/>
                  </a:moveTo>
                  <a:lnTo>
                    <a:pt x="316215" y="316689"/>
                  </a:lnTo>
                  <a:lnTo>
                    <a:pt x="316215" y="316689"/>
                  </a:lnTo>
                  <a:lnTo>
                    <a:pt x="496502" y="420710"/>
                  </a:lnTo>
                  <a:lnTo>
                    <a:pt x="486776" y="436011"/>
                  </a:lnTo>
                  <a:lnTo>
                    <a:pt x="475745" y="450363"/>
                  </a:lnTo>
                  <a:lnTo>
                    <a:pt x="463529" y="463766"/>
                  </a:lnTo>
                  <a:lnTo>
                    <a:pt x="450126" y="475982"/>
                  </a:lnTo>
                  <a:lnTo>
                    <a:pt x="435774" y="487013"/>
                  </a:lnTo>
                  <a:lnTo>
                    <a:pt x="420473" y="496739"/>
                  </a:lnTo>
                  <a:lnTo>
                    <a:pt x="404342" y="505160"/>
                  </a:lnTo>
                  <a:lnTo>
                    <a:pt x="387618" y="512159"/>
                  </a:lnTo>
                  <a:lnTo>
                    <a:pt x="370301" y="517615"/>
                  </a:lnTo>
                  <a:lnTo>
                    <a:pt x="352628" y="521529"/>
                  </a:lnTo>
                  <a:lnTo>
                    <a:pt x="334599" y="523901"/>
                  </a:lnTo>
                  <a:lnTo>
                    <a:pt x="316452" y="524731"/>
                  </a:lnTo>
                  <a:lnTo>
                    <a:pt x="298305" y="523901"/>
                  </a:lnTo>
                  <a:lnTo>
                    <a:pt x="280276" y="521529"/>
                  </a:lnTo>
                  <a:lnTo>
                    <a:pt x="262603" y="517615"/>
                  </a:lnTo>
                  <a:lnTo>
                    <a:pt x="245286" y="512159"/>
                  </a:lnTo>
                  <a:lnTo>
                    <a:pt x="228562" y="505160"/>
                  </a:lnTo>
                  <a:lnTo>
                    <a:pt x="212431" y="496739"/>
                  </a:lnTo>
                  <a:lnTo>
                    <a:pt x="197130" y="487013"/>
                  </a:lnTo>
                  <a:lnTo>
                    <a:pt x="182778" y="475982"/>
                  </a:lnTo>
                  <a:lnTo>
                    <a:pt x="169375" y="463766"/>
                  </a:lnTo>
                  <a:lnTo>
                    <a:pt x="157158" y="450363"/>
                  </a:lnTo>
                  <a:lnTo>
                    <a:pt x="146128" y="436011"/>
                  </a:lnTo>
                  <a:lnTo>
                    <a:pt x="136402" y="420710"/>
                  </a:lnTo>
                  <a:lnTo>
                    <a:pt x="42344" y="475034"/>
                  </a:lnTo>
                  <a:lnTo>
                    <a:pt x="29534" y="450481"/>
                  </a:lnTo>
                  <a:lnTo>
                    <a:pt x="18978" y="424980"/>
                  </a:lnTo>
                  <a:lnTo>
                    <a:pt x="10675" y="398649"/>
                  </a:lnTo>
                  <a:lnTo>
                    <a:pt x="4745" y="371724"/>
                  </a:lnTo>
                  <a:lnTo>
                    <a:pt x="1186" y="344325"/>
                  </a:lnTo>
                  <a:lnTo>
                    <a:pt x="0" y="316689"/>
                  </a:lnTo>
                  <a:lnTo>
                    <a:pt x="1186" y="289053"/>
                  </a:lnTo>
                  <a:lnTo>
                    <a:pt x="4745" y="261654"/>
                  </a:lnTo>
                  <a:lnTo>
                    <a:pt x="10675" y="234729"/>
                  </a:lnTo>
                  <a:lnTo>
                    <a:pt x="18978" y="208398"/>
                  </a:lnTo>
                  <a:lnTo>
                    <a:pt x="29534" y="182897"/>
                  </a:lnTo>
                  <a:lnTo>
                    <a:pt x="42344" y="158344"/>
                  </a:lnTo>
                  <a:lnTo>
                    <a:pt x="57170" y="135097"/>
                  </a:lnTo>
                  <a:lnTo>
                    <a:pt x="74013" y="113154"/>
                  </a:lnTo>
                  <a:lnTo>
                    <a:pt x="92635" y="92753"/>
                  </a:lnTo>
                  <a:lnTo>
                    <a:pt x="113035" y="74131"/>
                  </a:lnTo>
                  <a:lnTo>
                    <a:pt x="134978" y="57289"/>
                  </a:lnTo>
                  <a:lnTo>
                    <a:pt x="158226" y="42462"/>
                  </a:lnTo>
                  <a:lnTo>
                    <a:pt x="182778" y="29653"/>
                  </a:lnTo>
                  <a:lnTo>
                    <a:pt x="208279" y="19096"/>
                  </a:lnTo>
                  <a:lnTo>
                    <a:pt x="234611" y="10793"/>
                  </a:lnTo>
                  <a:lnTo>
                    <a:pt x="261535" y="4863"/>
                  </a:lnTo>
                  <a:lnTo>
                    <a:pt x="288934" y="1305"/>
                  </a:lnTo>
                  <a:lnTo>
                    <a:pt x="316571" y="119"/>
                  </a:lnTo>
                  <a:close/>
                </a:path>
              </a:pathLst>
            </a:custGeom>
            <a:solidFill>
              <a:srgbClr val="FCAF57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463F4C35-69BB-1828-9605-A4B66C7DEB56}"/>
                </a:ext>
              </a:extLst>
            </p:cNvPr>
            <p:cNvSpPr/>
            <p:nvPr/>
          </p:nvSpPr>
          <p:spPr>
            <a:xfrm>
              <a:off x="4348849" y="2213268"/>
              <a:ext cx="1981501" cy="2443369"/>
            </a:xfrm>
            <a:custGeom>
              <a:avLst/>
              <a:gdLst>
                <a:gd name="connsiteX0" fmla="*/ 1629111 w 1981501"/>
                <a:gd name="connsiteY0" fmla="*/ 0 h 2443369"/>
                <a:gd name="connsiteX1" fmla="*/ 1629111 w 1981501"/>
                <a:gd name="connsiteY1" fmla="*/ 1312184 h 2443369"/>
                <a:gd name="connsiteX2" fmla="*/ 1601474 w 1981501"/>
                <a:gd name="connsiteY2" fmla="*/ 1313370 h 2443369"/>
                <a:gd name="connsiteX3" fmla="*/ 1574076 w 1981501"/>
                <a:gd name="connsiteY3" fmla="*/ 1316929 h 2443369"/>
                <a:gd name="connsiteX4" fmla="*/ 1547151 w 1981501"/>
                <a:gd name="connsiteY4" fmla="*/ 1322859 h 2443369"/>
                <a:gd name="connsiteX5" fmla="*/ 1520820 w 1981501"/>
                <a:gd name="connsiteY5" fmla="*/ 1331162 h 2443369"/>
                <a:gd name="connsiteX6" fmla="*/ 1495318 w 1981501"/>
                <a:gd name="connsiteY6" fmla="*/ 1341718 h 2443369"/>
                <a:gd name="connsiteX7" fmla="*/ 1470766 w 1981501"/>
                <a:gd name="connsiteY7" fmla="*/ 1354528 h 2443369"/>
                <a:gd name="connsiteX8" fmla="*/ 1447519 w 1981501"/>
                <a:gd name="connsiteY8" fmla="*/ 1369354 h 2443369"/>
                <a:gd name="connsiteX9" fmla="*/ 1425576 w 1981501"/>
                <a:gd name="connsiteY9" fmla="*/ 1386197 h 2443369"/>
                <a:gd name="connsiteX10" fmla="*/ 1405175 w 1981501"/>
                <a:gd name="connsiteY10" fmla="*/ 1404819 h 2443369"/>
                <a:gd name="connsiteX11" fmla="*/ 1386553 w 1981501"/>
                <a:gd name="connsiteY11" fmla="*/ 1425220 h 2443369"/>
                <a:gd name="connsiteX12" fmla="*/ 1369710 w 1981501"/>
                <a:gd name="connsiteY12" fmla="*/ 1447163 h 2443369"/>
                <a:gd name="connsiteX13" fmla="*/ 1354884 w 1981501"/>
                <a:gd name="connsiteY13" fmla="*/ 1470410 h 2443369"/>
                <a:gd name="connsiteX14" fmla="*/ 1342074 w 1981501"/>
                <a:gd name="connsiteY14" fmla="*/ 1494962 h 2443369"/>
                <a:gd name="connsiteX15" fmla="*/ 1331518 w 1981501"/>
                <a:gd name="connsiteY15" fmla="*/ 1520464 h 2443369"/>
                <a:gd name="connsiteX16" fmla="*/ 1323215 w 1981501"/>
                <a:gd name="connsiteY16" fmla="*/ 1546795 h 2443369"/>
                <a:gd name="connsiteX17" fmla="*/ 1317285 w 1981501"/>
                <a:gd name="connsiteY17" fmla="*/ 1573720 h 2443369"/>
                <a:gd name="connsiteX18" fmla="*/ 1313726 w 1981501"/>
                <a:gd name="connsiteY18" fmla="*/ 1601119 h 2443369"/>
                <a:gd name="connsiteX19" fmla="*/ 1312540 w 1981501"/>
                <a:gd name="connsiteY19" fmla="*/ 1628755 h 2443369"/>
                <a:gd name="connsiteX20" fmla="*/ 1313726 w 1981501"/>
                <a:gd name="connsiteY20" fmla="*/ 1656391 h 2443369"/>
                <a:gd name="connsiteX21" fmla="*/ 1317285 w 1981501"/>
                <a:gd name="connsiteY21" fmla="*/ 1683790 h 2443369"/>
                <a:gd name="connsiteX22" fmla="*/ 1323215 w 1981501"/>
                <a:gd name="connsiteY22" fmla="*/ 1710714 h 2443369"/>
                <a:gd name="connsiteX23" fmla="*/ 1331518 w 1981501"/>
                <a:gd name="connsiteY23" fmla="*/ 1737046 h 2443369"/>
                <a:gd name="connsiteX24" fmla="*/ 1342074 w 1981501"/>
                <a:gd name="connsiteY24" fmla="*/ 1762547 h 2443369"/>
                <a:gd name="connsiteX25" fmla="*/ 1354884 w 1981501"/>
                <a:gd name="connsiteY25" fmla="*/ 1787099 h 2443369"/>
                <a:gd name="connsiteX26" fmla="*/ 1448942 w 1981501"/>
                <a:gd name="connsiteY26" fmla="*/ 1732776 h 2443369"/>
                <a:gd name="connsiteX27" fmla="*/ 1458668 w 1981501"/>
                <a:gd name="connsiteY27" fmla="*/ 1748077 h 2443369"/>
                <a:gd name="connsiteX28" fmla="*/ 1469699 w 1981501"/>
                <a:gd name="connsiteY28" fmla="*/ 1762428 h 2443369"/>
                <a:gd name="connsiteX29" fmla="*/ 1481915 w 1981501"/>
                <a:gd name="connsiteY29" fmla="*/ 1775831 h 2443369"/>
                <a:gd name="connsiteX30" fmla="*/ 1495318 w 1981501"/>
                <a:gd name="connsiteY30" fmla="*/ 1788048 h 2443369"/>
                <a:gd name="connsiteX31" fmla="*/ 1509670 w 1981501"/>
                <a:gd name="connsiteY31" fmla="*/ 1799079 h 2443369"/>
                <a:gd name="connsiteX32" fmla="*/ 1524971 w 1981501"/>
                <a:gd name="connsiteY32" fmla="*/ 1808805 h 2443369"/>
                <a:gd name="connsiteX33" fmla="*/ 1541102 w 1981501"/>
                <a:gd name="connsiteY33" fmla="*/ 1817226 h 2443369"/>
                <a:gd name="connsiteX34" fmla="*/ 1557826 w 1981501"/>
                <a:gd name="connsiteY34" fmla="*/ 1824224 h 2443369"/>
                <a:gd name="connsiteX35" fmla="*/ 1575143 w 1981501"/>
                <a:gd name="connsiteY35" fmla="*/ 1829680 h 2443369"/>
                <a:gd name="connsiteX36" fmla="*/ 1592816 w 1981501"/>
                <a:gd name="connsiteY36" fmla="*/ 1833595 h 2443369"/>
                <a:gd name="connsiteX37" fmla="*/ 1610845 w 1981501"/>
                <a:gd name="connsiteY37" fmla="*/ 1835967 h 2443369"/>
                <a:gd name="connsiteX38" fmla="*/ 1628992 w 1981501"/>
                <a:gd name="connsiteY38" fmla="*/ 1836797 h 2443369"/>
                <a:gd name="connsiteX39" fmla="*/ 1647139 w 1981501"/>
                <a:gd name="connsiteY39" fmla="*/ 1835967 h 2443369"/>
                <a:gd name="connsiteX40" fmla="*/ 1665168 w 1981501"/>
                <a:gd name="connsiteY40" fmla="*/ 1833595 h 2443369"/>
                <a:gd name="connsiteX41" fmla="*/ 1682841 w 1981501"/>
                <a:gd name="connsiteY41" fmla="*/ 1829680 h 2443369"/>
                <a:gd name="connsiteX42" fmla="*/ 1700158 w 1981501"/>
                <a:gd name="connsiteY42" fmla="*/ 1824224 h 2443369"/>
                <a:gd name="connsiteX43" fmla="*/ 1716882 w 1981501"/>
                <a:gd name="connsiteY43" fmla="*/ 1817226 h 2443369"/>
                <a:gd name="connsiteX44" fmla="*/ 1733013 w 1981501"/>
                <a:gd name="connsiteY44" fmla="*/ 1808805 h 2443369"/>
                <a:gd name="connsiteX45" fmla="*/ 1748314 w 1981501"/>
                <a:gd name="connsiteY45" fmla="*/ 1799079 h 2443369"/>
                <a:gd name="connsiteX46" fmla="*/ 1762666 w 1981501"/>
                <a:gd name="connsiteY46" fmla="*/ 1788048 h 2443369"/>
                <a:gd name="connsiteX47" fmla="*/ 1776069 w 1981501"/>
                <a:gd name="connsiteY47" fmla="*/ 1775831 h 2443369"/>
                <a:gd name="connsiteX48" fmla="*/ 1788285 w 1981501"/>
                <a:gd name="connsiteY48" fmla="*/ 1762428 h 2443369"/>
                <a:gd name="connsiteX49" fmla="*/ 1799316 w 1981501"/>
                <a:gd name="connsiteY49" fmla="*/ 1748077 h 2443369"/>
                <a:gd name="connsiteX50" fmla="*/ 1809042 w 1981501"/>
                <a:gd name="connsiteY50" fmla="*/ 1732776 h 2443369"/>
                <a:gd name="connsiteX51" fmla="*/ 1628755 w 1981501"/>
                <a:gd name="connsiteY51" fmla="*/ 1628755 h 2443369"/>
                <a:gd name="connsiteX52" fmla="*/ 1628755 w 1981501"/>
                <a:gd name="connsiteY52" fmla="*/ 1628755 h 2443369"/>
                <a:gd name="connsiteX53" fmla="*/ 1628755 w 1981501"/>
                <a:gd name="connsiteY53" fmla="*/ 1578939 h 2443369"/>
                <a:gd name="connsiteX54" fmla="*/ 1628755 w 1981501"/>
                <a:gd name="connsiteY54" fmla="*/ 1578939 h 2443369"/>
                <a:gd name="connsiteX55" fmla="*/ 1633143 w 1981501"/>
                <a:gd name="connsiteY55" fmla="*/ 1579176 h 2443369"/>
                <a:gd name="connsiteX56" fmla="*/ 1637413 w 1981501"/>
                <a:gd name="connsiteY56" fmla="*/ 1579769 h 2443369"/>
                <a:gd name="connsiteX57" fmla="*/ 1641683 w 1981501"/>
                <a:gd name="connsiteY57" fmla="*/ 1580718 h 2443369"/>
                <a:gd name="connsiteX58" fmla="*/ 1645835 w 1981501"/>
                <a:gd name="connsiteY58" fmla="*/ 1582022 h 2443369"/>
                <a:gd name="connsiteX59" fmla="*/ 1649867 w 1981501"/>
                <a:gd name="connsiteY59" fmla="*/ 1583683 h 2443369"/>
                <a:gd name="connsiteX60" fmla="*/ 1653663 w 1981501"/>
                <a:gd name="connsiteY60" fmla="*/ 1585699 h 2443369"/>
                <a:gd name="connsiteX61" fmla="*/ 1657340 w 1981501"/>
                <a:gd name="connsiteY61" fmla="*/ 1588072 h 2443369"/>
                <a:gd name="connsiteX62" fmla="*/ 1660780 w 1981501"/>
                <a:gd name="connsiteY62" fmla="*/ 1590681 h 2443369"/>
                <a:gd name="connsiteX63" fmla="*/ 1663982 w 1981501"/>
                <a:gd name="connsiteY63" fmla="*/ 1593646 h 2443369"/>
                <a:gd name="connsiteX64" fmla="*/ 1666947 w 1981501"/>
                <a:gd name="connsiteY64" fmla="*/ 1596849 h 2443369"/>
                <a:gd name="connsiteX65" fmla="*/ 1669557 w 1981501"/>
                <a:gd name="connsiteY65" fmla="*/ 1600288 h 2443369"/>
                <a:gd name="connsiteX66" fmla="*/ 1671929 w 1981501"/>
                <a:gd name="connsiteY66" fmla="*/ 1603965 h 2443369"/>
                <a:gd name="connsiteX67" fmla="*/ 1673945 w 1981501"/>
                <a:gd name="connsiteY67" fmla="*/ 1607761 h 2443369"/>
                <a:gd name="connsiteX68" fmla="*/ 1675606 w 1981501"/>
                <a:gd name="connsiteY68" fmla="*/ 1611794 h 2443369"/>
                <a:gd name="connsiteX69" fmla="*/ 1676911 w 1981501"/>
                <a:gd name="connsiteY69" fmla="*/ 1615945 h 2443369"/>
                <a:gd name="connsiteX70" fmla="*/ 1677859 w 1981501"/>
                <a:gd name="connsiteY70" fmla="*/ 1620215 h 2443369"/>
                <a:gd name="connsiteX71" fmla="*/ 1678453 w 1981501"/>
                <a:gd name="connsiteY71" fmla="*/ 1624485 h 2443369"/>
                <a:gd name="connsiteX72" fmla="*/ 1678690 w 1981501"/>
                <a:gd name="connsiteY72" fmla="*/ 1628873 h 2443369"/>
                <a:gd name="connsiteX73" fmla="*/ 1678453 w 1981501"/>
                <a:gd name="connsiteY73" fmla="*/ 1633262 h 2443369"/>
                <a:gd name="connsiteX74" fmla="*/ 1677859 w 1981501"/>
                <a:gd name="connsiteY74" fmla="*/ 1637532 h 2443369"/>
                <a:gd name="connsiteX75" fmla="*/ 1676911 w 1981501"/>
                <a:gd name="connsiteY75" fmla="*/ 1641802 h 2443369"/>
                <a:gd name="connsiteX76" fmla="*/ 1675606 w 1981501"/>
                <a:gd name="connsiteY76" fmla="*/ 1645953 h 2443369"/>
                <a:gd name="connsiteX77" fmla="*/ 1673945 w 1981501"/>
                <a:gd name="connsiteY77" fmla="*/ 1649986 h 2443369"/>
                <a:gd name="connsiteX78" fmla="*/ 1671929 w 1981501"/>
                <a:gd name="connsiteY78" fmla="*/ 1653782 h 2443369"/>
                <a:gd name="connsiteX79" fmla="*/ 1981502 w 1981501"/>
                <a:gd name="connsiteY79" fmla="*/ 1832527 h 2443369"/>
                <a:gd name="connsiteX80" fmla="*/ 1962405 w 1981501"/>
                <a:gd name="connsiteY80" fmla="*/ 1862536 h 2443369"/>
                <a:gd name="connsiteX81" fmla="*/ 1940818 w 1981501"/>
                <a:gd name="connsiteY81" fmla="*/ 1890765 h 2443369"/>
                <a:gd name="connsiteX82" fmla="*/ 1916859 w 1981501"/>
                <a:gd name="connsiteY82" fmla="*/ 1916978 h 2443369"/>
                <a:gd name="connsiteX83" fmla="*/ 1890646 w 1981501"/>
                <a:gd name="connsiteY83" fmla="*/ 1940937 h 2443369"/>
                <a:gd name="connsiteX84" fmla="*/ 1862417 w 1981501"/>
                <a:gd name="connsiteY84" fmla="*/ 1962524 h 2443369"/>
                <a:gd name="connsiteX85" fmla="*/ 1832408 w 1981501"/>
                <a:gd name="connsiteY85" fmla="*/ 1981620 h 2443369"/>
                <a:gd name="connsiteX86" fmla="*/ 1800858 w 1981501"/>
                <a:gd name="connsiteY86" fmla="*/ 1997988 h 2443369"/>
                <a:gd name="connsiteX87" fmla="*/ 1768003 w 1981501"/>
                <a:gd name="connsiteY87" fmla="*/ 2011628 h 2443369"/>
                <a:gd name="connsiteX88" fmla="*/ 1734081 w 1981501"/>
                <a:gd name="connsiteY88" fmla="*/ 2022303 h 2443369"/>
                <a:gd name="connsiteX89" fmla="*/ 1699446 w 1981501"/>
                <a:gd name="connsiteY89" fmla="*/ 2030013 h 2443369"/>
                <a:gd name="connsiteX90" fmla="*/ 1664219 w 1981501"/>
                <a:gd name="connsiteY90" fmla="*/ 2034639 h 2443369"/>
                <a:gd name="connsiteX91" fmla="*/ 1628755 w 1981501"/>
                <a:gd name="connsiteY91" fmla="*/ 2036181 h 2443369"/>
                <a:gd name="connsiteX92" fmla="*/ 1593290 w 1981501"/>
                <a:gd name="connsiteY92" fmla="*/ 2034639 h 2443369"/>
                <a:gd name="connsiteX93" fmla="*/ 1558063 w 1981501"/>
                <a:gd name="connsiteY93" fmla="*/ 2030013 h 2443369"/>
                <a:gd name="connsiteX94" fmla="*/ 1523429 w 1981501"/>
                <a:gd name="connsiteY94" fmla="*/ 2022303 h 2443369"/>
                <a:gd name="connsiteX95" fmla="*/ 1489506 w 1981501"/>
                <a:gd name="connsiteY95" fmla="*/ 2011628 h 2443369"/>
                <a:gd name="connsiteX96" fmla="*/ 1456652 w 1981501"/>
                <a:gd name="connsiteY96" fmla="*/ 1997988 h 2443369"/>
                <a:gd name="connsiteX97" fmla="*/ 1425101 w 1981501"/>
                <a:gd name="connsiteY97" fmla="*/ 1981620 h 2443369"/>
                <a:gd name="connsiteX98" fmla="*/ 1395093 w 1981501"/>
                <a:gd name="connsiteY98" fmla="*/ 1962524 h 2443369"/>
                <a:gd name="connsiteX99" fmla="*/ 1366864 w 1981501"/>
                <a:gd name="connsiteY99" fmla="*/ 1940937 h 2443369"/>
                <a:gd name="connsiteX100" fmla="*/ 1340651 w 1981501"/>
                <a:gd name="connsiteY100" fmla="*/ 1916978 h 2443369"/>
                <a:gd name="connsiteX101" fmla="*/ 1316692 w 1981501"/>
                <a:gd name="connsiteY101" fmla="*/ 1890765 h 2443369"/>
                <a:gd name="connsiteX102" fmla="*/ 1295104 w 1981501"/>
                <a:gd name="connsiteY102" fmla="*/ 1862536 h 2443369"/>
                <a:gd name="connsiteX103" fmla="*/ 1276008 w 1981501"/>
                <a:gd name="connsiteY103" fmla="*/ 1832527 h 2443369"/>
                <a:gd name="connsiteX104" fmla="*/ 218005 w 1981501"/>
                <a:gd name="connsiteY104" fmla="*/ 2443369 h 2443369"/>
                <a:gd name="connsiteX105" fmla="*/ 152414 w 1981501"/>
                <a:gd name="connsiteY105" fmla="*/ 2317287 h 2443369"/>
                <a:gd name="connsiteX106" fmla="*/ 98091 w 1981501"/>
                <a:gd name="connsiteY106" fmla="*/ 2185985 h 2443369"/>
                <a:gd name="connsiteX107" fmla="*/ 55391 w 1981501"/>
                <a:gd name="connsiteY107" fmla="*/ 2050414 h 2443369"/>
                <a:gd name="connsiteX108" fmla="*/ 24671 w 1981501"/>
                <a:gd name="connsiteY108" fmla="*/ 1911640 h 2443369"/>
                <a:gd name="connsiteX109" fmla="*/ 6168 w 1981501"/>
                <a:gd name="connsiteY109" fmla="*/ 1770731 h 2443369"/>
                <a:gd name="connsiteX110" fmla="*/ 0 w 1981501"/>
                <a:gd name="connsiteY110" fmla="*/ 1628755 h 2443369"/>
                <a:gd name="connsiteX111" fmla="*/ 6168 w 1981501"/>
                <a:gd name="connsiteY111" fmla="*/ 1486779 h 2443369"/>
                <a:gd name="connsiteX112" fmla="*/ 24671 w 1981501"/>
                <a:gd name="connsiteY112" fmla="*/ 1345870 h 2443369"/>
                <a:gd name="connsiteX113" fmla="*/ 55391 w 1981501"/>
                <a:gd name="connsiteY113" fmla="*/ 1207096 h 2443369"/>
                <a:gd name="connsiteX114" fmla="*/ 98091 w 1981501"/>
                <a:gd name="connsiteY114" fmla="*/ 1071524 h 2443369"/>
                <a:gd name="connsiteX115" fmla="*/ 152414 w 1981501"/>
                <a:gd name="connsiteY115" fmla="*/ 940223 h 2443369"/>
                <a:gd name="connsiteX116" fmla="*/ 218005 w 1981501"/>
                <a:gd name="connsiteY116" fmla="*/ 814140 h 2443369"/>
                <a:gd name="connsiteX117" fmla="*/ 294390 w 1981501"/>
                <a:gd name="connsiteY117" fmla="*/ 694344 h 2443369"/>
                <a:gd name="connsiteX118" fmla="*/ 380857 w 1981501"/>
                <a:gd name="connsiteY118" fmla="*/ 581664 h 2443369"/>
                <a:gd name="connsiteX119" fmla="*/ 476813 w 1981501"/>
                <a:gd name="connsiteY119" fmla="*/ 476932 h 2443369"/>
                <a:gd name="connsiteX120" fmla="*/ 581546 w 1981501"/>
                <a:gd name="connsiteY120" fmla="*/ 380976 h 2443369"/>
                <a:gd name="connsiteX121" fmla="*/ 694225 w 1981501"/>
                <a:gd name="connsiteY121" fmla="*/ 294509 h 2443369"/>
                <a:gd name="connsiteX122" fmla="*/ 814022 w 1981501"/>
                <a:gd name="connsiteY122" fmla="*/ 218124 h 2443369"/>
                <a:gd name="connsiteX123" fmla="*/ 940104 w 1981501"/>
                <a:gd name="connsiteY123" fmla="*/ 152533 h 2443369"/>
                <a:gd name="connsiteX124" fmla="*/ 1071406 w 1981501"/>
                <a:gd name="connsiteY124" fmla="*/ 98209 h 2443369"/>
                <a:gd name="connsiteX125" fmla="*/ 1206977 w 1981501"/>
                <a:gd name="connsiteY125" fmla="*/ 55510 h 2443369"/>
                <a:gd name="connsiteX126" fmla="*/ 1345751 w 1981501"/>
                <a:gd name="connsiteY126" fmla="*/ 24789 h 2443369"/>
                <a:gd name="connsiteX127" fmla="*/ 1486660 w 1981501"/>
                <a:gd name="connsiteY127" fmla="*/ 6286 h 2443369"/>
                <a:gd name="connsiteX128" fmla="*/ 1628636 w 1981501"/>
                <a:gd name="connsiteY128" fmla="*/ 119 h 244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981501" h="2443369">
                  <a:moveTo>
                    <a:pt x="1629111" y="0"/>
                  </a:moveTo>
                  <a:lnTo>
                    <a:pt x="1629111" y="1312184"/>
                  </a:lnTo>
                  <a:lnTo>
                    <a:pt x="1601474" y="1313370"/>
                  </a:lnTo>
                  <a:lnTo>
                    <a:pt x="1574076" y="1316929"/>
                  </a:lnTo>
                  <a:lnTo>
                    <a:pt x="1547151" y="1322859"/>
                  </a:lnTo>
                  <a:lnTo>
                    <a:pt x="1520820" y="1331162"/>
                  </a:lnTo>
                  <a:lnTo>
                    <a:pt x="1495318" y="1341718"/>
                  </a:lnTo>
                  <a:lnTo>
                    <a:pt x="1470766" y="1354528"/>
                  </a:lnTo>
                  <a:lnTo>
                    <a:pt x="1447519" y="1369354"/>
                  </a:lnTo>
                  <a:lnTo>
                    <a:pt x="1425576" y="1386197"/>
                  </a:lnTo>
                  <a:lnTo>
                    <a:pt x="1405175" y="1404819"/>
                  </a:lnTo>
                  <a:lnTo>
                    <a:pt x="1386553" y="1425220"/>
                  </a:lnTo>
                  <a:lnTo>
                    <a:pt x="1369710" y="1447163"/>
                  </a:lnTo>
                  <a:lnTo>
                    <a:pt x="1354884" y="1470410"/>
                  </a:lnTo>
                  <a:lnTo>
                    <a:pt x="1342074" y="1494962"/>
                  </a:lnTo>
                  <a:lnTo>
                    <a:pt x="1331518" y="1520464"/>
                  </a:lnTo>
                  <a:lnTo>
                    <a:pt x="1323215" y="1546795"/>
                  </a:lnTo>
                  <a:lnTo>
                    <a:pt x="1317285" y="1573720"/>
                  </a:lnTo>
                  <a:lnTo>
                    <a:pt x="1313726" y="1601119"/>
                  </a:lnTo>
                  <a:lnTo>
                    <a:pt x="1312540" y="1628755"/>
                  </a:lnTo>
                  <a:lnTo>
                    <a:pt x="1313726" y="1656391"/>
                  </a:lnTo>
                  <a:lnTo>
                    <a:pt x="1317285" y="1683790"/>
                  </a:lnTo>
                  <a:lnTo>
                    <a:pt x="1323215" y="1710714"/>
                  </a:lnTo>
                  <a:lnTo>
                    <a:pt x="1331518" y="1737046"/>
                  </a:lnTo>
                  <a:lnTo>
                    <a:pt x="1342074" y="1762547"/>
                  </a:lnTo>
                  <a:lnTo>
                    <a:pt x="1354884" y="1787099"/>
                  </a:lnTo>
                  <a:lnTo>
                    <a:pt x="1448942" y="1732776"/>
                  </a:lnTo>
                  <a:lnTo>
                    <a:pt x="1458668" y="1748077"/>
                  </a:lnTo>
                  <a:lnTo>
                    <a:pt x="1469699" y="1762428"/>
                  </a:lnTo>
                  <a:lnTo>
                    <a:pt x="1481915" y="1775831"/>
                  </a:lnTo>
                  <a:lnTo>
                    <a:pt x="1495318" y="1788048"/>
                  </a:lnTo>
                  <a:lnTo>
                    <a:pt x="1509670" y="1799079"/>
                  </a:lnTo>
                  <a:lnTo>
                    <a:pt x="1524971" y="1808805"/>
                  </a:lnTo>
                  <a:lnTo>
                    <a:pt x="1541102" y="1817226"/>
                  </a:lnTo>
                  <a:lnTo>
                    <a:pt x="1557826" y="1824224"/>
                  </a:lnTo>
                  <a:lnTo>
                    <a:pt x="1575143" y="1829680"/>
                  </a:lnTo>
                  <a:lnTo>
                    <a:pt x="1592816" y="1833595"/>
                  </a:lnTo>
                  <a:lnTo>
                    <a:pt x="1610845" y="1835967"/>
                  </a:lnTo>
                  <a:lnTo>
                    <a:pt x="1628992" y="1836797"/>
                  </a:lnTo>
                  <a:lnTo>
                    <a:pt x="1647139" y="1835967"/>
                  </a:lnTo>
                  <a:lnTo>
                    <a:pt x="1665168" y="1833595"/>
                  </a:lnTo>
                  <a:lnTo>
                    <a:pt x="1682841" y="1829680"/>
                  </a:lnTo>
                  <a:lnTo>
                    <a:pt x="1700158" y="1824224"/>
                  </a:lnTo>
                  <a:lnTo>
                    <a:pt x="1716882" y="1817226"/>
                  </a:lnTo>
                  <a:lnTo>
                    <a:pt x="1733013" y="1808805"/>
                  </a:lnTo>
                  <a:lnTo>
                    <a:pt x="1748314" y="1799079"/>
                  </a:lnTo>
                  <a:lnTo>
                    <a:pt x="1762666" y="1788048"/>
                  </a:lnTo>
                  <a:lnTo>
                    <a:pt x="1776069" y="1775831"/>
                  </a:lnTo>
                  <a:lnTo>
                    <a:pt x="1788285" y="1762428"/>
                  </a:lnTo>
                  <a:lnTo>
                    <a:pt x="1799316" y="1748077"/>
                  </a:lnTo>
                  <a:lnTo>
                    <a:pt x="1809042" y="1732776"/>
                  </a:lnTo>
                  <a:lnTo>
                    <a:pt x="1628755" y="1628755"/>
                  </a:lnTo>
                  <a:lnTo>
                    <a:pt x="1628755" y="1628755"/>
                  </a:lnTo>
                  <a:lnTo>
                    <a:pt x="1628755" y="1578939"/>
                  </a:lnTo>
                  <a:lnTo>
                    <a:pt x="1628755" y="1578939"/>
                  </a:lnTo>
                  <a:lnTo>
                    <a:pt x="1633143" y="1579176"/>
                  </a:lnTo>
                  <a:lnTo>
                    <a:pt x="1637413" y="1579769"/>
                  </a:lnTo>
                  <a:lnTo>
                    <a:pt x="1641683" y="1580718"/>
                  </a:lnTo>
                  <a:lnTo>
                    <a:pt x="1645835" y="1582022"/>
                  </a:lnTo>
                  <a:lnTo>
                    <a:pt x="1649867" y="1583683"/>
                  </a:lnTo>
                  <a:lnTo>
                    <a:pt x="1653663" y="1585699"/>
                  </a:lnTo>
                  <a:lnTo>
                    <a:pt x="1657340" y="1588072"/>
                  </a:lnTo>
                  <a:lnTo>
                    <a:pt x="1660780" y="1590681"/>
                  </a:lnTo>
                  <a:lnTo>
                    <a:pt x="1663982" y="1593646"/>
                  </a:lnTo>
                  <a:lnTo>
                    <a:pt x="1666947" y="1596849"/>
                  </a:lnTo>
                  <a:lnTo>
                    <a:pt x="1669557" y="1600288"/>
                  </a:lnTo>
                  <a:lnTo>
                    <a:pt x="1671929" y="1603965"/>
                  </a:lnTo>
                  <a:lnTo>
                    <a:pt x="1673945" y="1607761"/>
                  </a:lnTo>
                  <a:lnTo>
                    <a:pt x="1675606" y="1611794"/>
                  </a:lnTo>
                  <a:lnTo>
                    <a:pt x="1676911" y="1615945"/>
                  </a:lnTo>
                  <a:lnTo>
                    <a:pt x="1677859" y="1620215"/>
                  </a:lnTo>
                  <a:lnTo>
                    <a:pt x="1678453" y="1624485"/>
                  </a:lnTo>
                  <a:lnTo>
                    <a:pt x="1678690" y="1628873"/>
                  </a:lnTo>
                  <a:lnTo>
                    <a:pt x="1678453" y="1633262"/>
                  </a:lnTo>
                  <a:lnTo>
                    <a:pt x="1677859" y="1637532"/>
                  </a:lnTo>
                  <a:lnTo>
                    <a:pt x="1676911" y="1641802"/>
                  </a:lnTo>
                  <a:lnTo>
                    <a:pt x="1675606" y="1645953"/>
                  </a:lnTo>
                  <a:lnTo>
                    <a:pt x="1673945" y="1649986"/>
                  </a:lnTo>
                  <a:lnTo>
                    <a:pt x="1671929" y="1653782"/>
                  </a:lnTo>
                  <a:lnTo>
                    <a:pt x="1981502" y="1832527"/>
                  </a:lnTo>
                  <a:lnTo>
                    <a:pt x="1962405" y="1862536"/>
                  </a:lnTo>
                  <a:lnTo>
                    <a:pt x="1940818" y="1890765"/>
                  </a:lnTo>
                  <a:lnTo>
                    <a:pt x="1916859" y="1916978"/>
                  </a:lnTo>
                  <a:lnTo>
                    <a:pt x="1890646" y="1940937"/>
                  </a:lnTo>
                  <a:lnTo>
                    <a:pt x="1862417" y="1962524"/>
                  </a:lnTo>
                  <a:lnTo>
                    <a:pt x="1832408" y="1981620"/>
                  </a:lnTo>
                  <a:lnTo>
                    <a:pt x="1800858" y="1997988"/>
                  </a:lnTo>
                  <a:lnTo>
                    <a:pt x="1768003" y="2011628"/>
                  </a:lnTo>
                  <a:lnTo>
                    <a:pt x="1734081" y="2022303"/>
                  </a:lnTo>
                  <a:lnTo>
                    <a:pt x="1699446" y="2030013"/>
                  </a:lnTo>
                  <a:lnTo>
                    <a:pt x="1664219" y="2034639"/>
                  </a:lnTo>
                  <a:lnTo>
                    <a:pt x="1628755" y="2036181"/>
                  </a:lnTo>
                  <a:lnTo>
                    <a:pt x="1593290" y="2034639"/>
                  </a:lnTo>
                  <a:lnTo>
                    <a:pt x="1558063" y="2030013"/>
                  </a:lnTo>
                  <a:lnTo>
                    <a:pt x="1523429" y="2022303"/>
                  </a:lnTo>
                  <a:lnTo>
                    <a:pt x="1489506" y="2011628"/>
                  </a:lnTo>
                  <a:lnTo>
                    <a:pt x="1456652" y="1997988"/>
                  </a:lnTo>
                  <a:lnTo>
                    <a:pt x="1425101" y="1981620"/>
                  </a:lnTo>
                  <a:lnTo>
                    <a:pt x="1395093" y="1962524"/>
                  </a:lnTo>
                  <a:lnTo>
                    <a:pt x="1366864" y="1940937"/>
                  </a:lnTo>
                  <a:lnTo>
                    <a:pt x="1340651" y="1916978"/>
                  </a:lnTo>
                  <a:lnTo>
                    <a:pt x="1316692" y="1890765"/>
                  </a:lnTo>
                  <a:lnTo>
                    <a:pt x="1295104" y="1862536"/>
                  </a:lnTo>
                  <a:lnTo>
                    <a:pt x="1276008" y="1832527"/>
                  </a:lnTo>
                  <a:lnTo>
                    <a:pt x="218005" y="2443369"/>
                  </a:lnTo>
                  <a:lnTo>
                    <a:pt x="152414" y="2317287"/>
                  </a:lnTo>
                  <a:lnTo>
                    <a:pt x="98091" y="2185985"/>
                  </a:lnTo>
                  <a:lnTo>
                    <a:pt x="55391" y="2050414"/>
                  </a:lnTo>
                  <a:lnTo>
                    <a:pt x="24671" y="1911640"/>
                  </a:lnTo>
                  <a:lnTo>
                    <a:pt x="6168" y="1770731"/>
                  </a:lnTo>
                  <a:lnTo>
                    <a:pt x="0" y="1628755"/>
                  </a:lnTo>
                  <a:lnTo>
                    <a:pt x="6168" y="1486779"/>
                  </a:lnTo>
                  <a:lnTo>
                    <a:pt x="24671" y="1345870"/>
                  </a:lnTo>
                  <a:lnTo>
                    <a:pt x="55391" y="1207096"/>
                  </a:lnTo>
                  <a:lnTo>
                    <a:pt x="98091" y="1071524"/>
                  </a:lnTo>
                  <a:lnTo>
                    <a:pt x="152414" y="940223"/>
                  </a:lnTo>
                  <a:lnTo>
                    <a:pt x="218005" y="814140"/>
                  </a:lnTo>
                  <a:lnTo>
                    <a:pt x="294390" y="694344"/>
                  </a:lnTo>
                  <a:lnTo>
                    <a:pt x="380857" y="581664"/>
                  </a:lnTo>
                  <a:lnTo>
                    <a:pt x="476813" y="476932"/>
                  </a:lnTo>
                  <a:lnTo>
                    <a:pt x="581546" y="380976"/>
                  </a:lnTo>
                  <a:lnTo>
                    <a:pt x="694225" y="294509"/>
                  </a:lnTo>
                  <a:lnTo>
                    <a:pt x="814022" y="218124"/>
                  </a:lnTo>
                  <a:lnTo>
                    <a:pt x="940104" y="152533"/>
                  </a:lnTo>
                  <a:lnTo>
                    <a:pt x="1071406" y="98209"/>
                  </a:lnTo>
                  <a:lnTo>
                    <a:pt x="1206977" y="55510"/>
                  </a:lnTo>
                  <a:lnTo>
                    <a:pt x="1345751" y="24789"/>
                  </a:lnTo>
                  <a:lnTo>
                    <a:pt x="1486660" y="6286"/>
                  </a:lnTo>
                  <a:lnTo>
                    <a:pt x="1628636" y="119"/>
                  </a:lnTo>
                  <a:close/>
                </a:path>
              </a:pathLst>
            </a:custGeom>
            <a:solidFill>
              <a:srgbClr val="FCAF57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6B3F63A7-8B9B-082F-E05A-CF4B35DDA022}"/>
                </a:ext>
              </a:extLst>
            </p:cNvPr>
            <p:cNvSpPr/>
            <p:nvPr/>
          </p:nvSpPr>
          <p:spPr>
            <a:xfrm>
              <a:off x="4349324" y="2213268"/>
              <a:ext cx="1981501" cy="2443250"/>
            </a:xfrm>
            <a:custGeom>
              <a:avLst/>
              <a:gdLst>
                <a:gd name="connsiteX0" fmla="*/ 1628636 w 1981501"/>
                <a:gd name="connsiteY0" fmla="*/ 0 h 2443250"/>
                <a:gd name="connsiteX1" fmla="*/ 1628636 w 1981501"/>
                <a:gd name="connsiteY1" fmla="*/ 0 h 2443250"/>
                <a:gd name="connsiteX2" fmla="*/ 1486660 w 1981501"/>
                <a:gd name="connsiteY2" fmla="*/ 6168 h 2443250"/>
                <a:gd name="connsiteX3" fmla="*/ 1345751 w 1981501"/>
                <a:gd name="connsiteY3" fmla="*/ 24671 h 2443250"/>
                <a:gd name="connsiteX4" fmla="*/ 1206977 w 1981501"/>
                <a:gd name="connsiteY4" fmla="*/ 55391 h 2443250"/>
                <a:gd name="connsiteX5" fmla="*/ 1071406 w 1981501"/>
                <a:gd name="connsiteY5" fmla="*/ 98091 h 2443250"/>
                <a:gd name="connsiteX6" fmla="*/ 940104 w 1981501"/>
                <a:gd name="connsiteY6" fmla="*/ 152414 h 2443250"/>
                <a:gd name="connsiteX7" fmla="*/ 814021 w 1981501"/>
                <a:gd name="connsiteY7" fmla="*/ 218005 h 2443250"/>
                <a:gd name="connsiteX8" fmla="*/ 694225 w 1981501"/>
                <a:gd name="connsiteY8" fmla="*/ 294390 h 2443250"/>
                <a:gd name="connsiteX9" fmla="*/ 581546 w 1981501"/>
                <a:gd name="connsiteY9" fmla="*/ 380857 h 2443250"/>
                <a:gd name="connsiteX10" fmla="*/ 476813 w 1981501"/>
                <a:gd name="connsiteY10" fmla="*/ 476813 h 2443250"/>
                <a:gd name="connsiteX11" fmla="*/ 380857 w 1981501"/>
                <a:gd name="connsiteY11" fmla="*/ 581546 h 2443250"/>
                <a:gd name="connsiteX12" fmla="*/ 294390 w 1981501"/>
                <a:gd name="connsiteY12" fmla="*/ 694225 h 2443250"/>
                <a:gd name="connsiteX13" fmla="*/ 218005 w 1981501"/>
                <a:gd name="connsiteY13" fmla="*/ 814022 h 2443250"/>
                <a:gd name="connsiteX14" fmla="*/ 152414 w 1981501"/>
                <a:gd name="connsiteY14" fmla="*/ 940104 h 2443250"/>
                <a:gd name="connsiteX15" fmla="*/ 98091 w 1981501"/>
                <a:gd name="connsiteY15" fmla="*/ 1071406 h 2443250"/>
                <a:gd name="connsiteX16" fmla="*/ 55391 w 1981501"/>
                <a:gd name="connsiteY16" fmla="*/ 1206977 h 2443250"/>
                <a:gd name="connsiteX17" fmla="*/ 24671 w 1981501"/>
                <a:gd name="connsiteY17" fmla="*/ 1345751 h 2443250"/>
                <a:gd name="connsiteX18" fmla="*/ 6168 w 1981501"/>
                <a:gd name="connsiteY18" fmla="*/ 1486660 h 2443250"/>
                <a:gd name="connsiteX19" fmla="*/ 0 w 1981501"/>
                <a:gd name="connsiteY19" fmla="*/ 1628636 h 2443250"/>
                <a:gd name="connsiteX20" fmla="*/ 6168 w 1981501"/>
                <a:gd name="connsiteY20" fmla="*/ 1770613 h 2443250"/>
                <a:gd name="connsiteX21" fmla="*/ 24671 w 1981501"/>
                <a:gd name="connsiteY21" fmla="*/ 1911521 h 2443250"/>
                <a:gd name="connsiteX22" fmla="*/ 55391 w 1981501"/>
                <a:gd name="connsiteY22" fmla="*/ 2050295 h 2443250"/>
                <a:gd name="connsiteX23" fmla="*/ 98091 w 1981501"/>
                <a:gd name="connsiteY23" fmla="*/ 2185867 h 2443250"/>
                <a:gd name="connsiteX24" fmla="*/ 152414 w 1981501"/>
                <a:gd name="connsiteY24" fmla="*/ 2317168 h 2443250"/>
                <a:gd name="connsiteX25" fmla="*/ 218005 w 1981501"/>
                <a:gd name="connsiteY25" fmla="*/ 2443251 h 2443250"/>
                <a:gd name="connsiteX26" fmla="*/ 1276008 w 1981501"/>
                <a:gd name="connsiteY26" fmla="*/ 1832409 h 2443250"/>
                <a:gd name="connsiteX27" fmla="*/ 1295104 w 1981501"/>
                <a:gd name="connsiteY27" fmla="*/ 1862417 h 2443250"/>
                <a:gd name="connsiteX28" fmla="*/ 1316691 w 1981501"/>
                <a:gd name="connsiteY28" fmla="*/ 1890646 h 2443250"/>
                <a:gd name="connsiteX29" fmla="*/ 1340651 w 1981501"/>
                <a:gd name="connsiteY29" fmla="*/ 1916859 h 2443250"/>
                <a:gd name="connsiteX30" fmla="*/ 1366863 w 1981501"/>
                <a:gd name="connsiteY30" fmla="*/ 1940818 h 2443250"/>
                <a:gd name="connsiteX31" fmla="*/ 1395093 w 1981501"/>
                <a:gd name="connsiteY31" fmla="*/ 1962405 h 2443250"/>
                <a:gd name="connsiteX32" fmla="*/ 1425101 w 1981501"/>
                <a:gd name="connsiteY32" fmla="*/ 1981502 h 2443250"/>
                <a:gd name="connsiteX33" fmla="*/ 1456651 w 1981501"/>
                <a:gd name="connsiteY33" fmla="*/ 1997870 h 2443250"/>
                <a:gd name="connsiteX34" fmla="*/ 1489507 w 1981501"/>
                <a:gd name="connsiteY34" fmla="*/ 2011510 h 2443250"/>
                <a:gd name="connsiteX35" fmla="*/ 1523429 w 1981501"/>
                <a:gd name="connsiteY35" fmla="*/ 2022185 h 2443250"/>
                <a:gd name="connsiteX36" fmla="*/ 1558063 w 1981501"/>
                <a:gd name="connsiteY36" fmla="*/ 2029894 h 2443250"/>
                <a:gd name="connsiteX37" fmla="*/ 1593290 w 1981501"/>
                <a:gd name="connsiteY37" fmla="*/ 2034520 h 2443250"/>
                <a:gd name="connsiteX38" fmla="*/ 1628755 w 1981501"/>
                <a:gd name="connsiteY38" fmla="*/ 2036062 h 2443250"/>
                <a:gd name="connsiteX39" fmla="*/ 1664219 w 1981501"/>
                <a:gd name="connsiteY39" fmla="*/ 2034520 h 2443250"/>
                <a:gd name="connsiteX40" fmla="*/ 1699446 w 1981501"/>
                <a:gd name="connsiteY40" fmla="*/ 2029894 h 2443250"/>
                <a:gd name="connsiteX41" fmla="*/ 1734081 w 1981501"/>
                <a:gd name="connsiteY41" fmla="*/ 2022185 h 2443250"/>
                <a:gd name="connsiteX42" fmla="*/ 1768003 w 1981501"/>
                <a:gd name="connsiteY42" fmla="*/ 2011510 h 2443250"/>
                <a:gd name="connsiteX43" fmla="*/ 1800858 w 1981501"/>
                <a:gd name="connsiteY43" fmla="*/ 1997870 h 2443250"/>
                <a:gd name="connsiteX44" fmla="*/ 1832409 w 1981501"/>
                <a:gd name="connsiteY44" fmla="*/ 1981502 h 2443250"/>
                <a:gd name="connsiteX45" fmla="*/ 1862417 w 1981501"/>
                <a:gd name="connsiteY45" fmla="*/ 1962405 h 2443250"/>
                <a:gd name="connsiteX46" fmla="*/ 1890646 w 1981501"/>
                <a:gd name="connsiteY46" fmla="*/ 1940818 h 2443250"/>
                <a:gd name="connsiteX47" fmla="*/ 1916859 w 1981501"/>
                <a:gd name="connsiteY47" fmla="*/ 1916859 h 2443250"/>
                <a:gd name="connsiteX48" fmla="*/ 1940818 w 1981501"/>
                <a:gd name="connsiteY48" fmla="*/ 1890646 h 2443250"/>
                <a:gd name="connsiteX49" fmla="*/ 1962405 w 1981501"/>
                <a:gd name="connsiteY49" fmla="*/ 1862417 h 2443250"/>
                <a:gd name="connsiteX50" fmla="*/ 1981501 w 1981501"/>
                <a:gd name="connsiteY50" fmla="*/ 1832409 h 2443250"/>
                <a:gd name="connsiteX51" fmla="*/ 1671929 w 1981501"/>
                <a:gd name="connsiteY51" fmla="*/ 1653663 h 2443250"/>
                <a:gd name="connsiteX52" fmla="*/ 1673945 w 1981501"/>
                <a:gd name="connsiteY52" fmla="*/ 1649868 h 2443250"/>
                <a:gd name="connsiteX53" fmla="*/ 1675606 w 1981501"/>
                <a:gd name="connsiteY53" fmla="*/ 1645835 h 2443250"/>
                <a:gd name="connsiteX54" fmla="*/ 1676910 w 1981501"/>
                <a:gd name="connsiteY54" fmla="*/ 1641683 h 2443250"/>
                <a:gd name="connsiteX55" fmla="*/ 1677859 w 1981501"/>
                <a:gd name="connsiteY55" fmla="*/ 1637413 h 2443250"/>
                <a:gd name="connsiteX56" fmla="*/ 1678452 w 1981501"/>
                <a:gd name="connsiteY56" fmla="*/ 1633143 h 2443250"/>
                <a:gd name="connsiteX57" fmla="*/ 1678690 w 1981501"/>
                <a:gd name="connsiteY57" fmla="*/ 1628755 h 2443250"/>
                <a:gd name="connsiteX58" fmla="*/ 1678452 w 1981501"/>
                <a:gd name="connsiteY58" fmla="*/ 1624366 h 2443250"/>
                <a:gd name="connsiteX59" fmla="*/ 1677859 w 1981501"/>
                <a:gd name="connsiteY59" fmla="*/ 1620096 h 2443250"/>
                <a:gd name="connsiteX60" fmla="*/ 1676910 w 1981501"/>
                <a:gd name="connsiteY60" fmla="*/ 1615826 h 2443250"/>
                <a:gd name="connsiteX61" fmla="*/ 1675606 w 1981501"/>
                <a:gd name="connsiteY61" fmla="*/ 1611675 h 2443250"/>
                <a:gd name="connsiteX62" fmla="*/ 1673945 w 1981501"/>
                <a:gd name="connsiteY62" fmla="*/ 1607642 h 2443250"/>
                <a:gd name="connsiteX63" fmla="*/ 1671929 w 1981501"/>
                <a:gd name="connsiteY63" fmla="*/ 1603847 h 2443250"/>
                <a:gd name="connsiteX64" fmla="*/ 1669557 w 1981501"/>
                <a:gd name="connsiteY64" fmla="*/ 1600170 h 2443250"/>
                <a:gd name="connsiteX65" fmla="*/ 1666947 w 1981501"/>
                <a:gd name="connsiteY65" fmla="*/ 1596730 h 2443250"/>
                <a:gd name="connsiteX66" fmla="*/ 1663982 w 1981501"/>
                <a:gd name="connsiteY66" fmla="*/ 1593528 h 2443250"/>
                <a:gd name="connsiteX67" fmla="*/ 1660780 w 1981501"/>
                <a:gd name="connsiteY67" fmla="*/ 1590562 h 2443250"/>
                <a:gd name="connsiteX68" fmla="*/ 1657340 w 1981501"/>
                <a:gd name="connsiteY68" fmla="*/ 1587953 h 2443250"/>
                <a:gd name="connsiteX69" fmla="*/ 1653663 w 1981501"/>
                <a:gd name="connsiteY69" fmla="*/ 1585581 h 2443250"/>
                <a:gd name="connsiteX70" fmla="*/ 1649867 w 1981501"/>
                <a:gd name="connsiteY70" fmla="*/ 1583564 h 2443250"/>
                <a:gd name="connsiteX71" fmla="*/ 1645835 w 1981501"/>
                <a:gd name="connsiteY71" fmla="*/ 1581904 h 2443250"/>
                <a:gd name="connsiteX72" fmla="*/ 1641683 w 1981501"/>
                <a:gd name="connsiteY72" fmla="*/ 1580599 h 2443250"/>
                <a:gd name="connsiteX73" fmla="*/ 1637413 w 1981501"/>
                <a:gd name="connsiteY73" fmla="*/ 1579650 h 2443250"/>
                <a:gd name="connsiteX74" fmla="*/ 1633143 w 1981501"/>
                <a:gd name="connsiteY74" fmla="*/ 1579057 h 2443250"/>
                <a:gd name="connsiteX75" fmla="*/ 1628755 w 1981501"/>
                <a:gd name="connsiteY75" fmla="*/ 1578820 h 2443250"/>
                <a:gd name="connsiteX76" fmla="*/ 1628755 w 1981501"/>
                <a:gd name="connsiteY76" fmla="*/ 1578820 h 2443250"/>
                <a:gd name="connsiteX77" fmla="*/ 1633143 w 1981501"/>
                <a:gd name="connsiteY77" fmla="*/ 1579057 h 2443250"/>
                <a:gd name="connsiteX78" fmla="*/ 1637413 w 1981501"/>
                <a:gd name="connsiteY78" fmla="*/ 1579650 h 2443250"/>
                <a:gd name="connsiteX79" fmla="*/ 1641683 w 1981501"/>
                <a:gd name="connsiteY79" fmla="*/ 1580599 h 2443250"/>
                <a:gd name="connsiteX80" fmla="*/ 1645835 w 1981501"/>
                <a:gd name="connsiteY80" fmla="*/ 1581904 h 2443250"/>
                <a:gd name="connsiteX81" fmla="*/ 1649867 w 1981501"/>
                <a:gd name="connsiteY81" fmla="*/ 1583564 h 2443250"/>
                <a:gd name="connsiteX82" fmla="*/ 1653663 w 1981501"/>
                <a:gd name="connsiteY82" fmla="*/ 1585581 h 2443250"/>
                <a:gd name="connsiteX83" fmla="*/ 1657340 w 1981501"/>
                <a:gd name="connsiteY83" fmla="*/ 1587953 h 2443250"/>
                <a:gd name="connsiteX84" fmla="*/ 1660780 w 1981501"/>
                <a:gd name="connsiteY84" fmla="*/ 1590562 h 2443250"/>
                <a:gd name="connsiteX85" fmla="*/ 1663982 w 1981501"/>
                <a:gd name="connsiteY85" fmla="*/ 1593528 h 2443250"/>
                <a:gd name="connsiteX86" fmla="*/ 1666947 w 1981501"/>
                <a:gd name="connsiteY86" fmla="*/ 1596730 h 2443250"/>
                <a:gd name="connsiteX87" fmla="*/ 1669557 w 1981501"/>
                <a:gd name="connsiteY87" fmla="*/ 1600170 h 2443250"/>
                <a:gd name="connsiteX88" fmla="*/ 1671929 w 1981501"/>
                <a:gd name="connsiteY88" fmla="*/ 1603847 h 2443250"/>
                <a:gd name="connsiteX89" fmla="*/ 1673945 w 1981501"/>
                <a:gd name="connsiteY89" fmla="*/ 1607642 h 2443250"/>
                <a:gd name="connsiteX90" fmla="*/ 1675606 w 1981501"/>
                <a:gd name="connsiteY90" fmla="*/ 1611675 h 2443250"/>
                <a:gd name="connsiteX91" fmla="*/ 1676910 w 1981501"/>
                <a:gd name="connsiteY91" fmla="*/ 1615826 h 2443250"/>
                <a:gd name="connsiteX92" fmla="*/ 1677859 w 1981501"/>
                <a:gd name="connsiteY92" fmla="*/ 1620096 h 2443250"/>
                <a:gd name="connsiteX93" fmla="*/ 1678452 w 1981501"/>
                <a:gd name="connsiteY93" fmla="*/ 1624366 h 2443250"/>
                <a:gd name="connsiteX94" fmla="*/ 1678690 w 1981501"/>
                <a:gd name="connsiteY94" fmla="*/ 1628755 h 2443250"/>
                <a:gd name="connsiteX95" fmla="*/ 1678452 w 1981501"/>
                <a:gd name="connsiteY95" fmla="*/ 1633143 h 2443250"/>
                <a:gd name="connsiteX96" fmla="*/ 1677859 w 1981501"/>
                <a:gd name="connsiteY96" fmla="*/ 1637413 h 2443250"/>
                <a:gd name="connsiteX97" fmla="*/ 1676910 w 1981501"/>
                <a:gd name="connsiteY97" fmla="*/ 1641683 h 2443250"/>
                <a:gd name="connsiteX98" fmla="*/ 1675606 w 1981501"/>
                <a:gd name="connsiteY98" fmla="*/ 1645835 h 2443250"/>
                <a:gd name="connsiteX99" fmla="*/ 1673945 w 1981501"/>
                <a:gd name="connsiteY99" fmla="*/ 1649868 h 2443250"/>
                <a:gd name="connsiteX100" fmla="*/ 1671929 w 1981501"/>
                <a:gd name="connsiteY100" fmla="*/ 1653663 h 2443250"/>
                <a:gd name="connsiteX101" fmla="*/ 1981501 w 1981501"/>
                <a:gd name="connsiteY101" fmla="*/ 1832409 h 2443250"/>
                <a:gd name="connsiteX102" fmla="*/ 1962405 w 1981501"/>
                <a:gd name="connsiteY102" fmla="*/ 1862417 h 2443250"/>
                <a:gd name="connsiteX103" fmla="*/ 1940818 w 1981501"/>
                <a:gd name="connsiteY103" fmla="*/ 1890646 h 2443250"/>
                <a:gd name="connsiteX104" fmla="*/ 1916859 w 1981501"/>
                <a:gd name="connsiteY104" fmla="*/ 1916859 h 2443250"/>
                <a:gd name="connsiteX105" fmla="*/ 1890646 w 1981501"/>
                <a:gd name="connsiteY105" fmla="*/ 1940818 h 2443250"/>
                <a:gd name="connsiteX106" fmla="*/ 1862417 w 1981501"/>
                <a:gd name="connsiteY106" fmla="*/ 1962405 h 2443250"/>
                <a:gd name="connsiteX107" fmla="*/ 1832409 w 1981501"/>
                <a:gd name="connsiteY107" fmla="*/ 1981502 h 2443250"/>
                <a:gd name="connsiteX108" fmla="*/ 1800858 w 1981501"/>
                <a:gd name="connsiteY108" fmla="*/ 1997870 h 2443250"/>
                <a:gd name="connsiteX109" fmla="*/ 1768003 w 1981501"/>
                <a:gd name="connsiteY109" fmla="*/ 2011510 h 2443250"/>
                <a:gd name="connsiteX110" fmla="*/ 1734081 w 1981501"/>
                <a:gd name="connsiteY110" fmla="*/ 2022185 h 2443250"/>
                <a:gd name="connsiteX111" fmla="*/ 1699446 w 1981501"/>
                <a:gd name="connsiteY111" fmla="*/ 2029894 h 2443250"/>
                <a:gd name="connsiteX112" fmla="*/ 1664219 w 1981501"/>
                <a:gd name="connsiteY112" fmla="*/ 2034520 h 2443250"/>
                <a:gd name="connsiteX113" fmla="*/ 1628755 w 1981501"/>
                <a:gd name="connsiteY113" fmla="*/ 2036062 h 2443250"/>
                <a:gd name="connsiteX114" fmla="*/ 1593290 w 1981501"/>
                <a:gd name="connsiteY114" fmla="*/ 2034520 h 2443250"/>
                <a:gd name="connsiteX115" fmla="*/ 1558063 w 1981501"/>
                <a:gd name="connsiteY115" fmla="*/ 2029894 h 2443250"/>
                <a:gd name="connsiteX116" fmla="*/ 1523429 w 1981501"/>
                <a:gd name="connsiteY116" fmla="*/ 2022185 h 2443250"/>
                <a:gd name="connsiteX117" fmla="*/ 1489507 w 1981501"/>
                <a:gd name="connsiteY117" fmla="*/ 2011510 h 2443250"/>
                <a:gd name="connsiteX118" fmla="*/ 1456651 w 1981501"/>
                <a:gd name="connsiteY118" fmla="*/ 1997870 h 2443250"/>
                <a:gd name="connsiteX119" fmla="*/ 1425101 w 1981501"/>
                <a:gd name="connsiteY119" fmla="*/ 1981502 h 2443250"/>
                <a:gd name="connsiteX120" fmla="*/ 1395093 w 1981501"/>
                <a:gd name="connsiteY120" fmla="*/ 1962405 h 2443250"/>
                <a:gd name="connsiteX121" fmla="*/ 1366863 w 1981501"/>
                <a:gd name="connsiteY121" fmla="*/ 1940818 h 2443250"/>
                <a:gd name="connsiteX122" fmla="*/ 1340651 w 1981501"/>
                <a:gd name="connsiteY122" fmla="*/ 1916859 h 2443250"/>
                <a:gd name="connsiteX123" fmla="*/ 1316691 w 1981501"/>
                <a:gd name="connsiteY123" fmla="*/ 1890646 h 2443250"/>
                <a:gd name="connsiteX124" fmla="*/ 1295104 w 1981501"/>
                <a:gd name="connsiteY124" fmla="*/ 1862417 h 2443250"/>
                <a:gd name="connsiteX125" fmla="*/ 1276008 w 1981501"/>
                <a:gd name="connsiteY125" fmla="*/ 1832409 h 2443250"/>
                <a:gd name="connsiteX126" fmla="*/ 218005 w 1981501"/>
                <a:gd name="connsiteY126" fmla="*/ 2443251 h 2443250"/>
                <a:gd name="connsiteX127" fmla="*/ 152414 w 1981501"/>
                <a:gd name="connsiteY127" fmla="*/ 2317168 h 2443250"/>
                <a:gd name="connsiteX128" fmla="*/ 98091 w 1981501"/>
                <a:gd name="connsiteY128" fmla="*/ 2185867 h 2443250"/>
                <a:gd name="connsiteX129" fmla="*/ 55391 w 1981501"/>
                <a:gd name="connsiteY129" fmla="*/ 2050295 h 2443250"/>
                <a:gd name="connsiteX130" fmla="*/ 24671 w 1981501"/>
                <a:gd name="connsiteY130" fmla="*/ 1911521 h 2443250"/>
                <a:gd name="connsiteX131" fmla="*/ 6168 w 1981501"/>
                <a:gd name="connsiteY131" fmla="*/ 1770613 h 2443250"/>
                <a:gd name="connsiteX132" fmla="*/ 0 w 1981501"/>
                <a:gd name="connsiteY132" fmla="*/ 1628636 h 2443250"/>
                <a:gd name="connsiteX133" fmla="*/ 6168 w 1981501"/>
                <a:gd name="connsiteY133" fmla="*/ 1486660 h 2443250"/>
                <a:gd name="connsiteX134" fmla="*/ 24671 w 1981501"/>
                <a:gd name="connsiteY134" fmla="*/ 1345751 h 2443250"/>
                <a:gd name="connsiteX135" fmla="*/ 55391 w 1981501"/>
                <a:gd name="connsiteY135" fmla="*/ 1206977 h 2443250"/>
                <a:gd name="connsiteX136" fmla="*/ 98091 w 1981501"/>
                <a:gd name="connsiteY136" fmla="*/ 1071406 h 2443250"/>
                <a:gd name="connsiteX137" fmla="*/ 152414 w 1981501"/>
                <a:gd name="connsiteY137" fmla="*/ 940104 h 2443250"/>
                <a:gd name="connsiteX138" fmla="*/ 218005 w 1981501"/>
                <a:gd name="connsiteY138" fmla="*/ 814022 h 2443250"/>
                <a:gd name="connsiteX139" fmla="*/ 294390 w 1981501"/>
                <a:gd name="connsiteY139" fmla="*/ 694225 h 2443250"/>
                <a:gd name="connsiteX140" fmla="*/ 380857 w 1981501"/>
                <a:gd name="connsiteY140" fmla="*/ 581546 h 2443250"/>
                <a:gd name="connsiteX141" fmla="*/ 476813 w 1981501"/>
                <a:gd name="connsiteY141" fmla="*/ 476813 h 2443250"/>
                <a:gd name="connsiteX142" fmla="*/ 581546 w 1981501"/>
                <a:gd name="connsiteY142" fmla="*/ 380857 h 2443250"/>
                <a:gd name="connsiteX143" fmla="*/ 694225 w 1981501"/>
                <a:gd name="connsiteY143" fmla="*/ 294390 h 2443250"/>
                <a:gd name="connsiteX144" fmla="*/ 814021 w 1981501"/>
                <a:gd name="connsiteY144" fmla="*/ 218005 h 2443250"/>
                <a:gd name="connsiteX145" fmla="*/ 940104 w 1981501"/>
                <a:gd name="connsiteY145" fmla="*/ 152414 h 2443250"/>
                <a:gd name="connsiteX146" fmla="*/ 1071406 w 1981501"/>
                <a:gd name="connsiteY146" fmla="*/ 98091 h 2443250"/>
                <a:gd name="connsiteX147" fmla="*/ 1206977 w 1981501"/>
                <a:gd name="connsiteY147" fmla="*/ 55391 h 2443250"/>
                <a:gd name="connsiteX148" fmla="*/ 1345751 w 1981501"/>
                <a:gd name="connsiteY148" fmla="*/ 24671 h 2443250"/>
                <a:gd name="connsiteX149" fmla="*/ 1486660 w 1981501"/>
                <a:gd name="connsiteY149" fmla="*/ 6168 h 2443250"/>
                <a:gd name="connsiteX150" fmla="*/ 1628636 w 1981501"/>
                <a:gd name="connsiteY150" fmla="*/ 0 h 24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981501" h="2443250">
                  <a:moveTo>
                    <a:pt x="1628636" y="0"/>
                  </a:moveTo>
                  <a:lnTo>
                    <a:pt x="1628636" y="0"/>
                  </a:lnTo>
                  <a:lnTo>
                    <a:pt x="1486660" y="6168"/>
                  </a:lnTo>
                  <a:lnTo>
                    <a:pt x="1345751" y="24671"/>
                  </a:lnTo>
                  <a:lnTo>
                    <a:pt x="1206977" y="55391"/>
                  </a:lnTo>
                  <a:lnTo>
                    <a:pt x="1071406" y="98091"/>
                  </a:lnTo>
                  <a:lnTo>
                    <a:pt x="940104" y="152414"/>
                  </a:lnTo>
                  <a:lnTo>
                    <a:pt x="814021" y="218005"/>
                  </a:lnTo>
                  <a:lnTo>
                    <a:pt x="694225" y="294390"/>
                  </a:lnTo>
                  <a:lnTo>
                    <a:pt x="581546" y="380857"/>
                  </a:lnTo>
                  <a:lnTo>
                    <a:pt x="476813" y="476813"/>
                  </a:lnTo>
                  <a:lnTo>
                    <a:pt x="380857" y="581546"/>
                  </a:lnTo>
                  <a:lnTo>
                    <a:pt x="294390" y="694225"/>
                  </a:lnTo>
                  <a:lnTo>
                    <a:pt x="218005" y="814022"/>
                  </a:lnTo>
                  <a:lnTo>
                    <a:pt x="152414" y="940104"/>
                  </a:lnTo>
                  <a:lnTo>
                    <a:pt x="98091" y="1071406"/>
                  </a:lnTo>
                  <a:lnTo>
                    <a:pt x="55391" y="1206977"/>
                  </a:lnTo>
                  <a:lnTo>
                    <a:pt x="24671" y="1345751"/>
                  </a:lnTo>
                  <a:lnTo>
                    <a:pt x="6168" y="1486660"/>
                  </a:lnTo>
                  <a:lnTo>
                    <a:pt x="0" y="1628636"/>
                  </a:lnTo>
                  <a:lnTo>
                    <a:pt x="6168" y="1770613"/>
                  </a:lnTo>
                  <a:lnTo>
                    <a:pt x="24671" y="1911521"/>
                  </a:lnTo>
                  <a:lnTo>
                    <a:pt x="55391" y="2050295"/>
                  </a:lnTo>
                  <a:lnTo>
                    <a:pt x="98091" y="2185867"/>
                  </a:lnTo>
                  <a:lnTo>
                    <a:pt x="152414" y="2317168"/>
                  </a:lnTo>
                  <a:lnTo>
                    <a:pt x="218005" y="2443251"/>
                  </a:lnTo>
                  <a:lnTo>
                    <a:pt x="1276008" y="1832409"/>
                  </a:lnTo>
                  <a:lnTo>
                    <a:pt x="1295104" y="1862417"/>
                  </a:lnTo>
                  <a:lnTo>
                    <a:pt x="1316691" y="1890646"/>
                  </a:lnTo>
                  <a:lnTo>
                    <a:pt x="1340651" y="1916859"/>
                  </a:lnTo>
                  <a:lnTo>
                    <a:pt x="1366863" y="1940818"/>
                  </a:lnTo>
                  <a:lnTo>
                    <a:pt x="1395093" y="1962405"/>
                  </a:lnTo>
                  <a:lnTo>
                    <a:pt x="1425101" y="1981502"/>
                  </a:lnTo>
                  <a:lnTo>
                    <a:pt x="1456651" y="1997870"/>
                  </a:lnTo>
                  <a:lnTo>
                    <a:pt x="1489507" y="2011510"/>
                  </a:lnTo>
                  <a:lnTo>
                    <a:pt x="1523429" y="2022185"/>
                  </a:lnTo>
                  <a:lnTo>
                    <a:pt x="1558063" y="2029894"/>
                  </a:lnTo>
                  <a:lnTo>
                    <a:pt x="1593290" y="2034520"/>
                  </a:lnTo>
                  <a:lnTo>
                    <a:pt x="1628755" y="2036062"/>
                  </a:lnTo>
                  <a:lnTo>
                    <a:pt x="1664219" y="2034520"/>
                  </a:lnTo>
                  <a:lnTo>
                    <a:pt x="1699446" y="2029894"/>
                  </a:lnTo>
                  <a:lnTo>
                    <a:pt x="1734081" y="2022185"/>
                  </a:lnTo>
                  <a:lnTo>
                    <a:pt x="1768003" y="2011510"/>
                  </a:lnTo>
                  <a:lnTo>
                    <a:pt x="1800858" y="1997870"/>
                  </a:lnTo>
                  <a:lnTo>
                    <a:pt x="1832409" y="1981502"/>
                  </a:lnTo>
                  <a:lnTo>
                    <a:pt x="1862417" y="1962405"/>
                  </a:lnTo>
                  <a:lnTo>
                    <a:pt x="1890646" y="1940818"/>
                  </a:lnTo>
                  <a:lnTo>
                    <a:pt x="1916859" y="1916859"/>
                  </a:lnTo>
                  <a:lnTo>
                    <a:pt x="1940818" y="1890646"/>
                  </a:lnTo>
                  <a:lnTo>
                    <a:pt x="1962405" y="1862417"/>
                  </a:lnTo>
                  <a:lnTo>
                    <a:pt x="1981501" y="1832409"/>
                  </a:lnTo>
                  <a:lnTo>
                    <a:pt x="1671929" y="1653663"/>
                  </a:lnTo>
                  <a:lnTo>
                    <a:pt x="1673945" y="1649868"/>
                  </a:lnTo>
                  <a:lnTo>
                    <a:pt x="1675606" y="1645835"/>
                  </a:lnTo>
                  <a:lnTo>
                    <a:pt x="1676910" y="1641683"/>
                  </a:lnTo>
                  <a:lnTo>
                    <a:pt x="1677859" y="1637413"/>
                  </a:lnTo>
                  <a:lnTo>
                    <a:pt x="1678452" y="1633143"/>
                  </a:lnTo>
                  <a:lnTo>
                    <a:pt x="1678690" y="1628755"/>
                  </a:lnTo>
                  <a:lnTo>
                    <a:pt x="1678452" y="1624366"/>
                  </a:lnTo>
                  <a:lnTo>
                    <a:pt x="1677859" y="1620096"/>
                  </a:lnTo>
                  <a:lnTo>
                    <a:pt x="1676910" y="1615826"/>
                  </a:lnTo>
                  <a:lnTo>
                    <a:pt x="1675606" y="1611675"/>
                  </a:lnTo>
                  <a:lnTo>
                    <a:pt x="1673945" y="1607642"/>
                  </a:lnTo>
                  <a:lnTo>
                    <a:pt x="1671929" y="1603847"/>
                  </a:lnTo>
                  <a:lnTo>
                    <a:pt x="1669557" y="1600170"/>
                  </a:lnTo>
                  <a:lnTo>
                    <a:pt x="1666947" y="1596730"/>
                  </a:lnTo>
                  <a:lnTo>
                    <a:pt x="1663982" y="1593528"/>
                  </a:lnTo>
                  <a:lnTo>
                    <a:pt x="1660780" y="1590562"/>
                  </a:lnTo>
                  <a:lnTo>
                    <a:pt x="1657340" y="1587953"/>
                  </a:lnTo>
                  <a:lnTo>
                    <a:pt x="1653663" y="1585581"/>
                  </a:lnTo>
                  <a:lnTo>
                    <a:pt x="1649867" y="1583564"/>
                  </a:lnTo>
                  <a:lnTo>
                    <a:pt x="1645835" y="1581904"/>
                  </a:lnTo>
                  <a:lnTo>
                    <a:pt x="1641683" y="1580599"/>
                  </a:lnTo>
                  <a:lnTo>
                    <a:pt x="1637413" y="1579650"/>
                  </a:lnTo>
                  <a:lnTo>
                    <a:pt x="1633143" y="1579057"/>
                  </a:lnTo>
                  <a:lnTo>
                    <a:pt x="1628755" y="1578820"/>
                  </a:lnTo>
                  <a:lnTo>
                    <a:pt x="1628755" y="1578820"/>
                  </a:lnTo>
                  <a:lnTo>
                    <a:pt x="1633143" y="1579057"/>
                  </a:lnTo>
                  <a:lnTo>
                    <a:pt x="1637413" y="1579650"/>
                  </a:lnTo>
                  <a:lnTo>
                    <a:pt x="1641683" y="1580599"/>
                  </a:lnTo>
                  <a:lnTo>
                    <a:pt x="1645835" y="1581904"/>
                  </a:lnTo>
                  <a:lnTo>
                    <a:pt x="1649867" y="1583564"/>
                  </a:lnTo>
                  <a:lnTo>
                    <a:pt x="1653663" y="1585581"/>
                  </a:lnTo>
                  <a:lnTo>
                    <a:pt x="1657340" y="1587953"/>
                  </a:lnTo>
                  <a:lnTo>
                    <a:pt x="1660780" y="1590562"/>
                  </a:lnTo>
                  <a:lnTo>
                    <a:pt x="1663982" y="1593528"/>
                  </a:lnTo>
                  <a:lnTo>
                    <a:pt x="1666947" y="1596730"/>
                  </a:lnTo>
                  <a:lnTo>
                    <a:pt x="1669557" y="1600170"/>
                  </a:lnTo>
                  <a:lnTo>
                    <a:pt x="1671929" y="1603847"/>
                  </a:lnTo>
                  <a:lnTo>
                    <a:pt x="1673945" y="1607642"/>
                  </a:lnTo>
                  <a:lnTo>
                    <a:pt x="1675606" y="1611675"/>
                  </a:lnTo>
                  <a:lnTo>
                    <a:pt x="1676910" y="1615826"/>
                  </a:lnTo>
                  <a:lnTo>
                    <a:pt x="1677859" y="1620096"/>
                  </a:lnTo>
                  <a:lnTo>
                    <a:pt x="1678452" y="1624366"/>
                  </a:lnTo>
                  <a:lnTo>
                    <a:pt x="1678690" y="1628755"/>
                  </a:lnTo>
                  <a:lnTo>
                    <a:pt x="1678452" y="1633143"/>
                  </a:lnTo>
                  <a:lnTo>
                    <a:pt x="1677859" y="1637413"/>
                  </a:lnTo>
                  <a:lnTo>
                    <a:pt x="1676910" y="1641683"/>
                  </a:lnTo>
                  <a:lnTo>
                    <a:pt x="1675606" y="1645835"/>
                  </a:lnTo>
                  <a:lnTo>
                    <a:pt x="1673945" y="1649868"/>
                  </a:lnTo>
                  <a:lnTo>
                    <a:pt x="1671929" y="1653663"/>
                  </a:lnTo>
                  <a:lnTo>
                    <a:pt x="1981501" y="1832409"/>
                  </a:lnTo>
                  <a:lnTo>
                    <a:pt x="1962405" y="1862417"/>
                  </a:lnTo>
                  <a:lnTo>
                    <a:pt x="1940818" y="1890646"/>
                  </a:lnTo>
                  <a:lnTo>
                    <a:pt x="1916859" y="1916859"/>
                  </a:lnTo>
                  <a:lnTo>
                    <a:pt x="1890646" y="1940818"/>
                  </a:lnTo>
                  <a:lnTo>
                    <a:pt x="1862417" y="1962405"/>
                  </a:lnTo>
                  <a:lnTo>
                    <a:pt x="1832409" y="1981502"/>
                  </a:lnTo>
                  <a:lnTo>
                    <a:pt x="1800858" y="1997870"/>
                  </a:lnTo>
                  <a:lnTo>
                    <a:pt x="1768003" y="2011510"/>
                  </a:lnTo>
                  <a:lnTo>
                    <a:pt x="1734081" y="2022185"/>
                  </a:lnTo>
                  <a:lnTo>
                    <a:pt x="1699446" y="2029894"/>
                  </a:lnTo>
                  <a:lnTo>
                    <a:pt x="1664219" y="2034520"/>
                  </a:lnTo>
                  <a:lnTo>
                    <a:pt x="1628755" y="2036062"/>
                  </a:lnTo>
                  <a:lnTo>
                    <a:pt x="1593290" y="2034520"/>
                  </a:lnTo>
                  <a:lnTo>
                    <a:pt x="1558063" y="2029894"/>
                  </a:lnTo>
                  <a:lnTo>
                    <a:pt x="1523429" y="2022185"/>
                  </a:lnTo>
                  <a:lnTo>
                    <a:pt x="1489507" y="2011510"/>
                  </a:lnTo>
                  <a:lnTo>
                    <a:pt x="1456651" y="1997870"/>
                  </a:lnTo>
                  <a:lnTo>
                    <a:pt x="1425101" y="1981502"/>
                  </a:lnTo>
                  <a:lnTo>
                    <a:pt x="1395093" y="1962405"/>
                  </a:lnTo>
                  <a:lnTo>
                    <a:pt x="1366863" y="1940818"/>
                  </a:lnTo>
                  <a:lnTo>
                    <a:pt x="1340651" y="1916859"/>
                  </a:lnTo>
                  <a:lnTo>
                    <a:pt x="1316691" y="1890646"/>
                  </a:lnTo>
                  <a:lnTo>
                    <a:pt x="1295104" y="1862417"/>
                  </a:lnTo>
                  <a:lnTo>
                    <a:pt x="1276008" y="1832409"/>
                  </a:lnTo>
                  <a:lnTo>
                    <a:pt x="218005" y="2443251"/>
                  </a:lnTo>
                  <a:lnTo>
                    <a:pt x="152414" y="2317168"/>
                  </a:lnTo>
                  <a:lnTo>
                    <a:pt x="98091" y="2185867"/>
                  </a:lnTo>
                  <a:lnTo>
                    <a:pt x="55391" y="2050295"/>
                  </a:lnTo>
                  <a:lnTo>
                    <a:pt x="24671" y="1911521"/>
                  </a:lnTo>
                  <a:lnTo>
                    <a:pt x="6168" y="1770613"/>
                  </a:lnTo>
                  <a:lnTo>
                    <a:pt x="0" y="1628636"/>
                  </a:lnTo>
                  <a:lnTo>
                    <a:pt x="6168" y="1486660"/>
                  </a:lnTo>
                  <a:lnTo>
                    <a:pt x="24671" y="1345751"/>
                  </a:lnTo>
                  <a:lnTo>
                    <a:pt x="55391" y="1206977"/>
                  </a:lnTo>
                  <a:lnTo>
                    <a:pt x="98091" y="1071406"/>
                  </a:lnTo>
                  <a:lnTo>
                    <a:pt x="152414" y="940104"/>
                  </a:lnTo>
                  <a:lnTo>
                    <a:pt x="218005" y="814022"/>
                  </a:lnTo>
                  <a:lnTo>
                    <a:pt x="294390" y="694225"/>
                  </a:lnTo>
                  <a:lnTo>
                    <a:pt x="380857" y="581546"/>
                  </a:lnTo>
                  <a:lnTo>
                    <a:pt x="476813" y="476813"/>
                  </a:lnTo>
                  <a:lnTo>
                    <a:pt x="581546" y="380857"/>
                  </a:lnTo>
                  <a:lnTo>
                    <a:pt x="694225" y="294390"/>
                  </a:lnTo>
                  <a:lnTo>
                    <a:pt x="814021" y="218005"/>
                  </a:lnTo>
                  <a:lnTo>
                    <a:pt x="940104" y="152414"/>
                  </a:lnTo>
                  <a:lnTo>
                    <a:pt x="1071406" y="98091"/>
                  </a:lnTo>
                  <a:lnTo>
                    <a:pt x="1206977" y="55391"/>
                  </a:lnTo>
                  <a:lnTo>
                    <a:pt x="1345751" y="24671"/>
                  </a:lnTo>
                  <a:lnTo>
                    <a:pt x="1486660" y="6168"/>
                  </a:lnTo>
                  <a:lnTo>
                    <a:pt x="1628636" y="0"/>
                  </a:lnTo>
                  <a:close/>
                </a:path>
              </a:pathLst>
            </a:custGeom>
            <a:solidFill>
              <a:srgbClr val="6586CD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2DB3E270-D1E8-0E04-0644-EFD296F4B4D9}"/>
                </a:ext>
              </a:extLst>
            </p:cNvPr>
            <p:cNvSpPr/>
            <p:nvPr/>
          </p:nvSpPr>
          <p:spPr>
            <a:xfrm>
              <a:off x="4005354" y="1868943"/>
              <a:ext cx="2552727" cy="2959442"/>
            </a:xfrm>
            <a:custGeom>
              <a:avLst/>
              <a:gdLst>
                <a:gd name="connsiteX0" fmla="*/ 1972606 w 2552727"/>
                <a:gd name="connsiteY0" fmla="*/ 474 h 2959442"/>
                <a:gd name="connsiteX1" fmla="*/ 1972606 w 2552727"/>
                <a:gd name="connsiteY1" fmla="*/ 344325 h 2959442"/>
                <a:gd name="connsiteX2" fmla="*/ 1830629 w 2552727"/>
                <a:gd name="connsiteY2" fmla="*/ 350493 h 2959442"/>
                <a:gd name="connsiteX3" fmla="*/ 1689720 w 2552727"/>
                <a:gd name="connsiteY3" fmla="*/ 368996 h 2959442"/>
                <a:gd name="connsiteX4" fmla="*/ 1550947 w 2552727"/>
                <a:gd name="connsiteY4" fmla="*/ 399716 h 2959442"/>
                <a:gd name="connsiteX5" fmla="*/ 1415375 w 2552727"/>
                <a:gd name="connsiteY5" fmla="*/ 442416 h 2959442"/>
                <a:gd name="connsiteX6" fmla="*/ 1284074 w 2552727"/>
                <a:gd name="connsiteY6" fmla="*/ 496739 h 2959442"/>
                <a:gd name="connsiteX7" fmla="*/ 1157991 w 2552727"/>
                <a:gd name="connsiteY7" fmla="*/ 562331 h 2959442"/>
                <a:gd name="connsiteX8" fmla="*/ 1038195 w 2552727"/>
                <a:gd name="connsiteY8" fmla="*/ 638716 h 2959442"/>
                <a:gd name="connsiteX9" fmla="*/ 925515 w 2552727"/>
                <a:gd name="connsiteY9" fmla="*/ 725183 h 2959442"/>
                <a:gd name="connsiteX10" fmla="*/ 820782 w 2552727"/>
                <a:gd name="connsiteY10" fmla="*/ 821138 h 2959442"/>
                <a:gd name="connsiteX11" fmla="*/ 724827 w 2552727"/>
                <a:gd name="connsiteY11" fmla="*/ 925871 h 2959442"/>
                <a:gd name="connsiteX12" fmla="*/ 638360 w 2552727"/>
                <a:gd name="connsiteY12" fmla="*/ 1038551 h 2959442"/>
                <a:gd name="connsiteX13" fmla="*/ 561975 w 2552727"/>
                <a:gd name="connsiteY13" fmla="*/ 1158347 h 2959442"/>
                <a:gd name="connsiteX14" fmla="*/ 496384 w 2552727"/>
                <a:gd name="connsiteY14" fmla="*/ 1284429 h 2959442"/>
                <a:gd name="connsiteX15" fmla="*/ 442060 w 2552727"/>
                <a:gd name="connsiteY15" fmla="*/ 1415731 h 2959442"/>
                <a:gd name="connsiteX16" fmla="*/ 399360 w 2552727"/>
                <a:gd name="connsiteY16" fmla="*/ 1551302 h 2959442"/>
                <a:gd name="connsiteX17" fmla="*/ 368640 w 2552727"/>
                <a:gd name="connsiteY17" fmla="*/ 1690076 h 2959442"/>
                <a:gd name="connsiteX18" fmla="*/ 350137 w 2552727"/>
                <a:gd name="connsiteY18" fmla="*/ 1830985 h 2959442"/>
                <a:gd name="connsiteX19" fmla="*/ 343969 w 2552727"/>
                <a:gd name="connsiteY19" fmla="*/ 1972961 h 2959442"/>
                <a:gd name="connsiteX20" fmla="*/ 350137 w 2552727"/>
                <a:gd name="connsiteY20" fmla="*/ 2114938 h 2959442"/>
                <a:gd name="connsiteX21" fmla="*/ 368640 w 2552727"/>
                <a:gd name="connsiteY21" fmla="*/ 2255847 h 2959442"/>
                <a:gd name="connsiteX22" fmla="*/ 399360 w 2552727"/>
                <a:gd name="connsiteY22" fmla="*/ 2394621 h 2959442"/>
                <a:gd name="connsiteX23" fmla="*/ 442060 w 2552727"/>
                <a:gd name="connsiteY23" fmla="*/ 2530192 h 2959442"/>
                <a:gd name="connsiteX24" fmla="*/ 496384 w 2552727"/>
                <a:gd name="connsiteY24" fmla="*/ 2661494 h 2959442"/>
                <a:gd name="connsiteX25" fmla="*/ 561975 w 2552727"/>
                <a:gd name="connsiteY25" fmla="*/ 2787576 h 2959442"/>
                <a:gd name="connsiteX26" fmla="*/ 1619978 w 2552727"/>
                <a:gd name="connsiteY26" fmla="*/ 2176734 h 2959442"/>
                <a:gd name="connsiteX27" fmla="*/ 1639074 w 2552727"/>
                <a:gd name="connsiteY27" fmla="*/ 2206742 h 2959442"/>
                <a:gd name="connsiteX28" fmla="*/ 1660661 w 2552727"/>
                <a:gd name="connsiteY28" fmla="*/ 2234972 h 2959442"/>
                <a:gd name="connsiteX29" fmla="*/ 1684620 w 2552727"/>
                <a:gd name="connsiteY29" fmla="*/ 2261184 h 2959442"/>
                <a:gd name="connsiteX30" fmla="*/ 1710833 w 2552727"/>
                <a:gd name="connsiteY30" fmla="*/ 2285143 h 2959442"/>
                <a:gd name="connsiteX31" fmla="*/ 1739062 w 2552727"/>
                <a:gd name="connsiteY31" fmla="*/ 2306731 h 2959442"/>
                <a:gd name="connsiteX32" fmla="*/ 1769071 w 2552727"/>
                <a:gd name="connsiteY32" fmla="*/ 2325827 h 2959442"/>
                <a:gd name="connsiteX33" fmla="*/ 1800621 w 2552727"/>
                <a:gd name="connsiteY33" fmla="*/ 2342195 h 2959442"/>
                <a:gd name="connsiteX34" fmla="*/ 1833476 w 2552727"/>
                <a:gd name="connsiteY34" fmla="*/ 2355835 h 2959442"/>
                <a:gd name="connsiteX35" fmla="*/ 1867399 w 2552727"/>
                <a:gd name="connsiteY35" fmla="*/ 2366510 h 2959442"/>
                <a:gd name="connsiteX36" fmla="*/ 1902033 w 2552727"/>
                <a:gd name="connsiteY36" fmla="*/ 2374220 h 2959442"/>
                <a:gd name="connsiteX37" fmla="*/ 1937260 w 2552727"/>
                <a:gd name="connsiteY37" fmla="*/ 2378846 h 2959442"/>
                <a:gd name="connsiteX38" fmla="*/ 1972724 w 2552727"/>
                <a:gd name="connsiteY38" fmla="*/ 2380387 h 2959442"/>
                <a:gd name="connsiteX39" fmla="*/ 2008189 w 2552727"/>
                <a:gd name="connsiteY39" fmla="*/ 2378846 h 2959442"/>
                <a:gd name="connsiteX40" fmla="*/ 2043416 w 2552727"/>
                <a:gd name="connsiteY40" fmla="*/ 2374220 h 2959442"/>
                <a:gd name="connsiteX41" fmla="*/ 2078050 w 2552727"/>
                <a:gd name="connsiteY41" fmla="*/ 2366510 h 2959442"/>
                <a:gd name="connsiteX42" fmla="*/ 2111973 w 2552727"/>
                <a:gd name="connsiteY42" fmla="*/ 2355835 h 2959442"/>
                <a:gd name="connsiteX43" fmla="*/ 2144828 w 2552727"/>
                <a:gd name="connsiteY43" fmla="*/ 2342195 h 2959442"/>
                <a:gd name="connsiteX44" fmla="*/ 2176378 w 2552727"/>
                <a:gd name="connsiteY44" fmla="*/ 2325827 h 2959442"/>
                <a:gd name="connsiteX45" fmla="*/ 2206386 w 2552727"/>
                <a:gd name="connsiteY45" fmla="*/ 2306731 h 2959442"/>
                <a:gd name="connsiteX46" fmla="*/ 2234616 w 2552727"/>
                <a:gd name="connsiteY46" fmla="*/ 2285143 h 2959442"/>
                <a:gd name="connsiteX47" fmla="*/ 2260828 w 2552727"/>
                <a:gd name="connsiteY47" fmla="*/ 2261184 h 2959442"/>
                <a:gd name="connsiteX48" fmla="*/ 2284788 w 2552727"/>
                <a:gd name="connsiteY48" fmla="*/ 2234972 h 2959442"/>
                <a:gd name="connsiteX49" fmla="*/ 2306375 w 2552727"/>
                <a:gd name="connsiteY49" fmla="*/ 2206742 h 2959442"/>
                <a:gd name="connsiteX50" fmla="*/ 2325471 w 2552727"/>
                <a:gd name="connsiteY50" fmla="*/ 2176734 h 2959442"/>
                <a:gd name="connsiteX51" fmla="*/ 2015898 w 2552727"/>
                <a:gd name="connsiteY51" fmla="*/ 1997988 h 2959442"/>
                <a:gd name="connsiteX52" fmla="*/ 2017915 w 2552727"/>
                <a:gd name="connsiteY52" fmla="*/ 1994193 h 2959442"/>
                <a:gd name="connsiteX53" fmla="*/ 2019575 w 2552727"/>
                <a:gd name="connsiteY53" fmla="*/ 1990160 h 2959442"/>
                <a:gd name="connsiteX54" fmla="*/ 2020880 w 2552727"/>
                <a:gd name="connsiteY54" fmla="*/ 1986009 h 2959442"/>
                <a:gd name="connsiteX55" fmla="*/ 2021829 w 2552727"/>
                <a:gd name="connsiteY55" fmla="*/ 1981739 h 2959442"/>
                <a:gd name="connsiteX56" fmla="*/ 2022422 w 2552727"/>
                <a:gd name="connsiteY56" fmla="*/ 1977469 h 2959442"/>
                <a:gd name="connsiteX57" fmla="*/ 2022659 w 2552727"/>
                <a:gd name="connsiteY57" fmla="*/ 1973080 h 2959442"/>
                <a:gd name="connsiteX58" fmla="*/ 2022422 w 2552727"/>
                <a:gd name="connsiteY58" fmla="*/ 1968692 h 2959442"/>
                <a:gd name="connsiteX59" fmla="*/ 2021829 w 2552727"/>
                <a:gd name="connsiteY59" fmla="*/ 1964422 h 2959442"/>
                <a:gd name="connsiteX60" fmla="*/ 2020880 w 2552727"/>
                <a:gd name="connsiteY60" fmla="*/ 1960152 h 2959442"/>
                <a:gd name="connsiteX61" fmla="*/ 2019575 w 2552727"/>
                <a:gd name="connsiteY61" fmla="*/ 1956000 h 2959442"/>
                <a:gd name="connsiteX62" fmla="*/ 2017915 w 2552727"/>
                <a:gd name="connsiteY62" fmla="*/ 1951967 h 2959442"/>
                <a:gd name="connsiteX63" fmla="*/ 2015898 w 2552727"/>
                <a:gd name="connsiteY63" fmla="*/ 1948172 h 2959442"/>
                <a:gd name="connsiteX64" fmla="*/ 2013526 w 2552727"/>
                <a:gd name="connsiteY64" fmla="*/ 1944495 h 2959442"/>
                <a:gd name="connsiteX65" fmla="*/ 2010917 w 2552727"/>
                <a:gd name="connsiteY65" fmla="*/ 1941055 h 2959442"/>
                <a:gd name="connsiteX66" fmla="*/ 2007951 w 2552727"/>
                <a:gd name="connsiteY66" fmla="*/ 1937853 h 2959442"/>
                <a:gd name="connsiteX67" fmla="*/ 2004749 w 2552727"/>
                <a:gd name="connsiteY67" fmla="*/ 1934888 h 2959442"/>
                <a:gd name="connsiteX68" fmla="*/ 2001309 w 2552727"/>
                <a:gd name="connsiteY68" fmla="*/ 1932278 h 2959442"/>
                <a:gd name="connsiteX69" fmla="*/ 1997632 w 2552727"/>
                <a:gd name="connsiteY69" fmla="*/ 1929906 h 2959442"/>
                <a:gd name="connsiteX70" fmla="*/ 1993837 w 2552727"/>
                <a:gd name="connsiteY70" fmla="*/ 1927890 h 2959442"/>
                <a:gd name="connsiteX71" fmla="*/ 1989804 w 2552727"/>
                <a:gd name="connsiteY71" fmla="*/ 1926229 h 2959442"/>
                <a:gd name="connsiteX72" fmla="*/ 1985653 w 2552727"/>
                <a:gd name="connsiteY72" fmla="*/ 1924924 h 2959442"/>
                <a:gd name="connsiteX73" fmla="*/ 1981383 w 2552727"/>
                <a:gd name="connsiteY73" fmla="*/ 1923975 h 2959442"/>
                <a:gd name="connsiteX74" fmla="*/ 1977113 w 2552727"/>
                <a:gd name="connsiteY74" fmla="*/ 1923383 h 2959442"/>
                <a:gd name="connsiteX75" fmla="*/ 1972724 w 2552727"/>
                <a:gd name="connsiteY75" fmla="*/ 1923145 h 2959442"/>
                <a:gd name="connsiteX76" fmla="*/ 1972724 w 2552727"/>
                <a:gd name="connsiteY76" fmla="*/ 1705970 h 2959442"/>
                <a:gd name="connsiteX77" fmla="*/ 1972724 w 2552727"/>
                <a:gd name="connsiteY77" fmla="*/ 1705970 h 2959442"/>
                <a:gd name="connsiteX78" fmla="*/ 1995972 w 2552727"/>
                <a:gd name="connsiteY78" fmla="*/ 1707038 h 2959442"/>
                <a:gd name="connsiteX79" fmla="*/ 2019101 w 2552727"/>
                <a:gd name="connsiteY79" fmla="*/ 1710121 h 2959442"/>
                <a:gd name="connsiteX80" fmla="*/ 2041874 w 2552727"/>
                <a:gd name="connsiteY80" fmla="*/ 1715103 h 2959442"/>
                <a:gd name="connsiteX81" fmla="*/ 2064054 w 2552727"/>
                <a:gd name="connsiteY81" fmla="*/ 1722101 h 2959442"/>
                <a:gd name="connsiteX82" fmla="*/ 2085523 w 2552727"/>
                <a:gd name="connsiteY82" fmla="*/ 1730997 h 2959442"/>
                <a:gd name="connsiteX83" fmla="*/ 2106161 w 2552727"/>
                <a:gd name="connsiteY83" fmla="*/ 1741790 h 2959442"/>
                <a:gd name="connsiteX84" fmla="*/ 2125850 w 2552727"/>
                <a:gd name="connsiteY84" fmla="*/ 1754244 h 2959442"/>
                <a:gd name="connsiteX85" fmla="*/ 2144353 w 2552727"/>
                <a:gd name="connsiteY85" fmla="*/ 1768478 h 2959442"/>
                <a:gd name="connsiteX86" fmla="*/ 2161552 w 2552727"/>
                <a:gd name="connsiteY86" fmla="*/ 1784253 h 2959442"/>
                <a:gd name="connsiteX87" fmla="*/ 2177327 w 2552727"/>
                <a:gd name="connsiteY87" fmla="*/ 1801451 h 2959442"/>
                <a:gd name="connsiteX88" fmla="*/ 2191560 w 2552727"/>
                <a:gd name="connsiteY88" fmla="*/ 1819954 h 2959442"/>
                <a:gd name="connsiteX89" fmla="*/ 2204014 w 2552727"/>
                <a:gd name="connsiteY89" fmla="*/ 1839644 h 2959442"/>
                <a:gd name="connsiteX90" fmla="*/ 2214808 w 2552727"/>
                <a:gd name="connsiteY90" fmla="*/ 1860282 h 2959442"/>
                <a:gd name="connsiteX91" fmla="*/ 2223703 w 2552727"/>
                <a:gd name="connsiteY91" fmla="*/ 1881750 h 2959442"/>
                <a:gd name="connsiteX92" fmla="*/ 2230701 w 2552727"/>
                <a:gd name="connsiteY92" fmla="*/ 1903930 h 2959442"/>
                <a:gd name="connsiteX93" fmla="*/ 2235683 w 2552727"/>
                <a:gd name="connsiteY93" fmla="*/ 1926704 h 2959442"/>
                <a:gd name="connsiteX94" fmla="*/ 2238767 w 2552727"/>
                <a:gd name="connsiteY94" fmla="*/ 1949833 h 2959442"/>
                <a:gd name="connsiteX95" fmla="*/ 2239835 w 2552727"/>
                <a:gd name="connsiteY95" fmla="*/ 1973080 h 2959442"/>
                <a:gd name="connsiteX96" fmla="*/ 2238767 w 2552727"/>
                <a:gd name="connsiteY96" fmla="*/ 1996328 h 2959442"/>
                <a:gd name="connsiteX97" fmla="*/ 2235683 w 2552727"/>
                <a:gd name="connsiteY97" fmla="*/ 2019457 h 2959442"/>
                <a:gd name="connsiteX98" fmla="*/ 2230701 w 2552727"/>
                <a:gd name="connsiteY98" fmla="*/ 2042230 h 2959442"/>
                <a:gd name="connsiteX99" fmla="*/ 2223703 w 2552727"/>
                <a:gd name="connsiteY99" fmla="*/ 2064410 h 2959442"/>
                <a:gd name="connsiteX100" fmla="*/ 2214808 w 2552727"/>
                <a:gd name="connsiteY100" fmla="*/ 2085878 h 2959442"/>
                <a:gd name="connsiteX101" fmla="*/ 2204014 w 2552727"/>
                <a:gd name="connsiteY101" fmla="*/ 2106517 h 2959442"/>
                <a:gd name="connsiteX102" fmla="*/ 2552728 w 2552727"/>
                <a:gd name="connsiteY102" fmla="*/ 2307917 h 2959442"/>
                <a:gd name="connsiteX103" fmla="*/ 2521296 w 2552727"/>
                <a:gd name="connsiteY103" fmla="*/ 2357140 h 2959442"/>
                <a:gd name="connsiteX104" fmla="*/ 2485713 w 2552727"/>
                <a:gd name="connsiteY104" fmla="*/ 2403516 h 2959442"/>
                <a:gd name="connsiteX105" fmla="*/ 2446216 w 2552727"/>
                <a:gd name="connsiteY105" fmla="*/ 2446572 h 2959442"/>
                <a:gd name="connsiteX106" fmla="*/ 2403161 w 2552727"/>
                <a:gd name="connsiteY106" fmla="*/ 2486069 h 2959442"/>
                <a:gd name="connsiteX107" fmla="*/ 2356784 w 2552727"/>
                <a:gd name="connsiteY107" fmla="*/ 2521652 h 2959442"/>
                <a:gd name="connsiteX108" fmla="*/ 2307561 w 2552727"/>
                <a:gd name="connsiteY108" fmla="*/ 2553084 h 2959442"/>
                <a:gd name="connsiteX109" fmla="*/ 2255728 w 2552727"/>
                <a:gd name="connsiteY109" fmla="*/ 2580008 h 2959442"/>
                <a:gd name="connsiteX110" fmla="*/ 2201760 w 2552727"/>
                <a:gd name="connsiteY110" fmla="*/ 2602307 h 2959442"/>
                <a:gd name="connsiteX111" fmla="*/ 2146014 w 2552727"/>
                <a:gd name="connsiteY111" fmla="*/ 2619861 h 2959442"/>
                <a:gd name="connsiteX112" fmla="*/ 2088962 w 2552727"/>
                <a:gd name="connsiteY112" fmla="*/ 2632553 h 2959442"/>
                <a:gd name="connsiteX113" fmla="*/ 2031080 w 2552727"/>
                <a:gd name="connsiteY113" fmla="*/ 2640144 h 2959442"/>
                <a:gd name="connsiteX114" fmla="*/ 1972724 w 2552727"/>
                <a:gd name="connsiteY114" fmla="*/ 2642635 h 2959442"/>
                <a:gd name="connsiteX115" fmla="*/ 1914368 w 2552727"/>
                <a:gd name="connsiteY115" fmla="*/ 2640144 h 2959442"/>
                <a:gd name="connsiteX116" fmla="*/ 1856486 w 2552727"/>
                <a:gd name="connsiteY116" fmla="*/ 2632553 h 2959442"/>
                <a:gd name="connsiteX117" fmla="*/ 1799435 w 2552727"/>
                <a:gd name="connsiteY117" fmla="*/ 2619861 h 2959442"/>
                <a:gd name="connsiteX118" fmla="*/ 1743688 w 2552727"/>
                <a:gd name="connsiteY118" fmla="*/ 2602307 h 2959442"/>
                <a:gd name="connsiteX119" fmla="*/ 1689720 w 2552727"/>
                <a:gd name="connsiteY119" fmla="*/ 2580008 h 2959442"/>
                <a:gd name="connsiteX120" fmla="*/ 1637888 w 2552727"/>
                <a:gd name="connsiteY120" fmla="*/ 2553084 h 2959442"/>
                <a:gd name="connsiteX121" fmla="*/ 1588665 w 2552727"/>
                <a:gd name="connsiteY121" fmla="*/ 2521652 h 2959442"/>
                <a:gd name="connsiteX122" fmla="*/ 1542288 w 2552727"/>
                <a:gd name="connsiteY122" fmla="*/ 2486069 h 2959442"/>
                <a:gd name="connsiteX123" fmla="*/ 1499232 w 2552727"/>
                <a:gd name="connsiteY123" fmla="*/ 2446572 h 2959442"/>
                <a:gd name="connsiteX124" fmla="*/ 1459735 w 2552727"/>
                <a:gd name="connsiteY124" fmla="*/ 2403516 h 2959442"/>
                <a:gd name="connsiteX125" fmla="*/ 1424152 w 2552727"/>
                <a:gd name="connsiteY125" fmla="*/ 2357140 h 2959442"/>
                <a:gd name="connsiteX126" fmla="*/ 1392721 w 2552727"/>
                <a:gd name="connsiteY126" fmla="*/ 2307917 h 2959442"/>
                <a:gd name="connsiteX127" fmla="*/ 264145 w 2552727"/>
                <a:gd name="connsiteY127" fmla="*/ 2959442 h 2959442"/>
                <a:gd name="connsiteX128" fmla="*/ 184676 w 2552727"/>
                <a:gd name="connsiteY128" fmla="*/ 2806791 h 2959442"/>
                <a:gd name="connsiteX129" fmla="*/ 118847 w 2552727"/>
                <a:gd name="connsiteY129" fmla="*/ 2647735 h 2959442"/>
                <a:gd name="connsiteX130" fmla="*/ 67133 w 2552727"/>
                <a:gd name="connsiteY130" fmla="*/ 2483578 h 2959442"/>
                <a:gd name="connsiteX131" fmla="*/ 29890 w 2552727"/>
                <a:gd name="connsiteY131" fmla="*/ 2315508 h 2959442"/>
                <a:gd name="connsiteX132" fmla="*/ 7472 w 2552727"/>
                <a:gd name="connsiteY132" fmla="*/ 2144828 h 2959442"/>
                <a:gd name="connsiteX133" fmla="*/ 0 w 2552727"/>
                <a:gd name="connsiteY133" fmla="*/ 1972843 h 2959442"/>
                <a:gd name="connsiteX134" fmla="*/ 7472 w 2552727"/>
                <a:gd name="connsiteY134" fmla="*/ 1800858 h 2959442"/>
                <a:gd name="connsiteX135" fmla="*/ 29890 w 2552727"/>
                <a:gd name="connsiteY135" fmla="*/ 1630178 h 2959442"/>
                <a:gd name="connsiteX136" fmla="*/ 67133 w 2552727"/>
                <a:gd name="connsiteY136" fmla="*/ 1462108 h 2959442"/>
                <a:gd name="connsiteX137" fmla="*/ 118847 w 2552727"/>
                <a:gd name="connsiteY137" fmla="*/ 1297951 h 2959442"/>
                <a:gd name="connsiteX138" fmla="*/ 184676 w 2552727"/>
                <a:gd name="connsiteY138" fmla="*/ 1138895 h 2959442"/>
                <a:gd name="connsiteX139" fmla="*/ 264145 w 2552727"/>
                <a:gd name="connsiteY139" fmla="*/ 986243 h 2959442"/>
                <a:gd name="connsiteX140" fmla="*/ 356661 w 2552727"/>
                <a:gd name="connsiteY140" fmla="*/ 841065 h 2959442"/>
                <a:gd name="connsiteX141" fmla="*/ 461393 w 2552727"/>
                <a:gd name="connsiteY141" fmla="*/ 704544 h 2959442"/>
                <a:gd name="connsiteX142" fmla="*/ 577631 w 2552727"/>
                <a:gd name="connsiteY142" fmla="*/ 577631 h 2959442"/>
                <a:gd name="connsiteX143" fmla="*/ 704544 w 2552727"/>
                <a:gd name="connsiteY143" fmla="*/ 461394 h 2959442"/>
                <a:gd name="connsiteX144" fmla="*/ 841065 w 2552727"/>
                <a:gd name="connsiteY144" fmla="*/ 356661 h 2959442"/>
                <a:gd name="connsiteX145" fmla="*/ 986243 w 2552727"/>
                <a:gd name="connsiteY145" fmla="*/ 264145 h 2959442"/>
                <a:gd name="connsiteX146" fmla="*/ 1138895 w 2552727"/>
                <a:gd name="connsiteY146" fmla="*/ 184676 h 2959442"/>
                <a:gd name="connsiteX147" fmla="*/ 1297951 w 2552727"/>
                <a:gd name="connsiteY147" fmla="*/ 118847 h 2959442"/>
                <a:gd name="connsiteX148" fmla="*/ 1462108 w 2552727"/>
                <a:gd name="connsiteY148" fmla="*/ 67133 h 2959442"/>
                <a:gd name="connsiteX149" fmla="*/ 1630178 w 2552727"/>
                <a:gd name="connsiteY149" fmla="*/ 29890 h 2959442"/>
                <a:gd name="connsiteX150" fmla="*/ 1800858 w 2552727"/>
                <a:gd name="connsiteY150" fmla="*/ 7472 h 2959442"/>
                <a:gd name="connsiteX151" fmla="*/ 1972843 w 2552727"/>
                <a:gd name="connsiteY151" fmla="*/ 0 h 295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2552727" h="2959442">
                  <a:moveTo>
                    <a:pt x="1972606" y="474"/>
                  </a:moveTo>
                  <a:lnTo>
                    <a:pt x="1972606" y="344325"/>
                  </a:lnTo>
                  <a:lnTo>
                    <a:pt x="1830629" y="350493"/>
                  </a:lnTo>
                  <a:lnTo>
                    <a:pt x="1689720" y="368996"/>
                  </a:lnTo>
                  <a:lnTo>
                    <a:pt x="1550947" y="399716"/>
                  </a:lnTo>
                  <a:lnTo>
                    <a:pt x="1415375" y="442416"/>
                  </a:lnTo>
                  <a:lnTo>
                    <a:pt x="1284074" y="496739"/>
                  </a:lnTo>
                  <a:lnTo>
                    <a:pt x="1157991" y="562331"/>
                  </a:lnTo>
                  <a:lnTo>
                    <a:pt x="1038195" y="638716"/>
                  </a:lnTo>
                  <a:lnTo>
                    <a:pt x="925515" y="725183"/>
                  </a:lnTo>
                  <a:lnTo>
                    <a:pt x="820782" y="821138"/>
                  </a:lnTo>
                  <a:lnTo>
                    <a:pt x="724827" y="925871"/>
                  </a:lnTo>
                  <a:lnTo>
                    <a:pt x="638360" y="1038551"/>
                  </a:lnTo>
                  <a:lnTo>
                    <a:pt x="561975" y="1158347"/>
                  </a:lnTo>
                  <a:lnTo>
                    <a:pt x="496384" y="1284429"/>
                  </a:lnTo>
                  <a:lnTo>
                    <a:pt x="442060" y="1415731"/>
                  </a:lnTo>
                  <a:lnTo>
                    <a:pt x="399360" y="1551302"/>
                  </a:lnTo>
                  <a:lnTo>
                    <a:pt x="368640" y="1690076"/>
                  </a:lnTo>
                  <a:lnTo>
                    <a:pt x="350137" y="1830985"/>
                  </a:lnTo>
                  <a:lnTo>
                    <a:pt x="343969" y="1972961"/>
                  </a:lnTo>
                  <a:lnTo>
                    <a:pt x="350137" y="2114938"/>
                  </a:lnTo>
                  <a:lnTo>
                    <a:pt x="368640" y="2255847"/>
                  </a:lnTo>
                  <a:lnTo>
                    <a:pt x="399360" y="2394621"/>
                  </a:lnTo>
                  <a:lnTo>
                    <a:pt x="442060" y="2530192"/>
                  </a:lnTo>
                  <a:lnTo>
                    <a:pt x="496384" y="2661494"/>
                  </a:lnTo>
                  <a:lnTo>
                    <a:pt x="561975" y="2787576"/>
                  </a:lnTo>
                  <a:lnTo>
                    <a:pt x="1619978" y="2176734"/>
                  </a:lnTo>
                  <a:lnTo>
                    <a:pt x="1639074" y="2206742"/>
                  </a:lnTo>
                  <a:lnTo>
                    <a:pt x="1660661" y="2234972"/>
                  </a:lnTo>
                  <a:lnTo>
                    <a:pt x="1684620" y="2261184"/>
                  </a:lnTo>
                  <a:lnTo>
                    <a:pt x="1710833" y="2285143"/>
                  </a:lnTo>
                  <a:lnTo>
                    <a:pt x="1739062" y="2306731"/>
                  </a:lnTo>
                  <a:lnTo>
                    <a:pt x="1769071" y="2325827"/>
                  </a:lnTo>
                  <a:lnTo>
                    <a:pt x="1800621" y="2342195"/>
                  </a:lnTo>
                  <a:lnTo>
                    <a:pt x="1833476" y="2355835"/>
                  </a:lnTo>
                  <a:lnTo>
                    <a:pt x="1867399" y="2366510"/>
                  </a:lnTo>
                  <a:lnTo>
                    <a:pt x="1902033" y="2374220"/>
                  </a:lnTo>
                  <a:lnTo>
                    <a:pt x="1937260" y="2378846"/>
                  </a:lnTo>
                  <a:lnTo>
                    <a:pt x="1972724" y="2380387"/>
                  </a:lnTo>
                  <a:lnTo>
                    <a:pt x="2008189" y="2378846"/>
                  </a:lnTo>
                  <a:lnTo>
                    <a:pt x="2043416" y="2374220"/>
                  </a:lnTo>
                  <a:lnTo>
                    <a:pt x="2078050" y="2366510"/>
                  </a:lnTo>
                  <a:lnTo>
                    <a:pt x="2111973" y="2355835"/>
                  </a:lnTo>
                  <a:lnTo>
                    <a:pt x="2144828" y="2342195"/>
                  </a:lnTo>
                  <a:lnTo>
                    <a:pt x="2176378" y="2325827"/>
                  </a:lnTo>
                  <a:lnTo>
                    <a:pt x="2206386" y="2306731"/>
                  </a:lnTo>
                  <a:lnTo>
                    <a:pt x="2234616" y="2285143"/>
                  </a:lnTo>
                  <a:lnTo>
                    <a:pt x="2260828" y="2261184"/>
                  </a:lnTo>
                  <a:lnTo>
                    <a:pt x="2284788" y="2234972"/>
                  </a:lnTo>
                  <a:lnTo>
                    <a:pt x="2306375" y="2206742"/>
                  </a:lnTo>
                  <a:lnTo>
                    <a:pt x="2325471" y="2176734"/>
                  </a:lnTo>
                  <a:lnTo>
                    <a:pt x="2015898" y="1997988"/>
                  </a:lnTo>
                  <a:lnTo>
                    <a:pt x="2017915" y="1994193"/>
                  </a:lnTo>
                  <a:lnTo>
                    <a:pt x="2019575" y="1990160"/>
                  </a:lnTo>
                  <a:lnTo>
                    <a:pt x="2020880" y="1986009"/>
                  </a:lnTo>
                  <a:lnTo>
                    <a:pt x="2021829" y="1981739"/>
                  </a:lnTo>
                  <a:lnTo>
                    <a:pt x="2022422" y="1977469"/>
                  </a:lnTo>
                  <a:lnTo>
                    <a:pt x="2022659" y="1973080"/>
                  </a:lnTo>
                  <a:lnTo>
                    <a:pt x="2022422" y="1968692"/>
                  </a:lnTo>
                  <a:lnTo>
                    <a:pt x="2021829" y="1964422"/>
                  </a:lnTo>
                  <a:lnTo>
                    <a:pt x="2020880" y="1960152"/>
                  </a:lnTo>
                  <a:lnTo>
                    <a:pt x="2019575" y="1956000"/>
                  </a:lnTo>
                  <a:lnTo>
                    <a:pt x="2017915" y="1951967"/>
                  </a:lnTo>
                  <a:lnTo>
                    <a:pt x="2015898" y="1948172"/>
                  </a:lnTo>
                  <a:lnTo>
                    <a:pt x="2013526" y="1944495"/>
                  </a:lnTo>
                  <a:lnTo>
                    <a:pt x="2010917" y="1941055"/>
                  </a:lnTo>
                  <a:lnTo>
                    <a:pt x="2007951" y="1937853"/>
                  </a:lnTo>
                  <a:lnTo>
                    <a:pt x="2004749" y="1934888"/>
                  </a:lnTo>
                  <a:lnTo>
                    <a:pt x="2001309" y="1932278"/>
                  </a:lnTo>
                  <a:lnTo>
                    <a:pt x="1997632" y="1929906"/>
                  </a:lnTo>
                  <a:lnTo>
                    <a:pt x="1993837" y="1927890"/>
                  </a:lnTo>
                  <a:lnTo>
                    <a:pt x="1989804" y="1926229"/>
                  </a:lnTo>
                  <a:lnTo>
                    <a:pt x="1985653" y="1924924"/>
                  </a:lnTo>
                  <a:lnTo>
                    <a:pt x="1981383" y="1923975"/>
                  </a:lnTo>
                  <a:lnTo>
                    <a:pt x="1977113" y="1923383"/>
                  </a:lnTo>
                  <a:lnTo>
                    <a:pt x="1972724" y="1923145"/>
                  </a:lnTo>
                  <a:lnTo>
                    <a:pt x="1972724" y="1705970"/>
                  </a:lnTo>
                  <a:lnTo>
                    <a:pt x="1972724" y="1705970"/>
                  </a:lnTo>
                  <a:lnTo>
                    <a:pt x="1995972" y="1707038"/>
                  </a:lnTo>
                  <a:lnTo>
                    <a:pt x="2019101" y="1710121"/>
                  </a:lnTo>
                  <a:lnTo>
                    <a:pt x="2041874" y="1715103"/>
                  </a:lnTo>
                  <a:lnTo>
                    <a:pt x="2064054" y="1722101"/>
                  </a:lnTo>
                  <a:lnTo>
                    <a:pt x="2085523" y="1730997"/>
                  </a:lnTo>
                  <a:lnTo>
                    <a:pt x="2106161" y="1741790"/>
                  </a:lnTo>
                  <a:lnTo>
                    <a:pt x="2125850" y="1754244"/>
                  </a:lnTo>
                  <a:lnTo>
                    <a:pt x="2144353" y="1768478"/>
                  </a:lnTo>
                  <a:lnTo>
                    <a:pt x="2161552" y="1784253"/>
                  </a:lnTo>
                  <a:lnTo>
                    <a:pt x="2177327" y="1801451"/>
                  </a:lnTo>
                  <a:lnTo>
                    <a:pt x="2191560" y="1819954"/>
                  </a:lnTo>
                  <a:lnTo>
                    <a:pt x="2204014" y="1839644"/>
                  </a:lnTo>
                  <a:lnTo>
                    <a:pt x="2214808" y="1860282"/>
                  </a:lnTo>
                  <a:lnTo>
                    <a:pt x="2223703" y="1881750"/>
                  </a:lnTo>
                  <a:lnTo>
                    <a:pt x="2230701" y="1903930"/>
                  </a:lnTo>
                  <a:lnTo>
                    <a:pt x="2235683" y="1926704"/>
                  </a:lnTo>
                  <a:lnTo>
                    <a:pt x="2238767" y="1949833"/>
                  </a:lnTo>
                  <a:lnTo>
                    <a:pt x="2239835" y="1973080"/>
                  </a:lnTo>
                  <a:lnTo>
                    <a:pt x="2238767" y="1996328"/>
                  </a:lnTo>
                  <a:lnTo>
                    <a:pt x="2235683" y="2019457"/>
                  </a:lnTo>
                  <a:lnTo>
                    <a:pt x="2230701" y="2042230"/>
                  </a:lnTo>
                  <a:lnTo>
                    <a:pt x="2223703" y="2064410"/>
                  </a:lnTo>
                  <a:lnTo>
                    <a:pt x="2214808" y="2085878"/>
                  </a:lnTo>
                  <a:lnTo>
                    <a:pt x="2204014" y="2106517"/>
                  </a:lnTo>
                  <a:lnTo>
                    <a:pt x="2552728" y="2307917"/>
                  </a:lnTo>
                  <a:lnTo>
                    <a:pt x="2521296" y="2357140"/>
                  </a:lnTo>
                  <a:lnTo>
                    <a:pt x="2485713" y="2403516"/>
                  </a:lnTo>
                  <a:lnTo>
                    <a:pt x="2446216" y="2446572"/>
                  </a:lnTo>
                  <a:lnTo>
                    <a:pt x="2403161" y="2486069"/>
                  </a:lnTo>
                  <a:lnTo>
                    <a:pt x="2356784" y="2521652"/>
                  </a:lnTo>
                  <a:lnTo>
                    <a:pt x="2307561" y="2553084"/>
                  </a:lnTo>
                  <a:lnTo>
                    <a:pt x="2255728" y="2580008"/>
                  </a:lnTo>
                  <a:lnTo>
                    <a:pt x="2201760" y="2602307"/>
                  </a:lnTo>
                  <a:lnTo>
                    <a:pt x="2146014" y="2619861"/>
                  </a:lnTo>
                  <a:lnTo>
                    <a:pt x="2088962" y="2632553"/>
                  </a:lnTo>
                  <a:lnTo>
                    <a:pt x="2031080" y="2640144"/>
                  </a:lnTo>
                  <a:lnTo>
                    <a:pt x="1972724" y="2642635"/>
                  </a:lnTo>
                  <a:lnTo>
                    <a:pt x="1914368" y="2640144"/>
                  </a:lnTo>
                  <a:lnTo>
                    <a:pt x="1856486" y="2632553"/>
                  </a:lnTo>
                  <a:lnTo>
                    <a:pt x="1799435" y="2619861"/>
                  </a:lnTo>
                  <a:lnTo>
                    <a:pt x="1743688" y="2602307"/>
                  </a:lnTo>
                  <a:lnTo>
                    <a:pt x="1689720" y="2580008"/>
                  </a:lnTo>
                  <a:lnTo>
                    <a:pt x="1637888" y="2553084"/>
                  </a:lnTo>
                  <a:lnTo>
                    <a:pt x="1588665" y="2521652"/>
                  </a:lnTo>
                  <a:lnTo>
                    <a:pt x="1542288" y="2486069"/>
                  </a:lnTo>
                  <a:lnTo>
                    <a:pt x="1499232" y="2446572"/>
                  </a:lnTo>
                  <a:lnTo>
                    <a:pt x="1459735" y="2403516"/>
                  </a:lnTo>
                  <a:lnTo>
                    <a:pt x="1424152" y="2357140"/>
                  </a:lnTo>
                  <a:lnTo>
                    <a:pt x="1392721" y="2307917"/>
                  </a:lnTo>
                  <a:lnTo>
                    <a:pt x="264145" y="2959442"/>
                  </a:lnTo>
                  <a:lnTo>
                    <a:pt x="184676" y="2806791"/>
                  </a:lnTo>
                  <a:lnTo>
                    <a:pt x="118847" y="2647735"/>
                  </a:lnTo>
                  <a:lnTo>
                    <a:pt x="67133" y="2483578"/>
                  </a:lnTo>
                  <a:lnTo>
                    <a:pt x="29890" y="2315508"/>
                  </a:lnTo>
                  <a:lnTo>
                    <a:pt x="7472" y="2144828"/>
                  </a:lnTo>
                  <a:lnTo>
                    <a:pt x="0" y="1972843"/>
                  </a:lnTo>
                  <a:lnTo>
                    <a:pt x="7472" y="1800858"/>
                  </a:lnTo>
                  <a:lnTo>
                    <a:pt x="29890" y="1630178"/>
                  </a:lnTo>
                  <a:lnTo>
                    <a:pt x="67133" y="1462108"/>
                  </a:lnTo>
                  <a:lnTo>
                    <a:pt x="118847" y="1297951"/>
                  </a:lnTo>
                  <a:lnTo>
                    <a:pt x="184676" y="1138895"/>
                  </a:lnTo>
                  <a:lnTo>
                    <a:pt x="264145" y="986243"/>
                  </a:lnTo>
                  <a:lnTo>
                    <a:pt x="356661" y="841065"/>
                  </a:lnTo>
                  <a:lnTo>
                    <a:pt x="461393" y="704544"/>
                  </a:lnTo>
                  <a:lnTo>
                    <a:pt x="577631" y="577631"/>
                  </a:lnTo>
                  <a:lnTo>
                    <a:pt x="704544" y="461394"/>
                  </a:lnTo>
                  <a:lnTo>
                    <a:pt x="841065" y="356661"/>
                  </a:lnTo>
                  <a:lnTo>
                    <a:pt x="986243" y="264145"/>
                  </a:lnTo>
                  <a:lnTo>
                    <a:pt x="1138895" y="184676"/>
                  </a:lnTo>
                  <a:lnTo>
                    <a:pt x="1297951" y="118847"/>
                  </a:lnTo>
                  <a:lnTo>
                    <a:pt x="1462108" y="67133"/>
                  </a:lnTo>
                  <a:lnTo>
                    <a:pt x="1630178" y="29890"/>
                  </a:lnTo>
                  <a:lnTo>
                    <a:pt x="1800858" y="7472"/>
                  </a:lnTo>
                  <a:lnTo>
                    <a:pt x="1972843" y="0"/>
                  </a:lnTo>
                  <a:close/>
                </a:path>
              </a:pathLst>
            </a:custGeom>
            <a:solidFill>
              <a:srgbClr val="FCAF57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C7EBA326-DA38-E4F9-959C-07A0C9ECF45B}"/>
                </a:ext>
              </a:extLst>
            </p:cNvPr>
            <p:cNvSpPr/>
            <p:nvPr/>
          </p:nvSpPr>
          <p:spPr>
            <a:xfrm>
              <a:off x="3995984" y="1860403"/>
              <a:ext cx="2561860" cy="2972963"/>
            </a:xfrm>
            <a:custGeom>
              <a:avLst/>
              <a:gdLst>
                <a:gd name="connsiteX0" fmla="*/ 1981976 w 2561860"/>
                <a:gd name="connsiteY0" fmla="*/ 0 h 2972963"/>
                <a:gd name="connsiteX1" fmla="*/ 1981976 w 2561860"/>
                <a:gd name="connsiteY1" fmla="*/ 9014 h 2972963"/>
                <a:gd name="connsiteX2" fmla="*/ 1809991 w 2561860"/>
                <a:gd name="connsiteY2" fmla="*/ 16487 h 2972963"/>
                <a:gd name="connsiteX3" fmla="*/ 1639311 w 2561860"/>
                <a:gd name="connsiteY3" fmla="*/ 38904 h 2972963"/>
                <a:gd name="connsiteX4" fmla="*/ 1471241 w 2561860"/>
                <a:gd name="connsiteY4" fmla="*/ 76148 h 2972963"/>
                <a:gd name="connsiteX5" fmla="*/ 1307084 w 2561860"/>
                <a:gd name="connsiteY5" fmla="*/ 127862 h 2972963"/>
                <a:gd name="connsiteX6" fmla="*/ 1148028 w 2561860"/>
                <a:gd name="connsiteY6" fmla="*/ 193690 h 2972963"/>
                <a:gd name="connsiteX7" fmla="*/ 995376 w 2561860"/>
                <a:gd name="connsiteY7" fmla="*/ 273159 h 2972963"/>
                <a:gd name="connsiteX8" fmla="*/ 850198 w 2561860"/>
                <a:gd name="connsiteY8" fmla="*/ 365675 h 2972963"/>
                <a:gd name="connsiteX9" fmla="*/ 713677 w 2561860"/>
                <a:gd name="connsiteY9" fmla="*/ 470408 h 2972963"/>
                <a:gd name="connsiteX10" fmla="*/ 586765 w 2561860"/>
                <a:gd name="connsiteY10" fmla="*/ 586646 h 2972963"/>
                <a:gd name="connsiteX11" fmla="*/ 470527 w 2561860"/>
                <a:gd name="connsiteY11" fmla="*/ 713559 h 2972963"/>
                <a:gd name="connsiteX12" fmla="*/ 365794 w 2561860"/>
                <a:gd name="connsiteY12" fmla="*/ 850079 h 2972963"/>
                <a:gd name="connsiteX13" fmla="*/ 273278 w 2561860"/>
                <a:gd name="connsiteY13" fmla="*/ 995258 h 2972963"/>
                <a:gd name="connsiteX14" fmla="*/ 193809 w 2561860"/>
                <a:gd name="connsiteY14" fmla="*/ 1147909 h 2972963"/>
                <a:gd name="connsiteX15" fmla="*/ 127980 w 2561860"/>
                <a:gd name="connsiteY15" fmla="*/ 1306965 h 2972963"/>
                <a:gd name="connsiteX16" fmla="*/ 76266 w 2561860"/>
                <a:gd name="connsiteY16" fmla="*/ 1471122 h 2972963"/>
                <a:gd name="connsiteX17" fmla="*/ 39023 w 2561860"/>
                <a:gd name="connsiteY17" fmla="*/ 1639193 h 2972963"/>
                <a:gd name="connsiteX18" fmla="*/ 16605 w 2561860"/>
                <a:gd name="connsiteY18" fmla="*/ 1809873 h 2972963"/>
                <a:gd name="connsiteX19" fmla="*/ 9133 w 2561860"/>
                <a:gd name="connsiteY19" fmla="*/ 1981857 h 2972963"/>
                <a:gd name="connsiteX20" fmla="*/ 16605 w 2561860"/>
                <a:gd name="connsiteY20" fmla="*/ 2153842 h 2972963"/>
                <a:gd name="connsiteX21" fmla="*/ 39023 w 2561860"/>
                <a:gd name="connsiteY21" fmla="*/ 2324522 h 2972963"/>
                <a:gd name="connsiteX22" fmla="*/ 76266 w 2561860"/>
                <a:gd name="connsiteY22" fmla="*/ 2492593 h 2972963"/>
                <a:gd name="connsiteX23" fmla="*/ 127980 w 2561860"/>
                <a:gd name="connsiteY23" fmla="*/ 2656749 h 2972963"/>
                <a:gd name="connsiteX24" fmla="*/ 193809 w 2561860"/>
                <a:gd name="connsiteY24" fmla="*/ 2815806 h 2972963"/>
                <a:gd name="connsiteX25" fmla="*/ 273278 w 2561860"/>
                <a:gd name="connsiteY25" fmla="*/ 2968457 h 2972963"/>
                <a:gd name="connsiteX26" fmla="*/ 1401854 w 2561860"/>
                <a:gd name="connsiteY26" fmla="*/ 2316931 h 2972963"/>
                <a:gd name="connsiteX27" fmla="*/ 1433285 w 2561860"/>
                <a:gd name="connsiteY27" fmla="*/ 2366154 h 2972963"/>
                <a:gd name="connsiteX28" fmla="*/ 1468868 w 2561860"/>
                <a:gd name="connsiteY28" fmla="*/ 2412531 h 2972963"/>
                <a:gd name="connsiteX29" fmla="*/ 1508365 w 2561860"/>
                <a:gd name="connsiteY29" fmla="*/ 2455587 h 2972963"/>
                <a:gd name="connsiteX30" fmla="*/ 1551421 w 2561860"/>
                <a:gd name="connsiteY30" fmla="*/ 2495084 h 2972963"/>
                <a:gd name="connsiteX31" fmla="*/ 1597798 w 2561860"/>
                <a:gd name="connsiteY31" fmla="*/ 2530667 h 2972963"/>
                <a:gd name="connsiteX32" fmla="*/ 1647021 w 2561860"/>
                <a:gd name="connsiteY32" fmla="*/ 2562098 h 2972963"/>
                <a:gd name="connsiteX33" fmla="*/ 1698853 w 2561860"/>
                <a:gd name="connsiteY33" fmla="*/ 2589023 h 2972963"/>
                <a:gd name="connsiteX34" fmla="*/ 1752821 w 2561860"/>
                <a:gd name="connsiteY34" fmla="*/ 2611321 h 2972963"/>
                <a:gd name="connsiteX35" fmla="*/ 1808568 w 2561860"/>
                <a:gd name="connsiteY35" fmla="*/ 2628876 h 2972963"/>
                <a:gd name="connsiteX36" fmla="*/ 1865619 w 2561860"/>
                <a:gd name="connsiteY36" fmla="*/ 2641567 h 2972963"/>
                <a:gd name="connsiteX37" fmla="*/ 1923501 w 2561860"/>
                <a:gd name="connsiteY37" fmla="*/ 2649158 h 2972963"/>
                <a:gd name="connsiteX38" fmla="*/ 1981857 w 2561860"/>
                <a:gd name="connsiteY38" fmla="*/ 2651649 h 2972963"/>
                <a:gd name="connsiteX39" fmla="*/ 2040214 w 2561860"/>
                <a:gd name="connsiteY39" fmla="*/ 2649158 h 2972963"/>
                <a:gd name="connsiteX40" fmla="*/ 2098095 w 2561860"/>
                <a:gd name="connsiteY40" fmla="*/ 2641567 h 2972963"/>
                <a:gd name="connsiteX41" fmla="*/ 2155147 w 2561860"/>
                <a:gd name="connsiteY41" fmla="*/ 2628876 h 2972963"/>
                <a:gd name="connsiteX42" fmla="*/ 2210894 w 2561860"/>
                <a:gd name="connsiteY42" fmla="*/ 2611321 h 2972963"/>
                <a:gd name="connsiteX43" fmla="*/ 2264861 w 2561860"/>
                <a:gd name="connsiteY43" fmla="*/ 2589023 h 2972963"/>
                <a:gd name="connsiteX44" fmla="*/ 2316694 w 2561860"/>
                <a:gd name="connsiteY44" fmla="*/ 2562098 h 2972963"/>
                <a:gd name="connsiteX45" fmla="*/ 2365917 w 2561860"/>
                <a:gd name="connsiteY45" fmla="*/ 2530667 h 2972963"/>
                <a:gd name="connsiteX46" fmla="*/ 2412294 w 2561860"/>
                <a:gd name="connsiteY46" fmla="*/ 2495084 h 2972963"/>
                <a:gd name="connsiteX47" fmla="*/ 2455349 w 2561860"/>
                <a:gd name="connsiteY47" fmla="*/ 2455587 h 2972963"/>
                <a:gd name="connsiteX48" fmla="*/ 2494846 w 2561860"/>
                <a:gd name="connsiteY48" fmla="*/ 2412531 h 2972963"/>
                <a:gd name="connsiteX49" fmla="*/ 2530429 w 2561860"/>
                <a:gd name="connsiteY49" fmla="*/ 2366154 h 2972963"/>
                <a:gd name="connsiteX50" fmla="*/ 2561861 w 2561860"/>
                <a:gd name="connsiteY50" fmla="*/ 2316931 h 2972963"/>
                <a:gd name="connsiteX51" fmla="*/ 2213147 w 2561860"/>
                <a:gd name="connsiteY51" fmla="*/ 2115531 h 2972963"/>
                <a:gd name="connsiteX52" fmla="*/ 2223941 w 2561860"/>
                <a:gd name="connsiteY52" fmla="*/ 2094893 h 2972963"/>
                <a:gd name="connsiteX53" fmla="*/ 2232837 w 2561860"/>
                <a:gd name="connsiteY53" fmla="*/ 2073424 h 2972963"/>
                <a:gd name="connsiteX54" fmla="*/ 2239835 w 2561860"/>
                <a:gd name="connsiteY54" fmla="*/ 2051244 h 2972963"/>
                <a:gd name="connsiteX55" fmla="*/ 2244816 w 2561860"/>
                <a:gd name="connsiteY55" fmla="*/ 2028471 h 2972963"/>
                <a:gd name="connsiteX56" fmla="*/ 2247900 w 2561860"/>
                <a:gd name="connsiteY56" fmla="*/ 2005342 h 2972963"/>
                <a:gd name="connsiteX57" fmla="*/ 2248967 w 2561860"/>
                <a:gd name="connsiteY57" fmla="*/ 1982095 h 2972963"/>
                <a:gd name="connsiteX58" fmla="*/ 2247900 w 2561860"/>
                <a:gd name="connsiteY58" fmla="*/ 1958847 h 2972963"/>
                <a:gd name="connsiteX59" fmla="*/ 2244816 w 2561860"/>
                <a:gd name="connsiteY59" fmla="*/ 1935718 h 2972963"/>
                <a:gd name="connsiteX60" fmla="*/ 2239835 w 2561860"/>
                <a:gd name="connsiteY60" fmla="*/ 1912945 h 2972963"/>
                <a:gd name="connsiteX61" fmla="*/ 2232837 w 2561860"/>
                <a:gd name="connsiteY61" fmla="*/ 1890765 h 2972963"/>
                <a:gd name="connsiteX62" fmla="*/ 2223941 w 2561860"/>
                <a:gd name="connsiteY62" fmla="*/ 1869296 h 2972963"/>
                <a:gd name="connsiteX63" fmla="*/ 2213147 w 2561860"/>
                <a:gd name="connsiteY63" fmla="*/ 1848658 h 2972963"/>
                <a:gd name="connsiteX64" fmla="*/ 2200693 w 2561860"/>
                <a:gd name="connsiteY64" fmla="*/ 1828969 h 2972963"/>
                <a:gd name="connsiteX65" fmla="*/ 2186460 w 2561860"/>
                <a:gd name="connsiteY65" fmla="*/ 1810466 h 2972963"/>
                <a:gd name="connsiteX66" fmla="*/ 2170685 w 2561860"/>
                <a:gd name="connsiteY66" fmla="*/ 1793267 h 2972963"/>
                <a:gd name="connsiteX67" fmla="*/ 2153486 w 2561860"/>
                <a:gd name="connsiteY67" fmla="*/ 1777492 h 2972963"/>
                <a:gd name="connsiteX68" fmla="*/ 2134983 w 2561860"/>
                <a:gd name="connsiteY68" fmla="*/ 1763259 h 2972963"/>
                <a:gd name="connsiteX69" fmla="*/ 2115294 w 2561860"/>
                <a:gd name="connsiteY69" fmla="*/ 1750805 h 2972963"/>
                <a:gd name="connsiteX70" fmla="*/ 2094656 w 2561860"/>
                <a:gd name="connsiteY70" fmla="*/ 1740011 h 2972963"/>
                <a:gd name="connsiteX71" fmla="*/ 2073187 w 2561860"/>
                <a:gd name="connsiteY71" fmla="*/ 1731115 h 2972963"/>
                <a:gd name="connsiteX72" fmla="*/ 2051007 w 2561860"/>
                <a:gd name="connsiteY72" fmla="*/ 1724117 h 2972963"/>
                <a:gd name="connsiteX73" fmla="*/ 2028234 w 2561860"/>
                <a:gd name="connsiteY73" fmla="*/ 1719136 h 2972963"/>
                <a:gd name="connsiteX74" fmla="*/ 2005105 w 2561860"/>
                <a:gd name="connsiteY74" fmla="*/ 1716052 h 2972963"/>
                <a:gd name="connsiteX75" fmla="*/ 1981857 w 2561860"/>
                <a:gd name="connsiteY75" fmla="*/ 1714984 h 2972963"/>
                <a:gd name="connsiteX76" fmla="*/ 1981857 w 2561860"/>
                <a:gd name="connsiteY76" fmla="*/ 1714984 h 2972963"/>
                <a:gd name="connsiteX77" fmla="*/ 2005105 w 2561860"/>
                <a:gd name="connsiteY77" fmla="*/ 1716052 h 2972963"/>
                <a:gd name="connsiteX78" fmla="*/ 2028234 w 2561860"/>
                <a:gd name="connsiteY78" fmla="*/ 1719136 h 2972963"/>
                <a:gd name="connsiteX79" fmla="*/ 2051007 w 2561860"/>
                <a:gd name="connsiteY79" fmla="*/ 1724117 h 2972963"/>
                <a:gd name="connsiteX80" fmla="*/ 2073187 w 2561860"/>
                <a:gd name="connsiteY80" fmla="*/ 1731115 h 2972963"/>
                <a:gd name="connsiteX81" fmla="*/ 2094656 w 2561860"/>
                <a:gd name="connsiteY81" fmla="*/ 1740011 h 2972963"/>
                <a:gd name="connsiteX82" fmla="*/ 2115294 w 2561860"/>
                <a:gd name="connsiteY82" fmla="*/ 1750805 h 2972963"/>
                <a:gd name="connsiteX83" fmla="*/ 2134983 w 2561860"/>
                <a:gd name="connsiteY83" fmla="*/ 1763259 h 2972963"/>
                <a:gd name="connsiteX84" fmla="*/ 2153486 w 2561860"/>
                <a:gd name="connsiteY84" fmla="*/ 1777492 h 2972963"/>
                <a:gd name="connsiteX85" fmla="*/ 2170685 w 2561860"/>
                <a:gd name="connsiteY85" fmla="*/ 1793267 h 2972963"/>
                <a:gd name="connsiteX86" fmla="*/ 2186460 w 2561860"/>
                <a:gd name="connsiteY86" fmla="*/ 1810466 h 2972963"/>
                <a:gd name="connsiteX87" fmla="*/ 2200693 w 2561860"/>
                <a:gd name="connsiteY87" fmla="*/ 1828969 h 2972963"/>
                <a:gd name="connsiteX88" fmla="*/ 2213147 w 2561860"/>
                <a:gd name="connsiteY88" fmla="*/ 1848658 h 2972963"/>
                <a:gd name="connsiteX89" fmla="*/ 2223941 w 2561860"/>
                <a:gd name="connsiteY89" fmla="*/ 1869296 h 2972963"/>
                <a:gd name="connsiteX90" fmla="*/ 2232837 w 2561860"/>
                <a:gd name="connsiteY90" fmla="*/ 1890765 h 2972963"/>
                <a:gd name="connsiteX91" fmla="*/ 2239835 w 2561860"/>
                <a:gd name="connsiteY91" fmla="*/ 1912945 h 2972963"/>
                <a:gd name="connsiteX92" fmla="*/ 2244816 w 2561860"/>
                <a:gd name="connsiteY92" fmla="*/ 1935718 h 2972963"/>
                <a:gd name="connsiteX93" fmla="*/ 2247900 w 2561860"/>
                <a:gd name="connsiteY93" fmla="*/ 1958847 h 2972963"/>
                <a:gd name="connsiteX94" fmla="*/ 2248967 w 2561860"/>
                <a:gd name="connsiteY94" fmla="*/ 1982095 h 2972963"/>
                <a:gd name="connsiteX95" fmla="*/ 2247900 w 2561860"/>
                <a:gd name="connsiteY95" fmla="*/ 2005342 h 2972963"/>
                <a:gd name="connsiteX96" fmla="*/ 2244816 w 2561860"/>
                <a:gd name="connsiteY96" fmla="*/ 2028471 h 2972963"/>
                <a:gd name="connsiteX97" fmla="*/ 2239835 w 2561860"/>
                <a:gd name="connsiteY97" fmla="*/ 2051244 h 2972963"/>
                <a:gd name="connsiteX98" fmla="*/ 2232837 w 2561860"/>
                <a:gd name="connsiteY98" fmla="*/ 2073424 h 2972963"/>
                <a:gd name="connsiteX99" fmla="*/ 2223941 w 2561860"/>
                <a:gd name="connsiteY99" fmla="*/ 2094893 h 2972963"/>
                <a:gd name="connsiteX100" fmla="*/ 2213147 w 2561860"/>
                <a:gd name="connsiteY100" fmla="*/ 2115531 h 2972963"/>
                <a:gd name="connsiteX101" fmla="*/ 2561861 w 2561860"/>
                <a:gd name="connsiteY101" fmla="*/ 2316931 h 2972963"/>
                <a:gd name="connsiteX102" fmla="*/ 2530429 w 2561860"/>
                <a:gd name="connsiteY102" fmla="*/ 2366154 h 2972963"/>
                <a:gd name="connsiteX103" fmla="*/ 2494846 w 2561860"/>
                <a:gd name="connsiteY103" fmla="*/ 2412531 h 2972963"/>
                <a:gd name="connsiteX104" fmla="*/ 2455349 w 2561860"/>
                <a:gd name="connsiteY104" fmla="*/ 2455587 h 2972963"/>
                <a:gd name="connsiteX105" fmla="*/ 2412294 w 2561860"/>
                <a:gd name="connsiteY105" fmla="*/ 2495084 h 2972963"/>
                <a:gd name="connsiteX106" fmla="*/ 2365917 w 2561860"/>
                <a:gd name="connsiteY106" fmla="*/ 2530667 h 2972963"/>
                <a:gd name="connsiteX107" fmla="*/ 2316694 w 2561860"/>
                <a:gd name="connsiteY107" fmla="*/ 2562098 h 2972963"/>
                <a:gd name="connsiteX108" fmla="*/ 2264861 w 2561860"/>
                <a:gd name="connsiteY108" fmla="*/ 2589023 h 2972963"/>
                <a:gd name="connsiteX109" fmla="*/ 2210894 w 2561860"/>
                <a:gd name="connsiteY109" fmla="*/ 2611321 h 2972963"/>
                <a:gd name="connsiteX110" fmla="*/ 2155147 w 2561860"/>
                <a:gd name="connsiteY110" fmla="*/ 2628876 h 2972963"/>
                <a:gd name="connsiteX111" fmla="*/ 2098095 w 2561860"/>
                <a:gd name="connsiteY111" fmla="*/ 2641567 h 2972963"/>
                <a:gd name="connsiteX112" fmla="*/ 2040214 w 2561860"/>
                <a:gd name="connsiteY112" fmla="*/ 2649158 h 2972963"/>
                <a:gd name="connsiteX113" fmla="*/ 1981857 w 2561860"/>
                <a:gd name="connsiteY113" fmla="*/ 2651649 h 2972963"/>
                <a:gd name="connsiteX114" fmla="*/ 1923501 w 2561860"/>
                <a:gd name="connsiteY114" fmla="*/ 2649158 h 2972963"/>
                <a:gd name="connsiteX115" fmla="*/ 1865619 w 2561860"/>
                <a:gd name="connsiteY115" fmla="*/ 2641567 h 2972963"/>
                <a:gd name="connsiteX116" fmla="*/ 1808568 w 2561860"/>
                <a:gd name="connsiteY116" fmla="*/ 2628876 h 2972963"/>
                <a:gd name="connsiteX117" fmla="*/ 1752821 w 2561860"/>
                <a:gd name="connsiteY117" fmla="*/ 2611321 h 2972963"/>
                <a:gd name="connsiteX118" fmla="*/ 1698853 w 2561860"/>
                <a:gd name="connsiteY118" fmla="*/ 2589023 h 2972963"/>
                <a:gd name="connsiteX119" fmla="*/ 1647021 w 2561860"/>
                <a:gd name="connsiteY119" fmla="*/ 2562098 h 2972963"/>
                <a:gd name="connsiteX120" fmla="*/ 1597798 w 2561860"/>
                <a:gd name="connsiteY120" fmla="*/ 2530667 h 2972963"/>
                <a:gd name="connsiteX121" fmla="*/ 1551421 w 2561860"/>
                <a:gd name="connsiteY121" fmla="*/ 2495084 h 2972963"/>
                <a:gd name="connsiteX122" fmla="*/ 1508365 w 2561860"/>
                <a:gd name="connsiteY122" fmla="*/ 2455587 h 2972963"/>
                <a:gd name="connsiteX123" fmla="*/ 1468868 w 2561860"/>
                <a:gd name="connsiteY123" fmla="*/ 2412531 h 2972963"/>
                <a:gd name="connsiteX124" fmla="*/ 1433285 w 2561860"/>
                <a:gd name="connsiteY124" fmla="*/ 2366154 h 2972963"/>
                <a:gd name="connsiteX125" fmla="*/ 1401854 w 2561860"/>
                <a:gd name="connsiteY125" fmla="*/ 2316931 h 2972963"/>
                <a:gd name="connsiteX126" fmla="*/ 265450 w 2561860"/>
                <a:gd name="connsiteY126" fmla="*/ 2972964 h 2972963"/>
                <a:gd name="connsiteX127" fmla="*/ 185625 w 2561860"/>
                <a:gd name="connsiteY127" fmla="*/ 2819601 h 2972963"/>
                <a:gd name="connsiteX128" fmla="*/ 119440 w 2561860"/>
                <a:gd name="connsiteY128" fmla="*/ 2659833 h 2972963"/>
                <a:gd name="connsiteX129" fmla="*/ 67489 w 2561860"/>
                <a:gd name="connsiteY129" fmla="*/ 2494965 h 2972963"/>
                <a:gd name="connsiteX130" fmla="*/ 30127 w 2561860"/>
                <a:gd name="connsiteY130" fmla="*/ 2326183 h 2972963"/>
                <a:gd name="connsiteX131" fmla="*/ 7591 w 2561860"/>
                <a:gd name="connsiteY131" fmla="*/ 2154791 h 2972963"/>
                <a:gd name="connsiteX132" fmla="*/ 0 w 2561860"/>
                <a:gd name="connsiteY132" fmla="*/ 1982095 h 2972963"/>
                <a:gd name="connsiteX133" fmla="*/ 7591 w 2561860"/>
                <a:gd name="connsiteY133" fmla="*/ 1809398 h 2972963"/>
                <a:gd name="connsiteX134" fmla="*/ 30127 w 2561860"/>
                <a:gd name="connsiteY134" fmla="*/ 1638007 h 2972963"/>
                <a:gd name="connsiteX135" fmla="*/ 67489 w 2561860"/>
                <a:gd name="connsiteY135" fmla="*/ 1469224 h 2972963"/>
                <a:gd name="connsiteX136" fmla="*/ 119440 w 2561860"/>
                <a:gd name="connsiteY136" fmla="*/ 1304356 h 2972963"/>
                <a:gd name="connsiteX137" fmla="*/ 185625 w 2561860"/>
                <a:gd name="connsiteY137" fmla="*/ 1144588 h 2972963"/>
                <a:gd name="connsiteX138" fmla="*/ 265450 w 2561860"/>
                <a:gd name="connsiteY138" fmla="*/ 991225 h 2972963"/>
                <a:gd name="connsiteX139" fmla="*/ 358321 w 2561860"/>
                <a:gd name="connsiteY139" fmla="*/ 845453 h 2972963"/>
                <a:gd name="connsiteX140" fmla="*/ 463528 w 2561860"/>
                <a:gd name="connsiteY140" fmla="*/ 708340 h 2972963"/>
                <a:gd name="connsiteX141" fmla="*/ 580360 w 2561860"/>
                <a:gd name="connsiteY141" fmla="*/ 580834 h 2972963"/>
                <a:gd name="connsiteX142" fmla="*/ 707865 w 2561860"/>
                <a:gd name="connsiteY142" fmla="*/ 464003 h 2972963"/>
                <a:gd name="connsiteX143" fmla="*/ 844979 w 2561860"/>
                <a:gd name="connsiteY143" fmla="*/ 358796 h 2972963"/>
                <a:gd name="connsiteX144" fmla="*/ 990751 w 2561860"/>
                <a:gd name="connsiteY144" fmla="*/ 265924 h 2972963"/>
                <a:gd name="connsiteX145" fmla="*/ 1144114 w 2561860"/>
                <a:gd name="connsiteY145" fmla="*/ 186099 h 2972963"/>
                <a:gd name="connsiteX146" fmla="*/ 1303882 w 2561860"/>
                <a:gd name="connsiteY146" fmla="*/ 119915 h 2972963"/>
                <a:gd name="connsiteX147" fmla="*/ 1468750 w 2561860"/>
                <a:gd name="connsiteY147" fmla="*/ 67964 h 2972963"/>
                <a:gd name="connsiteX148" fmla="*/ 1637532 w 2561860"/>
                <a:gd name="connsiteY148" fmla="*/ 30601 h 2972963"/>
                <a:gd name="connsiteX149" fmla="*/ 1808924 w 2561860"/>
                <a:gd name="connsiteY149" fmla="*/ 8065 h 2972963"/>
                <a:gd name="connsiteX150" fmla="*/ 1981620 w 2561860"/>
                <a:gd name="connsiteY150" fmla="*/ 474 h 297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2561860" h="2972963">
                  <a:moveTo>
                    <a:pt x="1981976" y="0"/>
                  </a:moveTo>
                  <a:lnTo>
                    <a:pt x="1981976" y="9014"/>
                  </a:lnTo>
                  <a:lnTo>
                    <a:pt x="1809991" y="16487"/>
                  </a:lnTo>
                  <a:lnTo>
                    <a:pt x="1639311" y="38904"/>
                  </a:lnTo>
                  <a:lnTo>
                    <a:pt x="1471241" y="76148"/>
                  </a:lnTo>
                  <a:lnTo>
                    <a:pt x="1307084" y="127862"/>
                  </a:lnTo>
                  <a:lnTo>
                    <a:pt x="1148028" y="193690"/>
                  </a:lnTo>
                  <a:lnTo>
                    <a:pt x="995376" y="273159"/>
                  </a:lnTo>
                  <a:lnTo>
                    <a:pt x="850198" y="365675"/>
                  </a:lnTo>
                  <a:lnTo>
                    <a:pt x="713677" y="470408"/>
                  </a:lnTo>
                  <a:lnTo>
                    <a:pt x="586765" y="586646"/>
                  </a:lnTo>
                  <a:lnTo>
                    <a:pt x="470527" y="713559"/>
                  </a:lnTo>
                  <a:lnTo>
                    <a:pt x="365794" y="850079"/>
                  </a:lnTo>
                  <a:lnTo>
                    <a:pt x="273278" y="995258"/>
                  </a:lnTo>
                  <a:lnTo>
                    <a:pt x="193809" y="1147909"/>
                  </a:lnTo>
                  <a:lnTo>
                    <a:pt x="127980" y="1306965"/>
                  </a:lnTo>
                  <a:lnTo>
                    <a:pt x="76266" y="1471122"/>
                  </a:lnTo>
                  <a:lnTo>
                    <a:pt x="39023" y="1639193"/>
                  </a:lnTo>
                  <a:lnTo>
                    <a:pt x="16605" y="1809873"/>
                  </a:lnTo>
                  <a:lnTo>
                    <a:pt x="9133" y="1981857"/>
                  </a:lnTo>
                  <a:lnTo>
                    <a:pt x="16605" y="2153842"/>
                  </a:lnTo>
                  <a:lnTo>
                    <a:pt x="39023" y="2324522"/>
                  </a:lnTo>
                  <a:lnTo>
                    <a:pt x="76266" y="2492593"/>
                  </a:lnTo>
                  <a:lnTo>
                    <a:pt x="127980" y="2656749"/>
                  </a:lnTo>
                  <a:lnTo>
                    <a:pt x="193809" y="2815806"/>
                  </a:lnTo>
                  <a:lnTo>
                    <a:pt x="273278" y="2968457"/>
                  </a:lnTo>
                  <a:lnTo>
                    <a:pt x="1401854" y="2316931"/>
                  </a:lnTo>
                  <a:lnTo>
                    <a:pt x="1433285" y="2366154"/>
                  </a:lnTo>
                  <a:lnTo>
                    <a:pt x="1468868" y="2412531"/>
                  </a:lnTo>
                  <a:lnTo>
                    <a:pt x="1508365" y="2455587"/>
                  </a:lnTo>
                  <a:lnTo>
                    <a:pt x="1551421" y="2495084"/>
                  </a:lnTo>
                  <a:lnTo>
                    <a:pt x="1597798" y="2530667"/>
                  </a:lnTo>
                  <a:lnTo>
                    <a:pt x="1647021" y="2562098"/>
                  </a:lnTo>
                  <a:lnTo>
                    <a:pt x="1698853" y="2589023"/>
                  </a:lnTo>
                  <a:lnTo>
                    <a:pt x="1752821" y="2611321"/>
                  </a:lnTo>
                  <a:lnTo>
                    <a:pt x="1808568" y="2628876"/>
                  </a:lnTo>
                  <a:lnTo>
                    <a:pt x="1865619" y="2641567"/>
                  </a:lnTo>
                  <a:lnTo>
                    <a:pt x="1923501" y="2649158"/>
                  </a:lnTo>
                  <a:lnTo>
                    <a:pt x="1981857" y="2651649"/>
                  </a:lnTo>
                  <a:lnTo>
                    <a:pt x="2040214" y="2649158"/>
                  </a:lnTo>
                  <a:lnTo>
                    <a:pt x="2098095" y="2641567"/>
                  </a:lnTo>
                  <a:lnTo>
                    <a:pt x="2155147" y="2628876"/>
                  </a:lnTo>
                  <a:lnTo>
                    <a:pt x="2210894" y="2611321"/>
                  </a:lnTo>
                  <a:lnTo>
                    <a:pt x="2264861" y="2589023"/>
                  </a:lnTo>
                  <a:lnTo>
                    <a:pt x="2316694" y="2562098"/>
                  </a:lnTo>
                  <a:lnTo>
                    <a:pt x="2365917" y="2530667"/>
                  </a:lnTo>
                  <a:lnTo>
                    <a:pt x="2412294" y="2495084"/>
                  </a:lnTo>
                  <a:lnTo>
                    <a:pt x="2455349" y="2455587"/>
                  </a:lnTo>
                  <a:lnTo>
                    <a:pt x="2494846" y="2412531"/>
                  </a:lnTo>
                  <a:lnTo>
                    <a:pt x="2530429" y="2366154"/>
                  </a:lnTo>
                  <a:lnTo>
                    <a:pt x="2561861" y="2316931"/>
                  </a:lnTo>
                  <a:lnTo>
                    <a:pt x="2213147" y="2115531"/>
                  </a:lnTo>
                  <a:lnTo>
                    <a:pt x="2223941" y="2094893"/>
                  </a:lnTo>
                  <a:lnTo>
                    <a:pt x="2232837" y="2073424"/>
                  </a:lnTo>
                  <a:lnTo>
                    <a:pt x="2239835" y="2051244"/>
                  </a:lnTo>
                  <a:lnTo>
                    <a:pt x="2244816" y="2028471"/>
                  </a:lnTo>
                  <a:lnTo>
                    <a:pt x="2247900" y="2005342"/>
                  </a:lnTo>
                  <a:lnTo>
                    <a:pt x="2248967" y="1982095"/>
                  </a:lnTo>
                  <a:lnTo>
                    <a:pt x="2247900" y="1958847"/>
                  </a:lnTo>
                  <a:lnTo>
                    <a:pt x="2244816" y="1935718"/>
                  </a:lnTo>
                  <a:lnTo>
                    <a:pt x="2239835" y="1912945"/>
                  </a:lnTo>
                  <a:lnTo>
                    <a:pt x="2232837" y="1890765"/>
                  </a:lnTo>
                  <a:lnTo>
                    <a:pt x="2223941" y="1869296"/>
                  </a:lnTo>
                  <a:lnTo>
                    <a:pt x="2213147" y="1848658"/>
                  </a:lnTo>
                  <a:lnTo>
                    <a:pt x="2200693" y="1828969"/>
                  </a:lnTo>
                  <a:lnTo>
                    <a:pt x="2186460" y="1810466"/>
                  </a:lnTo>
                  <a:lnTo>
                    <a:pt x="2170685" y="1793267"/>
                  </a:lnTo>
                  <a:lnTo>
                    <a:pt x="2153486" y="1777492"/>
                  </a:lnTo>
                  <a:lnTo>
                    <a:pt x="2134983" y="1763259"/>
                  </a:lnTo>
                  <a:lnTo>
                    <a:pt x="2115294" y="1750805"/>
                  </a:lnTo>
                  <a:lnTo>
                    <a:pt x="2094656" y="1740011"/>
                  </a:lnTo>
                  <a:lnTo>
                    <a:pt x="2073187" y="1731115"/>
                  </a:lnTo>
                  <a:lnTo>
                    <a:pt x="2051007" y="1724117"/>
                  </a:lnTo>
                  <a:lnTo>
                    <a:pt x="2028234" y="1719136"/>
                  </a:lnTo>
                  <a:lnTo>
                    <a:pt x="2005105" y="1716052"/>
                  </a:lnTo>
                  <a:lnTo>
                    <a:pt x="1981857" y="1714984"/>
                  </a:lnTo>
                  <a:lnTo>
                    <a:pt x="1981857" y="1714984"/>
                  </a:lnTo>
                  <a:lnTo>
                    <a:pt x="2005105" y="1716052"/>
                  </a:lnTo>
                  <a:lnTo>
                    <a:pt x="2028234" y="1719136"/>
                  </a:lnTo>
                  <a:lnTo>
                    <a:pt x="2051007" y="1724117"/>
                  </a:lnTo>
                  <a:lnTo>
                    <a:pt x="2073187" y="1731115"/>
                  </a:lnTo>
                  <a:lnTo>
                    <a:pt x="2094656" y="1740011"/>
                  </a:lnTo>
                  <a:lnTo>
                    <a:pt x="2115294" y="1750805"/>
                  </a:lnTo>
                  <a:lnTo>
                    <a:pt x="2134983" y="1763259"/>
                  </a:lnTo>
                  <a:lnTo>
                    <a:pt x="2153486" y="1777492"/>
                  </a:lnTo>
                  <a:lnTo>
                    <a:pt x="2170685" y="1793267"/>
                  </a:lnTo>
                  <a:lnTo>
                    <a:pt x="2186460" y="1810466"/>
                  </a:lnTo>
                  <a:lnTo>
                    <a:pt x="2200693" y="1828969"/>
                  </a:lnTo>
                  <a:lnTo>
                    <a:pt x="2213147" y="1848658"/>
                  </a:lnTo>
                  <a:lnTo>
                    <a:pt x="2223941" y="1869296"/>
                  </a:lnTo>
                  <a:lnTo>
                    <a:pt x="2232837" y="1890765"/>
                  </a:lnTo>
                  <a:lnTo>
                    <a:pt x="2239835" y="1912945"/>
                  </a:lnTo>
                  <a:lnTo>
                    <a:pt x="2244816" y="1935718"/>
                  </a:lnTo>
                  <a:lnTo>
                    <a:pt x="2247900" y="1958847"/>
                  </a:lnTo>
                  <a:lnTo>
                    <a:pt x="2248967" y="1982095"/>
                  </a:lnTo>
                  <a:lnTo>
                    <a:pt x="2247900" y="2005342"/>
                  </a:lnTo>
                  <a:lnTo>
                    <a:pt x="2244816" y="2028471"/>
                  </a:lnTo>
                  <a:lnTo>
                    <a:pt x="2239835" y="2051244"/>
                  </a:lnTo>
                  <a:lnTo>
                    <a:pt x="2232837" y="2073424"/>
                  </a:lnTo>
                  <a:lnTo>
                    <a:pt x="2223941" y="2094893"/>
                  </a:lnTo>
                  <a:lnTo>
                    <a:pt x="2213147" y="2115531"/>
                  </a:lnTo>
                  <a:lnTo>
                    <a:pt x="2561861" y="2316931"/>
                  </a:lnTo>
                  <a:lnTo>
                    <a:pt x="2530429" y="2366154"/>
                  </a:lnTo>
                  <a:lnTo>
                    <a:pt x="2494846" y="2412531"/>
                  </a:lnTo>
                  <a:lnTo>
                    <a:pt x="2455349" y="2455587"/>
                  </a:lnTo>
                  <a:lnTo>
                    <a:pt x="2412294" y="2495084"/>
                  </a:lnTo>
                  <a:lnTo>
                    <a:pt x="2365917" y="2530667"/>
                  </a:lnTo>
                  <a:lnTo>
                    <a:pt x="2316694" y="2562098"/>
                  </a:lnTo>
                  <a:lnTo>
                    <a:pt x="2264861" y="2589023"/>
                  </a:lnTo>
                  <a:lnTo>
                    <a:pt x="2210894" y="2611321"/>
                  </a:lnTo>
                  <a:lnTo>
                    <a:pt x="2155147" y="2628876"/>
                  </a:lnTo>
                  <a:lnTo>
                    <a:pt x="2098095" y="2641567"/>
                  </a:lnTo>
                  <a:lnTo>
                    <a:pt x="2040214" y="2649158"/>
                  </a:lnTo>
                  <a:lnTo>
                    <a:pt x="1981857" y="2651649"/>
                  </a:lnTo>
                  <a:lnTo>
                    <a:pt x="1923501" y="2649158"/>
                  </a:lnTo>
                  <a:lnTo>
                    <a:pt x="1865619" y="2641567"/>
                  </a:lnTo>
                  <a:lnTo>
                    <a:pt x="1808568" y="2628876"/>
                  </a:lnTo>
                  <a:lnTo>
                    <a:pt x="1752821" y="2611321"/>
                  </a:lnTo>
                  <a:lnTo>
                    <a:pt x="1698853" y="2589023"/>
                  </a:lnTo>
                  <a:lnTo>
                    <a:pt x="1647021" y="2562098"/>
                  </a:lnTo>
                  <a:lnTo>
                    <a:pt x="1597798" y="2530667"/>
                  </a:lnTo>
                  <a:lnTo>
                    <a:pt x="1551421" y="2495084"/>
                  </a:lnTo>
                  <a:lnTo>
                    <a:pt x="1508365" y="2455587"/>
                  </a:lnTo>
                  <a:lnTo>
                    <a:pt x="1468868" y="2412531"/>
                  </a:lnTo>
                  <a:lnTo>
                    <a:pt x="1433285" y="2366154"/>
                  </a:lnTo>
                  <a:lnTo>
                    <a:pt x="1401854" y="2316931"/>
                  </a:lnTo>
                  <a:lnTo>
                    <a:pt x="265450" y="2972964"/>
                  </a:lnTo>
                  <a:lnTo>
                    <a:pt x="185625" y="2819601"/>
                  </a:lnTo>
                  <a:lnTo>
                    <a:pt x="119440" y="2659833"/>
                  </a:lnTo>
                  <a:lnTo>
                    <a:pt x="67489" y="2494965"/>
                  </a:lnTo>
                  <a:lnTo>
                    <a:pt x="30127" y="2326183"/>
                  </a:lnTo>
                  <a:lnTo>
                    <a:pt x="7591" y="2154791"/>
                  </a:lnTo>
                  <a:lnTo>
                    <a:pt x="0" y="1982095"/>
                  </a:lnTo>
                  <a:lnTo>
                    <a:pt x="7591" y="1809398"/>
                  </a:lnTo>
                  <a:lnTo>
                    <a:pt x="30127" y="1638007"/>
                  </a:lnTo>
                  <a:lnTo>
                    <a:pt x="67489" y="1469224"/>
                  </a:lnTo>
                  <a:lnTo>
                    <a:pt x="119440" y="1304356"/>
                  </a:lnTo>
                  <a:lnTo>
                    <a:pt x="185625" y="1144588"/>
                  </a:lnTo>
                  <a:lnTo>
                    <a:pt x="265450" y="991225"/>
                  </a:lnTo>
                  <a:lnTo>
                    <a:pt x="358321" y="845453"/>
                  </a:lnTo>
                  <a:lnTo>
                    <a:pt x="463528" y="708340"/>
                  </a:lnTo>
                  <a:lnTo>
                    <a:pt x="580360" y="580834"/>
                  </a:lnTo>
                  <a:lnTo>
                    <a:pt x="707865" y="464003"/>
                  </a:lnTo>
                  <a:lnTo>
                    <a:pt x="844979" y="358796"/>
                  </a:lnTo>
                  <a:lnTo>
                    <a:pt x="990751" y="265924"/>
                  </a:lnTo>
                  <a:lnTo>
                    <a:pt x="1144114" y="186099"/>
                  </a:lnTo>
                  <a:lnTo>
                    <a:pt x="1303882" y="119915"/>
                  </a:lnTo>
                  <a:lnTo>
                    <a:pt x="1468750" y="67964"/>
                  </a:lnTo>
                  <a:lnTo>
                    <a:pt x="1637532" y="30601"/>
                  </a:lnTo>
                  <a:lnTo>
                    <a:pt x="1808924" y="8065"/>
                  </a:lnTo>
                  <a:lnTo>
                    <a:pt x="1981620" y="474"/>
                  </a:lnTo>
                  <a:close/>
                </a:path>
              </a:pathLst>
            </a:custGeom>
            <a:solidFill>
              <a:srgbClr val="FCAF57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A77FCCFC-5886-C86D-8DFD-C460F57EBB73}"/>
                </a:ext>
              </a:extLst>
            </p:cNvPr>
            <p:cNvSpPr/>
            <p:nvPr/>
          </p:nvSpPr>
          <p:spPr>
            <a:xfrm>
              <a:off x="3896826" y="1760533"/>
              <a:ext cx="2661374" cy="3122175"/>
            </a:xfrm>
            <a:custGeom>
              <a:avLst/>
              <a:gdLst>
                <a:gd name="connsiteX0" fmla="*/ 2081134 w 2661374"/>
                <a:gd name="connsiteY0" fmla="*/ 356 h 3122175"/>
                <a:gd name="connsiteX1" fmla="*/ 2081134 w 2661374"/>
                <a:gd name="connsiteY1" fmla="*/ 99870 h 3122175"/>
                <a:gd name="connsiteX2" fmla="*/ 1908438 w 2661374"/>
                <a:gd name="connsiteY2" fmla="*/ 107461 h 3122175"/>
                <a:gd name="connsiteX3" fmla="*/ 1737046 w 2661374"/>
                <a:gd name="connsiteY3" fmla="*/ 129997 h 3122175"/>
                <a:gd name="connsiteX4" fmla="*/ 1568264 w 2661374"/>
                <a:gd name="connsiteY4" fmla="*/ 167359 h 3122175"/>
                <a:gd name="connsiteX5" fmla="*/ 1403396 w 2661374"/>
                <a:gd name="connsiteY5" fmla="*/ 219310 h 3122175"/>
                <a:gd name="connsiteX6" fmla="*/ 1243628 w 2661374"/>
                <a:gd name="connsiteY6" fmla="*/ 285495 h 3122175"/>
                <a:gd name="connsiteX7" fmla="*/ 1090265 w 2661374"/>
                <a:gd name="connsiteY7" fmla="*/ 365319 h 3122175"/>
                <a:gd name="connsiteX8" fmla="*/ 944493 w 2661374"/>
                <a:gd name="connsiteY8" fmla="*/ 458191 h 3122175"/>
                <a:gd name="connsiteX9" fmla="*/ 807379 w 2661374"/>
                <a:gd name="connsiteY9" fmla="*/ 563398 h 3122175"/>
                <a:gd name="connsiteX10" fmla="*/ 679873 w 2661374"/>
                <a:gd name="connsiteY10" fmla="*/ 680229 h 3122175"/>
                <a:gd name="connsiteX11" fmla="*/ 563042 w 2661374"/>
                <a:gd name="connsiteY11" fmla="*/ 807735 h 3122175"/>
                <a:gd name="connsiteX12" fmla="*/ 457835 w 2661374"/>
                <a:gd name="connsiteY12" fmla="*/ 944849 h 3122175"/>
                <a:gd name="connsiteX13" fmla="*/ 364963 w 2661374"/>
                <a:gd name="connsiteY13" fmla="*/ 1090620 h 3122175"/>
                <a:gd name="connsiteX14" fmla="*/ 285139 w 2661374"/>
                <a:gd name="connsiteY14" fmla="*/ 1243984 h 3122175"/>
                <a:gd name="connsiteX15" fmla="*/ 218954 w 2661374"/>
                <a:gd name="connsiteY15" fmla="*/ 1403751 h 3122175"/>
                <a:gd name="connsiteX16" fmla="*/ 167003 w 2661374"/>
                <a:gd name="connsiteY16" fmla="*/ 1568619 h 3122175"/>
                <a:gd name="connsiteX17" fmla="*/ 129641 w 2661374"/>
                <a:gd name="connsiteY17" fmla="*/ 1737402 h 3122175"/>
                <a:gd name="connsiteX18" fmla="*/ 107105 w 2661374"/>
                <a:gd name="connsiteY18" fmla="*/ 1908793 h 3122175"/>
                <a:gd name="connsiteX19" fmla="*/ 99514 w 2661374"/>
                <a:gd name="connsiteY19" fmla="*/ 2081490 h 3122175"/>
                <a:gd name="connsiteX20" fmla="*/ 107105 w 2661374"/>
                <a:gd name="connsiteY20" fmla="*/ 2254186 h 3122175"/>
                <a:gd name="connsiteX21" fmla="*/ 129641 w 2661374"/>
                <a:gd name="connsiteY21" fmla="*/ 2425578 h 3122175"/>
                <a:gd name="connsiteX22" fmla="*/ 167003 w 2661374"/>
                <a:gd name="connsiteY22" fmla="*/ 2594360 h 3122175"/>
                <a:gd name="connsiteX23" fmla="*/ 218954 w 2661374"/>
                <a:gd name="connsiteY23" fmla="*/ 2759228 h 3122175"/>
                <a:gd name="connsiteX24" fmla="*/ 285139 w 2661374"/>
                <a:gd name="connsiteY24" fmla="*/ 2918996 h 3122175"/>
                <a:gd name="connsiteX25" fmla="*/ 364963 w 2661374"/>
                <a:gd name="connsiteY25" fmla="*/ 3072359 h 3122175"/>
                <a:gd name="connsiteX26" fmla="*/ 1501367 w 2661374"/>
                <a:gd name="connsiteY26" fmla="*/ 2416326 h 3122175"/>
                <a:gd name="connsiteX27" fmla="*/ 1532799 w 2661374"/>
                <a:gd name="connsiteY27" fmla="*/ 2465550 h 3122175"/>
                <a:gd name="connsiteX28" fmla="*/ 1568382 w 2661374"/>
                <a:gd name="connsiteY28" fmla="*/ 2511926 h 3122175"/>
                <a:gd name="connsiteX29" fmla="*/ 1607880 w 2661374"/>
                <a:gd name="connsiteY29" fmla="*/ 2554982 h 3122175"/>
                <a:gd name="connsiteX30" fmla="*/ 1650935 w 2661374"/>
                <a:gd name="connsiteY30" fmla="*/ 2594479 h 3122175"/>
                <a:gd name="connsiteX31" fmla="*/ 1697311 w 2661374"/>
                <a:gd name="connsiteY31" fmla="*/ 2630062 h 3122175"/>
                <a:gd name="connsiteX32" fmla="*/ 1746535 w 2661374"/>
                <a:gd name="connsiteY32" fmla="*/ 2661493 h 3122175"/>
                <a:gd name="connsiteX33" fmla="*/ 1798367 w 2661374"/>
                <a:gd name="connsiteY33" fmla="*/ 2688418 h 3122175"/>
                <a:gd name="connsiteX34" fmla="*/ 1852335 w 2661374"/>
                <a:gd name="connsiteY34" fmla="*/ 2710717 h 3122175"/>
                <a:gd name="connsiteX35" fmla="*/ 1908082 w 2661374"/>
                <a:gd name="connsiteY35" fmla="*/ 2728271 h 3122175"/>
                <a:gd name="connsiteX36" fmla="*/ 1965133 w 2661374"/>
                <a:gd name="connsiteY36" fmla="*/ 2740962 h 3122175"/>
                <a:gd name="connsiteX37" fmla="*/ 2023015 w 2661374"/>
                <a:gd name="connsiteY37" fmla="*/ 2748554 h 3122175"/>
                <a:gd name="connsiteX38" fmla="*/ 2081371 w 2661374"/>
                <a:gd name="connsiteY38" fmla="*/ 2751044 h 3122175"/>
                <a:gd name="connsiteX39" fmla="*/ 2139728 w 2661374"/>
                <a:gd name="connsiteY39" fmla="*/ 2748554 h 3122175"/>
                <a:gd name="connsiteX40" fmla="*/ 2197609 w 2661374"/>
                <a:gd name="connsiteY40" fmla="*/ 2740962 h 3122175"/>
                <a:gd name="connsiteX41" fmla="*/ 2254661 w 2661374"/>
                <a:gd name="connsiteY41" fmla="*/ 2728271 h 3122175"/>
                <a:gd name="connsiteX42" fmla="*/ 2310408 w 2661374"/>
                <a:gd name="connsiteY42" fmla="*/ 2710717 h 3122175"/>
                <a:gd name="connsiteX43" fmla="*/ 2364375 w 2661374"/>
                <a:gd name="connsiteY43" fmla="*/ 2688418 h 3122175"/>
                <a:gd name="connsiteX44" fmla="*/ 2416208 w 2661374"/>
                <a:gd name="connsiteY44" fmla="*/ 2661493 h 3122175"/>
                <a:gd name="connsiteX45" fmla="*/ 2465431 w 2661374"/>
                <a:gd name="connsiteY45" fmla="*/ 2630062 h 3122175"/>
                <a:gd name="connsiteX46" fmla="*/ 2511808 w 2661374"/>
                <a:gd name="connsiteY46" fmla="*/ 2594479 h 3122175"/>
                <a:gd name="connsiteX47" fmla="*/ 2554863 w 2661374"/>
                <a:gd name="connsiteY47" fmla="*/ 2554982 h 3122175"/>
                <a:gd name="connsiteX48" fmla="*/ 2594360 w 2661374"/>
                <a:gd name="connsiteY48" fmla="*/ 2511926 h 3122175"/>
                <a:gd name="connsiteX49" fmla="*/ 2629943 w 2661374"/>
                <a:gd name="connsiteY49" fmla="*/ 2465550 h 3122175"/>
                <a:gd name="connsiteX50" fmla="*/ 2661375 w 2661374"/>
                <a:gd name="connsiteY50" fmla="*/ 2416326 h 3122175"/>
                <a:gd name="connsiteX51" fmla="*/ 2312661 w 2661374"/>
                <a:gd name="connsiteY51" fmla="*/ 2214926 h 3122175"/>
                <a:gd name="connsiteX52" fmla="*/ 2323455 w 2661374"/>
                <a:gd name="connsiteY52" fmla="*/ 2194288 h 3122175"/>
                <a:gd name="connsiteX53" fmla="*/ 2332350 w 2661374"/>
                <a:gd name="connsiteY53" fmla="*/ 2172820 h 3122175"/>
                <a:gd name="connsiteX54" fmla="*/ 2339348 w 2661374"/>
                <a:gd name="connsiteY54" fmla="*/ 2150640 h 3122175"/>
                <a:gd name="connsiteX55" fmla="*/ 2344330 w 2661374"/>
                <a:gd name="connsiteY55" fmla="*/ 2127866 h 3122175"/>
                <a:gd name="connsiteX56" fmla="*/ 2347414 w 2661374"/>
                <a:gd name="connsiteY56" fmla="*/ 2104737 h 3122175"/>
                <a:gd name="connsiteX57" fmla="*/ 2348481 w 2661374"/>
                <a:gd name="connsiteY57" fmla="*/ 2081490 h 3122175"/>
                <a:gd name="connsiteX58" fmla="*/ 2347414 w 2661374"/>
                <a:gd name="connsiteY58" fmla="*/ 2058242 h 3122175"/>
                <a:gd name="connsiteX59" fmla="*/ 2344330 w 2661374"/>
                <a:gd name="connsiteY59" fmla="*/ 2035113 h 3122175"/>
                <a:gd name="connsiteX60" fmla="*/ 2339348 w 2661374"/>
                <a:gd name="connsiteY60" fmla="*/ 2012340 h 3122175"/>
                <a:gd name="connsiteX61" fmla="*/ 2332350 w 2661374"/>
                <a:gd name="connsiteY61" fmla="*/ 1990160 h 3122175"/>
                <a:gd name="connsiteX62" fmla="*/ 2323455 w 2661374"/>
                <a:gd name="connsiteY62" fmla="*/ 1968692 h 3122175"/>
                <a:gd name="connsiteX63" fmla="*/ 2312661 w 2661374"/>
                <a:gd name="connsiteY63" fmla="*/ 1948053 h 3122175"/>
                <a:gd name="connsiteX64" fmla="*/ 2300207 w 2661374"/>
                <a:gd name="connsiteY64" fmla="*/ 1928364 h 3122175"/>
                <a:gd name="connsiteX65" fmla="*/ 2285974 w 2661374"/>
                <a:gd name="connsiteY65" fmla="*/ 1909861 h 3122175"/>
                <a:gd name="connsiteX66" fmla="*/ 2270199 w 2661374"/>
                <a:gd name="connsiteY66" fmla="*/ 1892662 h 3122175"/>
                <a:gd name="connsiteX67" fmla="*/ 2253000 w 2661374"/>
                <a:gd name="connsiteY67" fmla="*/ 1876887 h 3122175"/>
                <a:gd name="connsiteX68" fmla="*/ 2234497 w 2661374"/>
                <a:gd name="connsiteY68" fmla="*/ 1862654 h 3122175"/>
                <a:gd name="connsiteX69" fmla="*/ 2214808 w 2661374"/>
                <a:gd name="connsiteY69" fmla="*/ 1850200 h 3122175"/>
                <a:gd name="connsiteX70" fmla="*/ 2194170 w 2661374"/>
                <a:gd name="connsiteY70" fmla="*/ 1839407 h 3122175"/>
                <a:gd name="connsiteX71" fmla="*/ 2172701 w 2661374"/>
                <a:gd name="connsiteY71" fmla="*/ 1830511 h 3122175"/>
                <a:gd name="connsiteX72" fmla="*/ 2150521 w 2661374"/>
                <a:gd name="connsiteY72" fmla="*/ 1823513 h 3122175"/>
                <a:gd name="connsiteX73" fmla="*/ 2127748 w 2661374"/>
                <a:gd name="connsiteY73" fmla="*/ 1818531 h 3122175"/>
                <a:gd name="connsiteX74" fmla="*/ 2104619 w 2661374"/>
                <a:gd name="connsiteY74" fmla="*/ 1815447 h 3122175"/>
                <a:gd name="connsiteX75" fmla="*/ 2081371 w 2661374"/>
                <a:gd name="connsiteY75" fmla="*/ 1814380 h 3122175"/>
                <a:gd name="connsiteX76" fmla="*/ 2081371 w 2661374"/>
                <a:gd name="connsiteY76" fmla="*/ 1814380 h 3122175"/>
                <a:gd name="connsiteX77" fmla="*/ 2104619 w 2661374"/>
                <a:gd name="connsiteY77" fmla="*/ 1815447 h 3122175"/>
                <a:gd name="connsiteX78" fmla="*/ 2127748 w 2661374"/>
                <a:gd name="connsiteY78" fmla="*/ 1818531 h 3122175"/>
                <a:gd name="connsiteX79" fmla="*/ 2150521 w 2661374"/>
                <a:gd name="connsiteY79" fmla="*/ 1823513 h 3122175"/>
                <a:gd name="connsiteX80" fmla="*/ 2172701 w 2661374"/>
                <a:gd name="connsiteY80" fmla="*/ 1830511 h 3122175"/>
                <a:gd name="connsiteX81" fmla="*/ 2194170 w 2661374"/>
                <a:gd name="connsiteY81" fmla="*/ 1839407 h 3122175"/>
                <a:gd name="connsiteX82" fmla="*/ 2214808 w 2661374"/>
                <a:gd name="connsiteY82" fmla="*/ 1850200 h 3122175"/>
                <a:gd name="connsiteX83" fmla="*/ 2234497 w 2661374"/>
                <a:gd name="connsiteY83" fmla="*/ 1862654 h 3122175"/>
                <a:gd name="connsiteX84" fmla="*/ 2253000 w 2661374"/>
                <a:gd name="connsiteY84" fmla="*/ 1876887 h 3122175"/>
                <a:gd name="connsiteX85" fmla="*/ 2270199 w 2661374"/>
                <a:gd name="connsiteY85" fmla="*/ 1892662 h 3122175"/>
                <a:gd name="connsiteX86" fmla="*/ 2285974 w 2661374"/>
                <a:gd name="connsiteY86" fmla="*/ 1909861 h 3122175"/>
                <a:gd name="connsiteX87" fmla="*/ 2300207 w 2661374"/>
                <a:gd name="connsiteY87" fmla="*/ 1928364 h 3122175"/>
                <a:gd name="connsiteX88" fmla="*/ 2312661 w 2661374"/>
                <a:gd name="connsiteY88" fmla="*/ 1948053 h 3122175"/>
                <a:gd name="connsiteX89" fmla="*/ 2323455 w 2661374"/>
                <a:gd name="connsiteY89" fmla="*/ 1968692 h 3122175"/>
                <a:gd name="connsiteX90" fmla="*/ 2332350 w 2661374"/>
                <a:gd name="connsiteY90" fmla="*/ 1990160 h 3122175"/>
                <a:gd name="connsiteX91" fmla="*/ 2339348 w 2661374"/>
                <a:gd name="connsiteY91" fmla="*/ 2012340 h 3122175"/>
                <a:gd name="connsiteX92" fmla="*/ 2344330 w 2661374"/>
                <a:gd name="connsiteY92" fmla="*/ 2035113 h 3122175"/>
                <a:gd name="connsiteX93" fmla="*/ 2347414 w 2661374"/>
                <a:gd name="connsiteY93" fmla="*/ 2058242 h 3122175"/>
                <a:gd name="connsiteX94" fmla="*/ 2348481 w 2661374"/>
                <a:gd name="connsiteY94" fmla="*/ 2081490 h 3122175"/>
                <a:gd name="connsiteX95" fmla="*/ 2347414 w 2661374"/>
                <a:gd name="connsiteY95" fmla="*/ 2104737 h 3122175"/>
                <a:gd name="connsiteX96" fmla="*/ 2344330 w 2661374"/>
                <a:gd name="connsiteY96" fmla="*/ 2127866 h 3122175"/>
                <a:gd name="connsiteX97" fmla="*/ 2339348 w 2661374"/>
                <a:gd name="connsiteY97" fmla="*/ 2150640 h 3122175"/>
                <a:gd name="connsiteX98" fmla="*/ 2332350 w 2661374"/>
                <a:gd name="connsiteY98" fmla="*/ 2172820 h 3122175"/>
                <a:gd name="connsiteX99" fmla="*/ 2323455 w 2661374"/>
                <a:gd name="connsiteY99" fmla="*/ 2194288 h 3122175"/>
                <a:gd name="connsiteX100" fmla="*/ 2312661 w 2661374"/>
                <a:gd name="connsiteY100" fmla="*/ 2214926 h 3122175"/>
                <a:gd name="connsiteX101" fmla="*/ 2661375 w 2661374"/>
                <a:gd name="connsiteY101" fmla="*/ 2416326 h 3122175"/>
                <a:gd name="connsiteX102" fmla="*/ 2629943 w 2661374"/>
                <a:gd name="connsiteY102" fmla="*/ 2465550 h 3122175"/>
                <a:gd name="connsiteX103" fmla="*/ 2594360 w 2661374"/>
                <a:gd name="connsiteY103" fmla="*/ 2511926 h 3122175"/>
                <a:gd name="connsiteX104" fmla="*/ 2554863 w 2661374"/>
                <a:gd name="connsiteY104" fmla="*/ 2554982 h 3122175"/>
                <a:gd name="connsiteX105" fmla="*/ 2511808 w 2661374"/>
                <a:gd name="connsiteY105" fmla="*/ 2594479 h 3122175"/>
                <a:gd name="connsiteX106" fmla="*/ 2465431 w 2661374"/>
                <a:gd name="connsiteY106" fmla="*/ 2630062 h 3122175"/>
                <a:gd name="connsiteX107" fmla="*/ 2416208 w 2661374"/>
                <a:gd name="connsiteY107" fmla="*/ 2661493 h 3122175"/>
                <a:gd name="connsiteX108" fmla="*/ 2364375 w 2661374"/>
                <a:gd name="connsiteY108" fmla="*/ 2688418 h 3122175"/>
                <a:gd name="connsiteX109" fmla="*/ 2310408 w 2661374"/>
                <a:gd name="connsiteY109" fmla="*/ 2710717 h 3122175"/>
                <a:gd name="connsiteX110" fmla="*/ 2254661 w 2661374"/>
                <a:gd name="connsiteY110" fmla="*/ 2728271 h 3122175"/>
                <a:gd name="connsiteX111" fmla="*/ 2197609 w 2661374"/>
                <a:gd name="connsiteY111" fmla="*/ 2740962 h 3122175"/>
                <a:gd name="connsiteX112" fmla="*/ 2139728 w 2661374"/>
                <a:gd name="connsiteY112" fmla="*/ 2748554 h 3122175"/>
                <a:gd name="connsiteX113" fmla="*/ 2081371 w 2661374"/>
                <a:gd name="connsiteY113" fmla="*/ 2751044 h 3122175"/>
                <a:gd name="connsiteX114" fmla="*/ 2023015 w 2661374"/>
                <a:gd name="connsiteY114" fmla="*/ 2748554 h 3122175"/>
                <a:gd name="connsiteX115" fmla="*/ 1965133 w 2661374"/>
                <a:gd name="connsiteY115" fmla="*/ 2740962 h 3122175"/>
                <a:gd name="connsiteX116" fmla="*/ 1908082 w 2661374"/>
                <a:gd name="connsiteY116" fmla="*/ 2728271 h 3122175"/>
                <a:gd name="connsiteX117" fmla="*/ 1852335 w 2661374"/>
                <a:gd name="connsiteY117" fmla="*/ 2710717 h 3122175"/>
                <a:gd name="connsiteX118" fmla="*/ 1798367 w 2661374"/>
                <a:gd name="connsiteY118" fmla="*/ 2688418 h 3122175"/>
                <a:gd name="connsiteX119" fmla="*/ 1746535 w 2661374"/>
                <a:gd name="connsiteY119" fmla="*/ 2661493 h 3122175"/>
                <a:gd name="connsiteX120" fmla="*/ 1697311 w 2661374"/>
                <a:gd name="connsiteY120" fmla="*/ 2630062 h 3122175"/>
                <a:gd name="connsiteX121" fmla="*/ 1650935 w 2661374"/>
                <a:gd name="connsiteY121" fmla="*/ 2594479 h 3122175"/>
                <a:gd name="connsiteX122" fmla="*/ 1607880 w 2661374"/>
                <a:gd name="connsiteY122" fmla="*/ 2554982 h 3122175"/>
                <a:gd name="connsiteX123" fmla="*/ 1568382 w 2661374"/>
                <a:gd name="connsiteY123" fmla="*/ 2511926 h 3122175"/>
                <a:gd name="connsiteX124" fmla="*/ 1532799 w 2661374"/>
                <a:gd name="connsiteY124" fmla="*/ 2465550 h 3122175"/>
                <a:gd name="connsiteX125" fmla="*/ 1501367 w 2661374"/>
                <a:gd name="connsiteY125" fmla="*/ 2416326 h 3122175"/>
                <a:gd name="connsiteX126" fmla="*/ 278853 w 2661374"/>
                <a:gd name="connsiteY126" fmla="*/ 3122176 h 3122175"/>
                <a:gd name="connsiteX127" fmla="*/ 194995 w 2661374"/>
                <a:gd name="connsiteY127" fmla="*/ 2961103 h 3122175"/>
                <a:gd name="connsiteX128" fmla="*/ 125490 w 2661374"/>
                <a:gd name="connsiteY128" fmla="*/ 2793388 h 3122175"/>
                <a:gd name="connsiteX129" fmla="*/ 70929 w 2661374"/>
                <a:gd name="connsiteY129" fmla="*/ 2620217 h 3122175"/>
                <a:gd name="connsiteX130" fmla="*/ 31669 w 2661374"/>
                <a:gd name="connsiteY130" fmla="*/ 2442895 h 3122175"/>
                <a:gd name="connsiteX131" fmla="*/ 7947 w 2661374"/>
                <a:gd name="connsiteY131" fmla="*/ 2262845 h 3122175"/>
                <a:gd name="connsiteX132" fmla="*/ 0 w 2661374"/>
                <a:gd name="connsiteY132" fmla="*/ 2081490 h 3122175"/>
                <a:gd name="connsiteX133" fmla="*/ 7947 w 2661374"/>
                <a:gd name="connsiteY133" fmla="*/ 1900135 h 3122175"/>
                <a:gd name="connsiteX134" fmla="*/ 31669 w 2661374"/>
                <a:gd name="connsiteY134" fmla="*/ 1720085 h 3122175"/>
                <a:gd name="connsiteX135" fmla="*/ 70929 w 2661374"/>
                <a:gd name="connsiteY135" fmla="*/ 1542762 h 3122175"/>
                <a:gd name="connsiteX136" fmla="*/ 125490 w 2661374"/>
                <a:gd name="connsiteY136" fmla="*/ 1369592 h 3122175"/>
                <a:gd name="connsiteX137" fmla="*/ 194995 w 2661374"/>
                <a:gd name="connsiteY137" fmla="*/ 1201877 h 3122175"/>
                <a:gd name="connsiteX138" fmla="*/ 278853 w 2661374"/>
                <a:gd name="connsiteY138" fmla="*/ 1040804 h 3122175"/>
                <a:gd name="connsiteX139" fmla="*/ 376469 w 2661374"/>
                <a:gd name="connsiteY139" fmla="*/ 887678 h 3122175"/>
                <a:gd name="connsiteX140" fmla="*/ 487013 w 2661374"/>
                <a:gd name="connsiteY140" fmla="*/ 743567 h 3122175"/>
                <a:gd name="connsiteX141" fmla="*/ 609656 w 2661374"/>
                <a:gd name="connsiteY141" fmla="*/ 609656 h 3122175"/>
                <a:gd name="connsiteX142" fmla="*/ 743567 w 2661374"/>
                <a:gd name="connsiteY142" fmla="*/ 487013 h 3122175"/>
                <a:gd name="connsiteX143" fmla="*/ 887679 w 2661374"/>
                <a:gd name="connsiteY143" fmla="*/ 376469 h 3122175"/>
                <a:gd name="connsiteX144" fmla="*/ 1040804 w 2661374"/>
                <a:gd name="connsiteY144" fmla="*/ 278852 h 3122175"/>
                <a:gd name="connsiteX145" fmla="*/ 1201877 w 2661374"/>
                <a:gd name="connsiteY145" fmla="*/ 194995 h 3122175"/>
                <a:gd name="connsiteX146" fmla="*/ 1369592 w 2661374"/>
                <a:gd name="connsiteY146" fmla="*/ 125489 h 3122175"/>
                <a:gd name="connsiteX147" fmla="*/ 1542762 w 2661374"/>
                <a:gd name="connsiteY147" fmla="*/ 70929 h 3122175"/>
                <a:gd name="connsiteX148" fmla="*/ 1720085 w 2661374"/>
                <a:gd name="connsiteY148" fmla="*/ 31669 h 3122175"/>
                <a:gd name="connsiteX149" fmla="*/ 1900135 w 2661374"/>
                <a:gd name="connsiteY149" fmla="*/ 7947 h 3122175"/>
                <a:gd name="connsiteX150" fmla="*/ 2081490 w 2661374"/>
                <a:gd name="connsiteY150" fmla="*/ 0 h 312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2661374" h="3122175">
                  <a:moveTo>
                    <a:pt x="2081134" y="356"/>
                  </a:moveTo>
                  <a:lnTo>
                    <a:pt x="2081134" y="99870"/>
                  </a:lnTo>
                  <a:lnTo>
                    <a:pt x="1908438" y="107461"/>
                  </a:lnTo>
                  <a:lnTo>
                    <a:pt x="1737046" y="129997"/>
                  </a:lnTo>
                  <a:lnTo>
                    <a:pt x="1568264" y="167359"/>
                  </a:lnTo>
                  <a:lnTo>
                    <a:pt x="1403396" y="219310"/>
                  </a:lnTo>
                  <a:lnTo>
                    <a:pt x="1243628" y="285495"/>
                  </a:lnTo>
                  <a:lnTo>
                    <a:pt x="1090265" y="365319"/>
                  </a:lnTo>
                  <a:lnTo>
                    <a:pt x="944493" y="458191"/>
                  </a:lnTo>
                  <a:lnTo>
                    <a:pt x="807379" y="563398"/>
                  </a:lnTo>
                  <a:lnTo>
                    <a:pt x="679873" y="680229"/>
                  </a:lnTo>
                  <a:lnTo>
                    <a:pt x="563042" y="807735"/>
                  </a:lnTo>
                  <a:lnTo>
                    <a:pt x="457835" y="944849"/>
                  </a:lnTo>
                  <a:lnTo>
                    <a:pt x="364963" y="1090620"/>
                  </a:lnTo>
                  <a:lnTo>
                    <a:pt x="285139" y="1243984"/>
                  </a:lnTo>
                  <a:lnTo>
                    <a:pt x="218954" y="1403751"/>
                  </a:lnTo>
                  <a:lnTo>
                    <a:pt x="167003" y="1568619"/>
                  </a:lnTo>
                  <a:lnTo>
                    <a:pt x="129641" y="1737402"/>
                  </a:lnTo>
                  <a:lnTo>
                    <a:pt x="107105" y="1908793"/>
                  </a:lnTo>
                  <a:lnTo>
                    <a:pt x="99514" y="2081490"/>
                  </a:lnTo>
                  <a:lnTo>
                    <a:pt x="107105" y="2254186"/>
                  </a:lnTo>
                  <a:lnTo>
                    <a:pt x="129641" y="2425578"/>
                  </a:lnTo>
                  <a:lnTo>
                    <a:pt x="167003" y="2594360"/>
                  </a:lnTo>
                  <a:lnTo>
                    <a:pt x="218954" y="2759228"/>
                  </a:lnTo>
                  <a:lnTo>
                    <a:pt x="285139" y="2918996"/>
                  </a:lnTo>
                  <a:lnTo>
                    <a:pt x="364963" y="3072359"/>
                  </a:lnTo>
                  <a:lnTo>
                    <a:pt x="1501367" y="2416326"/>
                  </a:lnTo>
                  <a:lnTo>
                    <a:pt x="1532799" y="2465550"/>
                  </a:lnTo>
                  <a:lnTo>
                    <a:pt x="1568382" y="2511926"/>
                  </a:lnTo>
                  <a:lnTo>
                    <a:pt x="1607880" y="2554982"/>
                  </a:lnTo>
                  <a:lnTo>
                    <a:pt x="1650935" y="2594479"/>
                  </a:lnTo>
                  <a:lnTo>
                    <a:pt x="1697311" y="2630062"/>
                  </a:lnTo>
                  <a:lnTo>
                    <a:pt x="1746535" y="2661493"/>
                  </a:lnTo>
                  <a:lnTo>
                    <a:pt x="1798367" y="2688418"/>
                  </a:lnTo>
                  <a:lnTo>
                    <a:pt x="1852335" y="2710717"/>
                  </a:lnTo>
                  <a:lnTo>
                    <a:pt x="1908082" y="2728271"/>
                  </a:lnTo>
                  <a:lnTo>
                    <a:pt x="1965133" y="2740962"/>
                  </a:lnTo>
                  <a:lnTo>
                    <a:pt x="2023015" y="2748554"/>
                  </a:lnTo>
                  <a:lnTo>
                    <a:pt x="2081371" y="2751044"/>
                  </a:lnTo>
                  <a:lnTo>
                    <a:pt x="2139728" y="2748554"/>
                  </a:lnTo>
                  <a:lnTo>
                    <a:pt x="2197609" y="2740962"/>
                  </a:lnTo>
                  <a:lnTo>
                    <a:pt x="2254661" y="2728271"/>
                  </a:lnTo>
                  <a:lnTo>
                    <a:pt x="2310408" y="2710717"/>
                  </a:lnTo>
                  <a:lnTo>
                    <a:pt x="2364375" y="2688418"/>
                  </a:lnTo>
                  <a:lnTo>
                    <a:pt x="2416208" y="2661493"/>
                  </a:lnTo>
                  <a:lnTo>
                    <a:pt x="2465431" y="2630062"/>
                  </a:lnTo>
                  <a:lnTo>
                    <a:pt x="2511808" y="2594479"/>
                  </a:lnTo>
                  <a:lnTo>
                    <a:pt x="2554863" y="2554982"/>
                  </a:lnTo>
                  <a:lnTo>
                    <a:pt x="2594360" y="2511926"/>
                  </a:lnTo>
                  <a:lnTo>
                    <a:pt x="2629943" y="2465550"/>
                  </a:lnTo>
                  <a:lnTo>
                    <a:pt x="2661375" y="2416326"/>
                  </a:lnTo>
                  <a:lnTo>
                    <a:pt x="2312661" y="2214926"/>
                  </a:lnTo>
                  <a:lnTo>
                    <a:pt x="2323455" y="2194288"/>
                  </a:lnTo>
                  <a:lnTo>
                    <a:pt x="2332350" y="2172820"/>
                  </a:lnTo>
                  <a:lnTo>
                    <a:pt x="2339348" y="2150640"/>
                  </a:lnTo>
                  <a:lnTo>
                    <a:pt x="2344330" y="2127866"/>
                  </a:lnTo>
                  <a:lnTo>
                    <a:pt x="2347414" y="2104737"/>
                  </a:lnTo>
                  <a:lnTo>
                    <a:pt x="2348481" y="2081490"/>
                  </a:lnTo>
                  <a:lnTo>
                    <a:pt x="2347414" y="2058242"/>
                  </a:lnTo>
                  <a:lnTo>
                    <a:pt x="2344330" y="2035113"/>
                  </a:lnTo>
                  <a:lnTo>
                    <a:pt x="2339348" y="2012340"/>
                  </a:lnTo>
                  <a:lnTo>
                    <a:pt x="2332350" y="1990160"/>
                  </a:lnTo>
                  <a:lnTo>
                    <a:pt x="2323455" y="1968692"/>
                  </a:lnTo>
                  <a:lnTo>
                    <a:pt x="2312661" y="1948053"/>
                  </a:lnTo>
                  <a:lnTo>
                    <a:pt x="2300207" y="1928364"/>
                  </a:lnTo>
                  <a:lnTo>
                    <a:pt x="2285974" y="1909861"/>
                  </a:lnTo>
                  <a:lnTo>
                    <a:pt x="2270199" y="1892662"/>
                  </a:lnTo>
                  <a:lnTo>
                    <a:pt x="2253000" y="1876887"/>
                  </a:lnTo>
                  <a:lnTo>
                    <a:pt x="2234497" y="1862654"/>
                  </a:lnTo>
                  <a:lnTo>
                    <a:pt x="2214808" y="1850200"/>
                  </a:lnTo>
                  <a:lnTo>
                    <a:pt x="2194170" y="1839407"/>
                  </a:lnTo>
                  <a:lnTo>
                    <a:pt x="2172701" y="1830511"/>
                  </a:lnTo>
                  <a:lnTo>
                    <a:pt x="2150521" y="1823513"/>
                  </a:lnTo>
                  <a:lnTo>
                    <a:pt x="2127748" y="1818531"/>
                  </a:lnTo>
                  <a:lnTo>
                    <a:pt x="2104619" y="1815447"/>
                  </a:lnTo>
                  <a:lnTo>
                    <a:pt x="2081371" y="1814380"/>
                  </a:lnTo>
                  <a:lnTo>
                    <a:pt x="2081371" y="1814380"/>
                  </a:lnTo>
                  <a:lnTo>
                    <a:pt x="2104619" y="1815447"/>
                  </a:lnTo>
                  <a:lnTo>
                    <a:pt x="2127748" y="1818531"/>
                  </a:lnTo>
                  <a:lnTo>
                    <a:pt x="2150521" y="1823513"/>
                  </a:lnTo>
                  <a:lnTo>
                    <a:pt x="2172701" y="1830511"/>
                  </a:lnTo>
                  <a:lnTo>
                    <a:pt x="2194170" y="1839407"/>
                  </a:lnTo>
                  <a:lnTo>
                    <a:pt x="2214808" y="1850200"/>
                  </a:lnTo>
                  <a:lnTo>
                    <a:pt x="2234497" y="1862654"/>
                  </a:lnTo>
                  <a:lnTo>
                    <a:pt x="2253000" y="1876887"/>
                  </a:lnTo>
                  <a:lnTo>
                    <a:pt x="2270199" y="1892662"/>
                  </a:lnTo>
                  <a:lnTo>
                    <a:pt x="2285974" y="1909861"/>
                  </a:lnTo>
                  <a:lnTo>
                    <a:pt x="2300207" y="1928364"/>
                  </a:lnTo>
                  <a:lnTo>
                    <a:pt x="2312661" y="1948053"/>
                  </a:lnTo>
                  <a:lnTo>
                    <a:pt x="2323455" y="1968692"/>
                  </a:lnTo>
                  <a:lnTo>
                    <a:pt x="2332350" y="1990160"/>
                  </a:lnTo>
                  <a:lnTo>
                    <a:pt x="2339348" y="2012340"/>
                  </a:lnTo>
                  <a:lnTo>
                    <a:pt x="2344330" y="2035113"/>
                  </a:lnTo>
                  <a:lnTo>
                    <a:pt x="2347414" y="2058242"/>
                  </a:lnTo>
                  <a:lnTo>
                    <a:pt x="2348481" y="2081490"/>
                  </a:lnTo>
                  <a:lnTo>
                    <a:pt x="2347414" y="2104737"/>
                  </a:lnTo>
                  <a:lnTo>
                    <a:pt x="2344330" y="2127866"/>
                  </a:lnTo>
                  <a:lnTo>
                    <a:pt x="2339348" y="2150640"/>
                  </a:lnTo>
                  <a:lnTo>
                    <a:pt x="2332350" y="2172820"/>
                  </a:lnTo>
                  <a:lnTo>
                    <a:pt x="2323455" y="2194288"/>
                  </a:lnTo>
                  <a:lnTo>
                    <a:pt x="2312661" y="2214926"/>
                  </a:lnTo>
                  <a:lnTo>
                    <a:pt x="2661375" y="2416326"/>
                  </a:lnTo>
                  <a:lnTo>
                    <a:pt x="2629943" y="2465550"/>
                  </a:lnTo>
                  <a:lnTo>
                    <a:pt x="2594360" y="2511926"/>
                  </a:lnTo>
                  <a:lnTo>
                    <a:pt x="2554863" y="2554982"/>
                  </a:lnTo>
                  <a:lnTo>
                    <a:pt x="2511808" y="2594479"/>
                  </a:lnTo>
                  <a:lnTo>
                    <a:pt x="2465431" y="2630062"/>
                  </a:lnTo>
                  <a:lnTo>
                    <a:pt x="2416208" y="2661493"/>
                  </a:lnTo>
                  <a:lnTo>
                    <a:pt x="2364375" y="2688418"/>
                  </a:lnTo>
                  <a:lnTo>
                    <a:pt x="2310408" y="2710717"/>
                  </a:lnTo>
                  <a:lnTo>
                    <a:pt x="2254661" y="2728271"/>
                  </a:lnTo>
                  <a:lnTo>
                    <a:pt x="2197609" y="2740962"/>
                  </a:lnTo>
                  <a:lnTo>
                    <a:pt x="2139728" y="2748554"/>
                  </a:lnTo>
                  <a:lnTo>
                    <a:pt x="2081371" y="2751044"/>
                  </a:lnTo>
                  <a:lnTo>
                    <a:pt x="2023015" y="2748554"/>
                  </a:lnTo>
                  <a:lnTo>
                    <a:pt x="1965133" y="2740962"/>
                  </a:lnTo>
                  <a:lnTo>
                    <a:pt x="1908082" y="2728271"/>
                  </a:lnTo>
                  <a:lnTo>
                    <a:pt x="1852335" y="2710717"/>
                  </a:lnTo>
                  <a:lnTo>
                    <a:pt x="1798367" y="2688418"/>
                  </a:lnTo>
                  <a:lnTo>
                    <a:pt x="1746535" y="2661493"/>
                  </a:lnTo>
                  <a:lnTo>
                    <a:pt x="1697311" y="2630062"/>
                  </a:lnTo>
                  <a:lnTo>
                    <a:pt x="1650935" y="2594479"/>
                  </a:lnTo>
                  <a:lnTo>
                    <a:pt x="1607880" y="2554982"/>
                  </a:lnTo>
                  <a:lnTo>
                    <a:pt x="1568382" y="2511926"/>
                  </a:lnTo>
                  <a:lnTo>
                    <a:pt x="1532799" y="2465550"/>
                  </a:lnTo>
                  <a:lnTo>
                    <a:pt x="1501367" y="2416326"/>
                  </a:lnTo>
                  <a:lnTo>
                    <a:pt x="278853" y="3122176"/>
                  </a:lnTo>
                  <a:lnTo>
                    <a:pt x="194995" y="2961103"/>
                  </a:lnTo>
                  <a:lnTo>
                    <a:pt x="125490" y="2793388"/>
                  </a:lnTo>
                  <a:lnTo>
                    <a:pt x="70929" y="2620217"/>
                  </a:lnTo>
                  <a:lnTo>
                    <a:pt x="31669" y="2442895"/>
                  </a:lnTo>
                  <a:lnTo>
                    <a:pt x="7947" y="2262845"/>
                  </a:lnTo>
                  <a:lnTo>
                    <a:pt x="0" y="2081490"/>
                  </a:lnTo>
                  <a:lnTo>
                    <a:pt x="7947" y="1900135"/>
                  </a:lnTo>
                  <a:lnTo>
                    <a:pt x="31669" y="1720085"/>
                  </a:lnTo>
                  <a:lnTo>
                    <a:pt x="70929" y="1542762"/>
                  </a:lnTo>
                  <a:lnTo>
                    <a:pt x="125490" y="1369592"/>
                  </a:lnTo>
                  <a:lnTo>
                    <a:pt x="194995" y="1201877"/>
                  </a:lnTo>
                  <a:lnTo>
                    <a:pt x="278853" y="1040804"/>
                  </a:lnTo>
                  <a:lnTo>
                    <a:pt x="376469" y="887678"/>
                  </a:lnTo>
                  <a:lnTo>
                    <a:pt x="487013" y="743567"/>
                  </a:lnTo>
                  <a:lnTo>
                    <a:pt x="609656" y="609656"/>
                  </a:lnTo>
                  <a:lnTo>
                    <a:pt x="743567" y="487013"/>
                  </a:lnTo>
                  <a:lnTo>
                    <a:pt x="887679" y="376469"/>
                  </a:lnTo>
                  <a:lnTo>
                    <a:pt x="1040804" y="278852"/>
                  </a:lnTo>
                  <a:lnTo>
                    <a:pt x="1201877" y="194995"/>
                  </a:lnTo>
                  <a:lnTo>
                    <a:pt x="1369592" y="125489"/>
                  </a:lnTo>
                  <a:lnTo>
                    <a:pt x="1542762" y="70929"/>
                  </a:lnTo>
                  <a:lnTo>
                    <a:pt x="1720085" y="31669"/>
                  </a:lnTo>
                  <a:lnTo>
                    <a:pt x="1900135" y="7947"/>
                  </a:lnTo>
                  <a:lnTo>
                    <a:pt x="2081490" y="0"/>
                  </a:lnTo>
                  <a:close/>
                </a:path>
              </a:pathLst>
            </a:custGeom>
            <a:solidFill>
              <a:srgbClr val="FCAF57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38AE690B-579B-078B-7F9D-EC5E4804B47C}"/>
                </a:ext>
              </a:extLst>
            </p:cNvPr>
            <p:cNvSpPr/>
            <p:nvPr/>
          </p:nvSpPr>
          <p:spPr>
            <a:xfrm>
              <a:off x="3896470" y="1760889"/>
              <a:ext cx="2661374" cy="3122175"/>
            </a:xfrm>
            <a:custGeom>
              <a:avLst/>
              <a:gdLst>
                <a:gd name="connsiteX0" fmla="*/ 2081490 w 2661374"/>
                <a:gd name="connsiteY0" fmla="*/ 0 h 3122175"/>
                <a:gd name="connsiteX1" fmla="*/ 2081490 w 2661374"/>
                <a:gd name="connsiteY1" fmla="*/ 0 h 3122175"/>
                <a:gd name="connsiteX2" fmla="*/ 1900135 w 2661374"/>
                <a:gd name="connsiteY2" fmla="*/ 7947 h 3122175"/>
                <a:gd name="connsiteX3" fmla="*/ 1720085 w 2661374"/>
                <a:gd name="connsiteY3" fmla="*/ 31669 h 3122175"/>
                <a:gd name="connsiteX4" fmla="*/ 1542762 w 2661374"/>
                <a:gd name="connsiteY4" fmla="*/ 70929 h 3122175"/>
                <a:gd name="connsiteX5" fmla="*/ 1369592 w 2661374"/>
                <a:gd name="connsiteY5" fmla="*/ 125490 h 3122175"/>
                <a:gd name="connsiteX6" fmla="*/ 1201877 w 2661374"/>
                <a:gd name="connsiteY6" fmla="*/ 194995 h 3122175"/>
                <a:gd name="connsiteX7" fmla="*/ 1040804 w 2661374"/>
                <a:gd name="connsiteY7" fmla="*/ 278853 h 3122175"/>
                <a:gd name="connsiteX8" fmla="*/ 887679 w 2661374"/>
                <a:gd name="connsiteY8" fmla="*/ 376469 h 3122175"/>
                <a:gd name="connsiteX9" fmla="*/ 743567 w 2661374"/>
                <a:gd name="connsiteY9" fmla="*/ 487013 h 3122175"/>
                <a:gd name="connsiteX10" fmla="*/ 609656 w 2661374"/>
                <a:gd name="connsiteY10" fmla="*/ 609656 h 3122175"/>
                <a:gd name="connsiteX11" fmla="*/ 487013 w 2661374"/>
                <a:gd name="connsiteY11" fmla="*/ 743567 h 3122175"/>
                <a:gd name="connsiteX12" fmla="*/ 376469 w 2661374"/>
                <a:gd name="connsiteY12" fmla="*/ 887678 h 3122175"/>
                <a:gd name="connsiteX13" fmla="*/ 278852 w 2661374"/>
                <a:gd name="connsiteY13" fmla="*/ 1040804 h 3122175"/>
                <a:gd name="connsiteX14" fmla="*/ 194995 w 2661374"/>
                <a:gd name="connsiteY14" fmla="*/ 1201877 h 3122175"/>
                <a:gd name="connsiteX15" fmla="*/ 125489 w 2661374"/>
                <a:gd name="connsiteY15" fmla="*/ 1369592 h 3122175"/>
                <a:gd name="connsiteX16" fmla="*/ 70929 w 2661374"/>
                <a:gd name="connsiteY16" fmla="*/ 1542762 h 3122175"/>
                <a:gd name="connsiteX17" fmla="*/ 31669 w 2661374"/>
                <a:gd name="connsiteY17" fmla="*/ 1720085 h 3122175"/>
                <a:gd name="connsiteX18" fmla="*/ 7947 w 2661374"/>
                <a:gd name="connsiteY18" fmla="*/ 1900135 h 3122175"/>
                <a:gd name="connsiteX19" fmla="*/ 0 w 2661374"/>
                <a:gd name="connsiteY19" fmla="*/ 2081490 h 3122175"/>
                <a:gd name="connsiteX20" fmla="*/ 7947 w 2661374"/>
                <a:gd name="connsiteY20" fmla="*/ 2262845 h 3122175"/>
                <a:gd name="connsiteX21" fmla="*/ 31669 w 2661374"/>
                <a:gd name="connsiteY21" fmla="*/ 2442895 h 3122175"/>
                <a:gd name="connsiteX22" fmla="*/ 70929 w 2661374"/>
                <a:gd name="connsiteY22" fmla="*/ 2620217 h 3122175"/>
                <a:gd name="connsiteX23" fmla="*/ 125489 w 2661374"/>
                <a:gd name="connsiteY23" fmla="*/ 2793388 h 3122175"/>
                <a:gd name="connsiteX24" fmla="*/ 194995 w 2661374"/>
                <a:gd name="connsiteY24" fmla="*/ 2961103 h 3122175"/>
                <a:gd name="connsiteX25" fmla="*/ 278852 w 2661374"/>
                <a:gd name="connsiteY25" fmla="*/ 3122176 h 3122175"/>
                <a:gd name="connsiteX26" fmla="*/ 1501367 w 2661374"/>
                <a:gd name="connsiteY26" fmla="*/ 2416326 h 3122175"/>
                <a:gd name="connsiteX27" fmla="*/ 1532799 w 2661374"/>
                <a:gd name="connsiteY27" fmla="*/ 2465550 h 3122175"/>
                <a:gd name="connsiteX28" fmla="*/ 1568382 w 2661374"/>
                <a:gd name="connsiteY28" fmla="*/ 2511926 h 3122175"/>
                <a:gd name="connsiteX29" fmla="*/ 1607879 w 2661374"/>
                <a:gd name="connsiteY29" fmla="*/ 2554982 h 3122175"/>
                <a:gd name="connsiteX30" fmla="*/ 1650935 w 2661374"/>
                <a:gd name="connsiteY30" fmla="*/ 2594479 h 3122175"/>
                <a:gd name="connsiteX31" fmla="*/ 1697311 w 2661374"/>
                <a:gd name="connsiteY31" fmla="*/ 2630062 h 3122175"/>
                <a:gd name="connsiteX32" fmla="*/ 1746535 w 2661374"/>
                <a:gd name="connsiteY32" fmla="*/ 2661493 h 3122175"/>
                <a:gd name="connsiteX33" fmla="*/ 1798367 w 2661374"/>
                <a:gd name="connsiteY33" fmla="*/ 2688418 h 3122175"/>
                <a:gd name="connsiteX34" fmla="*/ 1852335 w 2661374"/>
                <a:gd name="connsiteY34" fmla="*/ 2710717 h 3122175"/>
                <a:gd name="connsiteX35" fmla="*/ 1908082 w 2661374"/>
                <a:gd name="connsiteY35" fmla="*/ 2728271 h 3122175"/>
                <a:gd name="connsiteX36" fmla="*/ 1965133 w 2661374"/>
                <a:gd name="connsiteY36" fmla="*/ 2740962 h 3122175"/>
                <a:gd name="connsiteX37" fmla="*/ 2023015 w 2661374"/>
                <a:gd name="connsiteY37" fmla="*/ 2748554 h 3122175"/>
                <a:gd name="connsiteX38" fmla="*/ 2081371 w 2661374"/>
                <a:gd name="connsiteY38" fmla="*/ 2751044 h 3122175"/>
                <a:gd name="connsiteX39" fmla="*/ 2139728 w 2661374"/>
                <a:gd name="connsiteY39" fmla="*/ 2748554 h 3122175"/>
                <a:gd name="connsiteX40" fmla="*/ 2197609 w 2661374"/>
                <a:gd name="connsiteY40" fmla="*/ 2740962 h 3122175"/>
                <a:gd name="connsiteX41" fmla="*/ 2254661 w 2661374"/>
                <a:gd name="connsiteY41" fmla="*/ 2728271 h 3122175"/>
                <a:gd name="connsiteX42" fmla="*/ 2310408 w 2661374"/>
                <a:gd name="connsiteY42" fmla="*/ 2710717 h 3122175"/>
                <a:gd name="connsiteX43" fmla="*/ 2364375 w 2661374"/>
                <a:gd name="connsiteY43" fmla="*/ 2688418 h 3122175"/>
                <a:gd name="connsiteX44" fmla="*/ 2416208 w 2661374"/>
                <a:gd name="connsiteY44" fmla="*/ 2661493 h 3122175"/>
                <a:gd name="connsiteX45" fmla="*/ 2465431 w 2661374"/>
                <a:gd name="connsiteY45" fmla="*/ 2630062 h 3122175"/>
                <a:gd name="connsiteX46" fmla="*/ 2511808 w 2661374"/>
                <a:gd name="connsiteY46" fmla="*/ 2594479 h 3122175"/>
                <a:gd name="connsiteX47" fmla="*/ 2554863 w 2661374"/>
                <a:gd name="connsiteY47" fmla="*/ 2554982 h 3122175"/>
                <a:gd name="connsiteX48" fmla="*/ 2594360 w 2661374"/>
                <a:gd name="connsiteY48" fmla="*/ 2511926 h 3122175"/>
                <a:gd name="connsiteX49" fmla="*/ 2629943 w 2661374"/>
                <a:gd name="connsiteY49" fmla="*/ 2465550 h 3122175"/>
                <a:gd name="connsiteX50" fmla="*/ 2661375 w 2661374"/>
                <a:gd name="connsiteY50" fmla="*/ 2416326 h 3122175"/>
                <a:gd name="connsiteX51" fmla="*/ 2312661 w 2661374"/>
                <a:gd name="connsiteY51" fmla="*/ 2214926 h 3122175"/>
                <a:gd name="connsiteX52" fmla="*/ 2323455 w 2661374"/>
                <a:gd name="connsiteY52" fmla="*/ 2194288 h 3122175"/>
                <a:gd name="connsiteX53" fmla="*/ 2332350 w 2661374"/>
                <a:gd name="connsiteY53" fmla="*/ 2172820 h 3122175"/>
                <a:gd name="connsiteX54" fmla="*/ 2339348 w 2661374"/>
                <a:gd name="connsiteY54" fmla="*/ 2150640 h 3122175"/>
                <a:gd name="connsiteX55" fmla="*/ 2344330 w 2661374"/>
                <a:gd name="connsiteY55" fmla="*/ 2127866 h 3122175"/>
                <a:gd name="connsiteX56" fmla="*/ 2347414 w 2661374"/>
                <a:gd name="connsiteY56" fmla="*/ 2104737 h 3122175"/>
                <a:gd name="connsiteX57" fmla="*/ 2348481 w 2661374"/>
                <a:gd name="connsiteY57" fmla="*/ 2081490 h 3122175"/>
                <a:gd name="connsiteX58" fmla="*/ 2347414 w 2661374"/>
                <a:gd name="connsiteY58" fmla="*/ 2058242 h 3122175"/>
                <a:gd name="connsiteX59" fmla="*/ 2344330 w 2661374"/>
                <a:gd name="connsiteY59" fmla="*/ 2035113 h 3122175"/>
                <a:gd name="connsiteX60" fmla="*/ 2339348 w 2661374"/>
                <a:gd name="connsiteY60" fmla="*/ 2012340 h 3122175"/>
                <a:gd name="connsiteX61" fmla="*/ 2332350 w 2661374"/>
                <a:gd name="connsiteY61" fmla="*/ 1990160 h 3122175"/>
                <a:gd name="connsiteX62" fmla="*/ 2323455 w 2661374"/>
                <a:gd name="connsiteY62" fmla="*/ 1968692 h 3122175"/>
                <a:gd name="connsiteX63" fmla="*/ 2312661 w 2661374"/>
                <a:gd name="connsiteY63" fmla="*/ 1948053 h 3122175"/>
                <a:gd name="connsiteX64" fmla="*/ 2300207 w 2661374"/>
                <a:gd name="connsiteY64" fmla="*/ 1928364 h 3122175"/>
                <a:gd name="connsiteX65" fmla="*/ 2285974 w 2661374"/>
                <a:gd name="connsiteY65" fmla="*/ 1909861 h 3122175"/>
                <a:gd name="connsiteX66" fmla="*/ 2270199 w 2661374"/>
                <a:gd name="connsiteY66" fmla="*/ 1892662 h 3122175"/>
                <a:gd name="connsiteX67" fmla="*/ 2253000 w 2661374"/>
                <a:gd name="connsiteY67" fmla="*/ 1876887 h 3122175"/>
                <a:gd name="connsiteX68" fmla="*/ 2234497 w 2661374"/>
                <a:gd name="connsiteY68" fmla="*/ 1862654 h 3122175"/>
                <a:gd name="connsiteX69" fmla="*/ 2214808 w 2661374"/>
                <a:gd name="connsiteY69" fmla="*/ 1850200 h 3122175"/>
                <a:gd name="connsiteX70" fmla="*/ 2194170 w 2661374"/>
                <a:gd name="connsiteY70" fmla="*/ 1839407 h 3122175"/>
                <a:gd name="connsiteX71" fmla="*/ 2172701 w 2661374"/>
                <a:gd name="connsiteY71" fmla="*/ 1830511 h 3122175"/>
                <a:gd name="connsiteX72" fmla="*/ 2150521 w 2661374"/>
                <a:gd name="connsiteY72" fmla="*/ 1823513 h 3122175"/>
                <a:gd name="connsiteX73" fmla="*/ 2127748 w 2661374"/>
                <a:gd name="connsiteY73" fmla="*/ 1818531 h 3122175"/>
                <a:gd name="connsiteX74" fmla="*/ 2104619 w 2661374"/>
                <a:gd name="connsiteY74" fmla="*/ 1815447 h 3122175"/>
                <a:gd name="connsiteX75" fmla="*/ 2081371 w 2661374"/>
                <a:gd name="connsiteY75" fmla="*/ 1814380 h 3122175"/>
                <a:gd name="connsiteX76" fmla="*/ 2081371 w 2661374"/>
                <a:gd name="connsiteY76" fmla="*/ 1814380 h 3122175"/>
                <a:gd name="connsiteX77" fmla="*/ 2104619 w 2661374"/>
                <a:gd name="connsiteY77" fmla="*/ 1815447 h 3122175"/>
                <a:gd name="connsiteX78" fmla="*/ 2127748 w 2661374"/>
                <a:gd name="connsiteY78" fmla="*/ 1818531 h 3122175"/>
                <a:gd name="connsiteX79" fmla="*/ 2150521 w 2661374"/>
                <a:gd name="connsiteY79" fmla="*/ 1823513 h 3122175"/>
                <a:gd name="connsiteX80" fmla="*/ 2172701 w 2661374"/>
                <a:gd name="connsiteY80" fmla="*/ 1830511 h 3122175"/>
                <a:gd name="connsiteX81" fmla="*/ 2194170 w 2661374"/>
                <a:gd name="connsiteY81" fmla="*/ 1839407 h 3122175"/>
                <a:gd name="connsiteX82" fmla="*/ 2214808 w 2661374"/>
                <a:gd name="connsiteY82" fmla="*/ 1850200 h 3122175"/>
                <a:gd name="connsiteX83" fmla="*/ 2234497 w 2661374"/>
                <a:gd name="connsiteY83" fmla="*/ 1862654 h 3122175"/>
                <a:gd name="connsiteX84" fmla="*/ 2253000 w 2661374"/>
                <a:gd name="connsiteY84" fmla="*/ 1876887 h 3122175"/>
                <a:gd name="connsiteX85" fmla="*/ 2270199 w 2661374"/>
                <a:gd name="connsiteY85" fmla="*/ 1892662 h 3122175"/>
                <a:gd name="connsiteX86" fmla="*/ 2285974 w 2661374"/>
                <a:gd name="connsiteY86" fmla="*/ 1909861 h 3122175"/>
                <a:gd name="connsiteX87" fmla="*/ 2300207 w 2661374"/>
                <a:gd name="connsiteY87" fmla="*/ 1928364 h 3122175"/>
                <a:gd name="connsiteX88" fmla="*/ 2312661 w 2661374"/>
                <a:gd name="connsiteY88" fmla="*/ 1948053 h 3122175"/>
                <a:gd name="connsiteX89" fmla="*/ 2323455 w 2661374"/>
                <a:gd name="connsiteY89" fmla="*/ 1968692 h 3122175"/>
                <a:gd name="connsiteX90" fmla="*/ 2332350 w 2661374"/>
                <a:gd name="connsiteY90" fmla="*/ 1990160 h 3122175"/>
                <a:gd name="connsiteX91" fmla="*/ 2339348 w 2661374"/>
                <a:gd name="connsiteY91" fmla="*/ 2012340 h 3122175"/>
                <a:gd name="connsiteX92" fmla="*/ 2344330 w 2661374"/>
                <a:gd name="connsiteY92" fmla="*/ 2035113 h 3122175"/>
                <a:gd name="connsiteX93" fmla="*/ 2347414 w 2661374"/>
                <a:gd name="connsiteY93" fmla="*/ 2058242 h 3122175"/>
                <a:gd name="connsiteX94" fmla="*/ 2348481 w 2661374"/>
                <a:gd name="connsiteY94" fmla="*/ 2081490 h 3122175"/>
                <a:gd name="connsiteX95" fmla="*/ 2347414 w 2661374"/>
                <a:gd name="connsiteY95" fmla="*/ 2104737 h 3122175"/>
                <a:gd name="connsiteX96" fmla="*/ 2344330 w 2661374"/>
                <a:gd name="connsiteY96" fmla="*/ 2127866 h 3122175"/>
                <a:gd name="connsiteX97" fmla="*/ 2339348 w 2661374"/>
                <a:gd name="connsiteY97" fmla="*/ 2150640 h 3122175"/>
                <a:gd name="connsiteX98" fmla="*/ 2332350 w 2661374"/>
                <a:gd name="connsiteY98" fmla="*/ 2172820 h 3122175"/>
                <a:gd name="connsiteX99" fmla="*/ 2323455 w 2661374"/>
                <a:gd name="connsiteY99" fmla="*/ 2194288 h 3122175"/>
                <a:gd name="connsiteX100" fmla="*/ 2312661 w 2661374"/>
                <a:gd name="connsiteY100" fmla="*/ 2214926 h 3122175"/>
                <a:gd name="connsiteX101" fmla="*/ 2661375 w 2661374"/>
                <a:gd name="connsiteY101" fmla="*/ 2416326 h 3122175"/>
                <a:gd name="connsiteX102" fmla="*/ 2629943 w 2661374"/>
                <a:gd name="connsiteY102" fmla="*/ 2465550 h 3122175"/>
                <a:gd name="connsiteX103" fmla="*/ 2594360 w 2661374"/>
                <a:gd name="connsiteY103" fmla="*/ 2511926 h 3122175"/>
                <a:gd name="connsiteX104" fmla="*/ 2554863 w 2661374"/>
                <a:gd name="connsiteY104" fmla="*/ 2554982 h 3122175"/>
                <a:gd name="connsiteX105" fmla="*/ 2511808 w 2661374"/>
                <a:gd name="connsiteY105" fmla="*/ 2594479 h 3122175"/>
                <a:gd name="connsiteX106" fmla="*/ 2465431 w 2661374"/>
                <a:gd name="connsiteY106" fmla="*/ 2630062 h 3122175"/>
                <a:gd name="connsiteX107" fmla="*/ 2416208 w 2661374"/>
                <a:gd name="connsiteY107" fmla="*/ 2661493 h 3122175"/>
                <a:gd name="connsiteX108" fmla="*/ 2364375 w 2661374"/>
                <a:gd name="connsiteY108" fmla="*/ 2688418 h 3122175"/>
                <a:gd name="connsiteX109" fmla="*/ 2310408 w 2661374"/>
                <a:gd name="connsiteY109" fmla="*/ 2710717 h 3122175"/>
                <a:gd name="connsiteX110" fmla="*/ 2254661 w 2661374"/>
                <a:gd name="connsiteY110" fmla="*/ 2728271 h 3122175"/>
                <a:gd name="connsiteX111" fmla="*/ 2197609 w 2661374"/>
                <a:gd name="connsiteY111" fmla="*/ 2740962 h 3122175"/>
                <a:gd name="connsiteX112" fmla="*/ 2139728 w 2661374"/>
                <a:gd name="connsiteY112" fmla="*/ 2748554 h 3122175"/>
                <a:gd name="connsiteX113" fmla="*/ 2081371 w 2661374"/>
                <a:gd name="connsiteY113" fmla="*/ 2751044 h 3122175"/>
                <a:gd name="connsiteX114" fmla="*/ 2023015 w 2661374"/>
                <a:gd name="connsiteY114" fmla="*/ 2748554 h 3122175"/>
                <a:gd name="connsiteX115" fmla="*/ 1965133 w 2661374"/>
                <a:gd name="connsiteY115" fmla="*/ 2740962 h 3122175"/>
                <a:gd name="connsiteX116" fmla="*/ 1908082 w 2661374"/>
                <a:gd name="connsiteY116" fmla="*/ 2728271 h 3122175"/>
                <a:gd name="connsiteX117" fmla="*/ 1852335 w 2661374"/>
                <a:gd name="connsiteY117" fmla="*/ 2710717 h 3122175"/>
                <a:gd name="connsiteX118" fmla="*/ 1798367 w 2661374"/>
                <a:gd name="connsiteY118" fmla="*/ 2688418 h 3122175"/>
                <a:gd name="connsiteX119" fmla="*/ 1746535 w 2661374"/>
                <a:gd name="connsiteY119" fmla="*/ 2661493 h 3122175"/>
                <a:gd name="connsiteX120" fmla="*/ 1697311 w 2661374"/>
                <a:gd name="connsiteY120" fmla="*/ 2630062 h 3122175"/>
                <a:gd name="connsiteX121" fmla="*/ 1650935 w 2661374"/>
                <a:gd name="connsiteY121" fmla="*/ 2594479 h 3122175"/>
                <a:gd name="connsiteX122" fmla="*/ 1607879 w 2661374"/>
                <a:gd name="connsiteY122" fmla="*/ 2554982 h 3122175"/>
                <a:gd name="connsiteX123" fmla="*/ 1568382 w 2661374"/>
                <a:gd name="connsiteY123" fmla="*/ 2511926 h 3122175"/>
                <a:gd name="connsiteX124" fmla="*/ 1532799 w 2661374"/>
                <a:gd name="connsiteY124" fmla="*/ 2465550 h 3122175"/>
                <a:gd name="connsiteX125" fmla="*/ 1501367 w 2661374"/>
                <a:gd name="connsiteY125" fmla="*/ 2416326 h 3122175"/>
                <a:gd name="connsiteX126" fmla="*/ 278852 w 2661374"/>
                <a:gd name="connsiteY126" fmla="*/ 3122176 h 3122175"/>
                <a:gd name="connsiteX127" fmla="*/ 194995 w 2661374"/>
                <a:gd name="connsiteY127" fmla="*/ 2961103 h 3122175"/>
                <a:gd name="connsiteX128" fmla="*/ 125489 w 2661374"/>
                <a:gd name="connsiteY128" fmla="*/ 2793388 h 3122175"/>
                <a:gd name="connsiteX129" fmla="*/ 70929 w 2661374"/>
                <a:gd name="connsiteY129" fmla="*/ 2620217 h 3122175"/>
                <a:gd name="connsiteX130" fmla="*/ 31669 w 2661374"/>
                <a:gd name="connsiteY130" fmla="*/ 2442895 h 3122175"/>
                <a:gd name="connsiteX131" fmla="*/ 7947 w 2661374"/>
                <a:gd name="connsiteY131" fmla="*/ 2262845 h 3122175"/>
                <a:gd name="connsiteX132" fmla="*/ 0 w 2661374"/>
                <a:gd name="connsiteY132" fmla="*/ 2081490 h 3122175"/>
                <a:gd name="connsiteX133" fmla="*/ 7947 w 2661374"/>
                <a:gd name="connsiteY133" fmla="*/ 1900135 h 3122175"/>
                <a:gd name="connsiteX134" fmla="*/ 31669 w 2661374"/>
                <a:gd name="connsiteY134" fmla="*/ 1720085 h 3122175"/>
                <a:gd name="connsiteX135" fmla="*/ 70929 w 2661374"/>
                <a:gd name="connsiteY135" fmla="*/ 1542762 h 3122175"/>
                <a:gd name="connsiteX136" fmla="*/ 125489 w 2661374"/>
                <a:gd name="connsiteY136" fmla="*/ 1369592 h 3122175"/>
                <a:gd name="connsiteX137" fmla="*/ 194995 w 2661374"/>
                <a:gd name="connsiteY137" fmla="*/ 1201877 h 3122175"/>
                <a:gd name="connsiteX138" fmla="*/ 278852 w 2661374"/>
                <a:gd name="connsiteY138" fmla="*/ 1040804 h 3122175"/>
                <a:gd name="connsiteX139" fmla="*/ 376469 w 2661374"/>
                <a:gd name="connsiteY139" fmla="*/ 887678 h 3122175"/>
                <a:gd name="connsiteX140" fmla="*/ 487013 w 2661374"/>
                <a:gd name="connsiteY140" fmla="*/ 743567 h 3122175"/>
                <a:gd name="connsiteX141" fmla="*/ 609656 w 2661374"/>
                <a:gd name="connsiteY141" fmla="*/ 609656 h 3122175"/>
                <a:gd name="connsiteX142" fmla="*/ 743567 w 2661374"/>
                <a:gd name="connsiteY142" fmla="*/ 487013 h 3122175"/>
                <a:gd name="connsiteX143" fmla="*/ 887679 w 2661374"/>
                <a:gd name="connsiteY143" fmla="*/ 376469 h 3122175"/>
                <a:gd name="connsiteX144" fmla="*/ 1040804 w 2661374"/>
                <a:gd name="connsiteY144" fmla="*/ 278853 h 3122175"/>
                <a:gd name="connsiteX145" fmla="*/ 1201877 w 2661374"/>
                <a:gd name="connsiteY145" fmla="*/ 194995 h 3122175"/>
                <a:gd name="connsiteX146" fmla="*/ 1369592 w 2661374"/>
                <a:gd name="connsiteY146" fmla="*/ 125490 h 3122175"/>
                <a:gd name="connsiteX147" fmla="*/ 1542762 w 2661374"/>
                <a:gd name="connsiteY147" fmla="*/ 70929 h 3122175"/>
                <a:gd name="connsiteX148" fmla="*/ 1720085 w 2661374"/>
                <a:gd name="connsiteY148" fmla="*/ 31669 h 3122175"/>
                <a:gd name="connsiteX149" fmla="*/ 1900135 w 2661374"/>
                <a:gd name="connsiteY149" fmla="*/ 7947 h 3122175"/>
                <a:gd name="connsiteX150" fmla="*/ 2081490 w 2661374"/>
                <a:gd name="connsiteY150" fmla="*/ 0 h 312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2661374" h="3122175">
                  <a:moveTo>
                    <a:pt x="2081490" y="0"/>
                  </a:moveTo>
                  <a:lnTo>
                    <a:pt x="2081490" y="0"/>
                  </a:lnTo>
                  <a:lnTo>
                    <a:pt x="1900135" y="7947"/>
                  </a:lnTo>
                  <a:lnTo>
                    <a:pt x="1720085" y="31669"/>
                  </a:lnTo>
                  <a:lnTo>
                    <a:pt x="1542762" y="70929"/>
                  </a:lnTo>
                  <a:lnTo>
                    <a:pt x="1369592" y="125490"/>
                  </a:lnTo>
                  <a:lnTo>
                    <a:pt x="1201877" y="194995"/>
                  </a:lnTo>
                  <a:lnTo>
                    <a:pt x="1040804" y="278853"/>
                  </a:lnTo>
                  <a:lnTo>
                    <a:pt x="887679" y="376469"/>
                  </a:lnTo>
                  <a:lnTo>
                    <a:pt x="743567" y="487013"/>
                  </a:lnTo>
                  <a:lnTo>
                    <a:pt x="609656" y="609656"/>
                  </a:lnTo>
                  <a:lnTo>
                    <a:pt x="487013" y="743567"/>
                  </a:lnTo>
                  <a:lnTo>
                    <a:pt x="376469" y="887678"/>
                  </a:lnTo>
                  <a:lnTo>
                    <a:pt x="278852" y="1040804"/>
                  </a:lnTo>
                  <a:lnTo>
                    <a:pt x="194995" y="1201877"/>
                  </a:lnTo>
                  <a:lnTo>
                    <a:pt x="125489" y="1369592"/>
                  </a:lnTo>
                  <a:lnTo>
                    <a:pt x="70929" y="1542762"/>
                  </a:lnTo>
                  <a:lnTo>
                    <a:pt x="31669" y="1720085"/>
                  </a:lnTo>
                  <a:lnTo>
                    <a:pt x="7947" y="1900135"/>
                  </a:lnTo>
                  <a:lnTo>
                    <a:pt x="0" y="2081490"/>
                  </a:lnTo>
                  <a:lnTo>
                    <a:pt x="7947" y="2262845"/>
                  </a:lnTo>
                  <a:lnTo>
                    <a:pt x="31669" y="2442895"/>
                  </a:lnTo>
                  <a:lnTo>
                    <a:pt x="70929" y="2620217"/>
                  </a:lnTo>
                  <a:lnTo>
                    <a:pt x="125489" y="2793388"/>
                  </a:lnTo>
                  <a:lnTo>
                    <a:pt x="194995" y="2961103"/>
                  </a:lnTo>
                  <a:lnTo>
                    <a:pt x="278852" y="3122176"/>
                  </a:lnTo>
                  <a:lnTo>
                    <a:pt x="1501367" y="2416326"/>
                  </a:lnTo>
                  <a:lnTo>
                    <a:pt x="1532799" y="2465550"/>
                  </a:lnTo>
                  <a:lnTo>
                    <a:pt x="1568382" y="2511926"/>
                  </a:lnTo>
                  <a:lnTo>
                    <a:pt x="1607879" y="2554982"/>
                  </a:lnTo>
                  <a:lnTo>
                    <a:pt x="1650935" y="2594479"/>
                  </a:lnTo>
                  <a:lnTo>
                    <a:pt x="1697311" y="2630062"/>
                  </a:lnTo>
                  <a:lnTo>
                    <a:pt x="1746535" y="2661493"/>
                  </a:lnTo>
                  <a:lnTo>
                    <a:pt x="1798367" y="2688418"/>
                  </a:lnTo>
                  <a:lnTo>
                    <a:pt x="1852335" y="2710717"/>
                  </a:lnTo>
                  <a:lnTo>
                    <a:pt x="1908082" y="2728271"/>
                  </a:lnTo>
                  <a:lnTo>
                    <a:pt x="1965133" y="2740962"/>
                  </a:lnTo>
                  <a:lnTo>
                    <a:pt x="2023015" y="2748554"/>
                  </a:lnTo>
                  <a:lnTo>
                    <a:pt x="2081371" y="2751044"/>
                  </a:lnTo>
                  <a:lnTo>
                    <a:pt x="2139728" y="2748554"/>
                  </a:lnTo>
                  <a:lnTo>
                    <a:pt x="2197609" y="2740962"/>
                  </a:lnTo>
                  <a:lnTo>
                    <a:pt x="2254661" y="2728271"/>
                  </a:lnTo>
                  <a:lnTo>
                    <a:pt x="2310408" y="2710717"/>
                  </a:lnTo>
                  <a:lnTo>
                    <a:pt x="2364375" y="2688418"/>
                  </a:lnTo>
                  <a:lnTo>
                    <a:pt x="2416208" y="2661493"/>
                  </a:lnTo>
                  <a:lnTo>
                    <a:pt x="2465431" y="2630062"/>
                  </a:lnTo>
                  <a:lnTo>
                    <a:pt x="2511808" y="2594479"/>
                  </a:lnTo>
                  <a:lnTo>
                    <a:pt x="2554863" y="2554982"/>
                  </a:lnTo>
                  <a:lnTo>
                    <a:pt x="2594360" y="2511926"/>
                  </a:lnTo>
                  <a:lnTo>
                    <a:pt x="2629943" y="2465550"/>
                  </a:lnTo>
                  <a:lnTo>
                    <a:pt x="2661375" y="2416326"/>
                  </a:lnTo>
                  <a:lnTo>
                    <a:pt x="2312661" y="2214926"/>
                  </a:lnTo>
                  <a:lnTo>
                    <a:pt x="2323455" y="2194288"/>
                  </a:lnTo>
                  <a:lnTo>
                    <a:pt x="2332350" y="2172820"/>
                  </a:lnTo>
                  <a:lnTo>
                    <a:pt x="2339348" y="2150640"/>
                  </a:lnTo>
                  <a:lnTo>
                    <a:pt x="2344330" y="2127866"/>
                  </a:lnTo>
                  <a:lnTo>
                    <a:pt x="2347414" y="2104737"/>
                  </a:lnTo>
                  <a:lnTo>
                    <a:pt x="2348481" y="2081490"/>
                  </a:lnTo>
                  <a:lnTo>
                    <a:pt x="2347414" y="2058242"/>
                  </a:lnTo>
                  <a:lnTo>
                    <a:pt x="2344330" y="2035113"/>
                  </a:lnTo>
                  <a:lnTo>
                    <a:pt x="2339348" y="2012340"/>
                  </a:lnTo>
                  <a:lnTo>
                    <a:pt x="2332350" y="1990160"/>
                  </a:lnTo>
                  <a:lnTo>
                    <a:pt x="2323455" y="1968692"/>
                  </a:lnTo>
                  <a:lnTo>
                    <a:pt x="2312661" y="1948053"/>
                  </a:lnTo>
                  <a:lnTo>
                    <a:pt x="2300207" y="1928364"/>
                  </a:lnTo>
                  <a:lnTo>
                    <a:pt x="2285974" y="1909861"/>
                  </a:lnTo>
                  <a:lnTo>
                    <a:pt x="2270199" y="1892662"/>
                  </a:lnTo>
                  <a:lnTo>
                    <a:pt x="2253000" y="1876887"/>
                  </a:lnTo>
                  <a:lnTo>
                    <a:pt x="2234497" y="1862654"/>
                  </a:lnTo>
                  <a:lnTo>
                    <a:pt x="2214808" y="1850200"/>
                  </a:lnTo>
                  <a:lnTo>
                    <a:pt x="2194170" y="1839407"/>
                  </a:lnTo>
                  <a:lnTo>
                    <a:pt x="2172701" y="1830511"/>
                  </a:lnTo>
                  <a:lnTo>
                    <a:pt x="2150521" y="1823513"/>
                  </a:lnTo>
                  <a:lnTo>
                    <a:pt x="2127748" y="1818531"/>
                  </a:lnTo>
                  <a:lnTo>
                    <a:pt x="2104619" y="1815447"/>
                  </a:lnTo>
                  <a:lnTo>
                    <a:pt x="2081371" y="1814380"/>
                  </a:lnTo>
                  <a:lnTo>
                    <a:pt x="2081371" y="1814380"/>
                  </a:lnTo>
                  <a:lnTo>
                    <a:pt x="2104619" y="1815447"/>
                  </a:lnTo>
                  <a:lnTo>
                    <a:pt x="2127748" y="1818531"/>
                  </a:lnTo>
                  <a:lnTo>
                    <a:pt x="2150521" y="1823513"/>
                  </a:lnTo>
                  <a:lnTo>
                    <a:pt x="2172701" y="1830511"/>
                  </a:lnTo>
                  <a:lnTo>
                    <a:pt x="2194170" y="1839407"/>
                  </a:lnTo>
                  <a:lnTo>
                    <a:pt x="2214808" y="1850200"/>
                  </a:lnTo>
                  <a:lnTo>
                    <a:pt x="2234497" y="1862654"/>
                  </a:lnTo>
                  <a:lnTo>
                    <a:pt x="2253000" y="1876887"/>
                  </a:lnTo>
                  <a:lnTo>
                    <a:pt x="2270199" y="1892662"/>
                  </a:lnTo>
                  <a:lnTo>
                    <a:pt x="2285974" y="1909861"/>
                  </a:lnTo>
                  <a:lnTo>
                    <a:pt x="2300207" y="1928364"/>
                  </a:lnTo>
                  <a:lnTo>
                    <a:pt x="2312661" y="1948053"/>
                  </a:lnTo>
                  <a:lnTo>
                    <a:pt x="2323455" y="1968692"/>
                  </a:lnTo>
                  <a:lnTo>
                    <a:pt x="2332350" y="1990160"/>
                  </a:lnTo>
                  <a:lnTo>
                    <a:pt x="2339348" y="2012340"/>
                  </a:lnTo>
                  <a:lnTo>
                    <a:pt x="2344330" y="2035113"/>
                  </a:lnTo>
                  <a:lnTo>
                    <a:pt x="2347414" y="2058242"/>
                  </a:lnTo>
                  <a:lnTo>
                    <a:pt x="2348481" y="2081490"/>
                  </a:lnTo>
                  <a:lnTo>
                    <a:pt x="2347414" y="2104737"/>
                  </a:lnTo>
                  <a:lnTo>
                    <a:pt x="2344330" y="2127866"/>
                  </a:lnTo>
                  <a:lnTo>
                    <a:pt x="2339348" y="2150640"/>
                  </a:lnTo>
                  <a:lnTo>
                    <a:pt x="2332350" y="2172820"/>
                  </a:lnTo>
                  <a:lnTo>
                    <a:pt x="2323455" y="2194288"/>
                  </a:lnTo>
                  <a:lnTo>
                    <a:pt x="2312661" y="2214926"/>
                  </a:lnTo>
                  <a:lnTo>
                    <a:pt x="2661375" y="2416326"/>
                  </a:lnTo>
                  <a:lnTo>
                    <a:pt x="2629943" y="2465550"/>
                  </a:lnTo>
                  <a:lnTo>
                    <a:pt x="2594360" y="2511926"/>
                  </a:lnTo>
                  <a:lnTo>
                    <a:pt x="2554863" y="2554982"/>
                  </a:lnTo>
                  <a:lnTo>
                    <a:pt x="2511808" y="2594479"/>
                  </a:lnTo>
                  <a:lnTo>
                    <a:pt x="2465431" y="2630062"/>
                  </a:lnTo>
                  <a:lnTo>
                    <a:pt x="2416208" y="2661493"/>
                  </a:lnTo>
                  <a:lnTo>
                    <a:pt x="2364375" y="2688418"/>
                  </a:lnTo>
                  <a:lnTo>
                    <a:pt x="2310408" y="2710717"/>
                  </a:lnTo>
                  <a:lnTo>
                    <a:pt x="2254661" y="2728271"/>
                  </a:lnTo>
                  <a:lnTo>
                    <a:pt x="2197609" y="2740962"/>
                  </a:lnTo>
                  <a:lnTo>
                    <a:pt x="2139728" y="2748554"/>
                  </a:lnTo>
                  <a:lnTo>
                    <a:pt x="2081371" y="2751044"/>
                  </a:lnTo>
                  <a:lnTo>
                    <a:pt x="2023015" y="2748554"/>
                  </a:lnTo>
                  <a:lnTo>
                    <a:pt x="1965133" y="2740962"/>
                  </a:lnTo>
                  <a:lnTo>
                    <a:pt x="1908082" y="2728271"/>
                  </a:lnTo>
                  <a:lnTo>
                    <a:pt x="1852335" y="2710717"/>
                  </a:lnTo>
                  <a:lnTo>
                    <a:pt x="1798367" y="2688418"/>
                  </a:lnTo>
                  <a:lnTo>
                    <a:pt x="1746535" y="2661493"/>
                  </a:lnTo>
                  <a:lnTo>
                    <a:pt x="1697311" y="2630062"/>
                  </a:lnTo>
                  <a:lnTo>
                    <a:pt x="1650935" y="2594479"/>
                  </a:lnTo>
                  <a:lnTo>
                    <a:pt x="1607879" y="2554982"/>
                  </a:lnTo>
                  <a:lnTo>
                    <a:pt x="1568382" y="2511926"/>
                  </a:lnTo>
                  <a:lnTo>
                    <a:pt x="1532799" y="2465550"/>
                  </a:lnTo>
                  <a:lnTo>
                    <a:pt x="1501367" y="2416326"/>
                  </a:lnTo>
                  <a:lnTo>
                    <a:pt x="278852" y="3122176"/>
                  </a:lnTo>
                  <a:lnTo>
                    <a:pt x="194995" y="2961103"/>
                  </a:lnTo>
                  <a:lnTo>
                    <a:pt x="125489" y="2793388"/>
                  </a:lnTo>
                  <a:lnTo>
                    <a:pt x="70929" y="2620217"/>
                  </a:lnTo>
                  <a:lnTo>
                    <a:pt x="31669" y="2442895"/>
                  </a:lnTo>
                  <a:lnTo>
                    <a:pt x="7947" y="2262845"/>
                  </a:lnTo>
                  <a:lnTo>
                    <a:pt x="0" y="2081490"/>
                  </a:lnTo>
                  <a:lnTo>
                    <a:pt x="7947" y="1900135"/>
                  </a:lnTo>
                  <a:lnTo>
                    <a:pt x="31669" y="1720085"/>
                  </a:lnTo>
                  <a:lnTo>
                    <a:pt x="70929" y="1542762"/>
                  </a:lnTo>
                  <a:lnTo>
                    <a:pt x="125489" y="1369592"/>
                  </a:lnTo>
                  <a:lnTo>
                    <a:pt x="194995" y="1201877"/>
                  </a:lnTo>
                  <a:lnTo>
                    <a:pt x="278852" y="1040804"/>
                  </a:lnTo>
                  <a:lnTo>
                    <a:pt x="376469" y="887678"/>
                  </a:lnTo>
                  <a:lnTo>
                    <a:pt x="487013" y="743567"/>
                  </a:lnTo>
                  <a:lnTo>
                    <a:pt x="609656" y="609656"/>
                  </a:lnTo>
                  <a:lnTo>
                    <a:pt x="743567" y="487013"/>
                  </a:lnTo>
                  <a:lnTo>
                    <a:pt x="887679" y="376469"/>
                  </a:lnTo>
                  <a:lnTo>
                    <a:pt x="1040804" y="278853"/>
                  </a:lnTo>
                  <a:lnTo>
                    <a:pt x="1201877" y="194995"/>
                  </a:lnTo>
                  <a:lnTo>
                    <a:pt x="1369592" y="125490"/>
                  </a:lnTo>
                  <a:lnTo>
                    <a:pt x="1542762" y="70929"/>
                  </a:lnTo>
                  <a:lnTo>
                    <a:pt x="1720085" y="31669"/>
                  </a:lnTo>
                  <a:lnTo>
                    <a:pt x="1900135" y="7947"/>
                  </a:lnTo>
                  <a:lnTo>
                    <a:pt x="2081490" y="0"/>
                  </a:lnTo>
                  <a:close/>
                </a:path>
              </a:pathLst>
            </a:custGeom>
            <a:solidFill>
              <a:srgbClr val="C1CEEB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340B8C5F-BFE7-3B9A-A433-503BF25F63A1}"/>
                </a:ext>
              </a:extLst>
            </p:cNvPr>
            <p:cNvSpPr/>
            <p:nvPr/>
          </p:nvSpPr>
          <p:spPr>
            <a:xfrm>
              <a:off x="3398663" y="1262726"/>
              <a:ext cx="3159181" cy="3869063"/>
            </a:xfrm>
            <a:custGeom>
              <a:avLst/>
              <a:gdLst>
                <a:gd name="connsiteX0" fmla="*/ 2579297 w 3159181"/>
                <a:gd name="connsiteY0" fmla="*/ 356 h 3869063"/>
                <a:gd name="connsiteX1" fmla="*/ 2579297 w 3159181"/>
                <a:gd name="connsiteY1" fmla="*/ 498044 h 3869063"/>
                <a:gd name="connsiteX2" fmla="*/ 2397942 w 3159181"/>
                <a:gd name="connsiteY2" fmla="*/ 505991 h 3869063"/>
                <a:gd name="connsiteX3" fmla="*/ 2217892 w 3159181"/>
                <a:gd name="connsiteY3" fmla="*/ 529713 h 3869063"/>
                <a:gd name="connsiteX4" fmla="*/ 2040569 w 3159181"/>
                <a:gd name="connsiteY4" fmla="*/ 568973 h 3869063"/>
                <a:gd name="connsiteX5" fmla="*/ 1867398 w 3159181"/>
                <a:gd name="connsiteY5" fmla="*/ 623534 h 3869063"/>
                <a:gd name="connsiteX6" fmla="*/ 1699684 w 3159181"/>
                <a:gd name="connsiteY6" fmla="*/ 693039 h 3869063"/>
                <a:gd name="connsiteX7" fmla="*/ 1538611 w 3159181"/>
                <a:gd name="connsiteY7" fmla="*/ 776897 h 3869063"/>
                <a:gd name="connsiteX8" fmla="*/ 1385485 w 3159181"/>
                <a:gd name="connsiteY8" fmla="*/ 874513 h 3869063"/>
                <a:gd name="connsiteX9" fmla="*/ 1241374 w 3159181"/>
                <a:gd name="connsiteY9" fmla="*/ 985057 h 3869063"/>
                <a:gd name="connsiteX10" fmla="*/ 1107463 w 3159181"/>
                <a:gd name="connsiteY10" fmla="*/ 1107700 h 3869063"/>
                <a:gd name="connsiteX11" fmla="*/ 984820 w 3159181"/>
                <a:gd name="connsiteY11" fmla="*/ 1241611 h 3869063"/>
                <a:gd name="connsiteX12" fmla="*/ 874276 w 3159181"/>
                <a:gd name="connsiteY12" fmla="*/ 1385723 h 3869063"/>
                <a:gd name="connsiteX13" fmla="*/ 776659 w 3159181"/>
                <a:gd name="connsiteY13" fmla="*/ 1538848 h 3869063"/>
                <a:gd name="connsiteX14" fmla="*/ 692802 w 3159181"/>
                <a:gd name="connsiteY14" fmla="*/ 1699921 h 3869063"/>
                <a:gd name="connsiteX15" fmla="*/ 623296 w 3159181"/>
                <a:gd name="connsiteY15" fmla="*/ 1867636 h 3869063"/>
                <a:gd name="connsiteX16" fmla="*/ 568736 w 3159181"/>
                <a:gd name="connsiteY16" fmla="*/ 2040807 h 3869063"/>
                <a:gd name="connsiteX17" fmla="*/ 529476 w 3159181"/>
                <a:gd name="connsiteY17" fmla="*/ 2218129 h 3869063"/>
                <a:gd name="connsiteX18" fmla="*/ 505754 w 3159181"/>
                <a:gd name="connsiteY18" fmla="*/ 2398179 h 3869063"/>
                <a:gd name="connsiteX19" fmla="*/ 497807 w 3159181"/>
                <a:gd name="connsiteY19" fmla="*/ 2579534 h 3869063"/>
                <a:gd name="connsiteX20" fmla="*/ 505754 w 3159181"/>
                <a:gd name="connsiteY20" fmla="*/ 2760889 h 3869063"/>
                <a:gd name="connsiteX21" fmla="*/ 529476 w 3159181"/>
                <a:gd name="connsiteY21" fmla="*/ 2940939 h 3869063"/>
                <a:gd name="connsiteX22" fmla="*/ 568736 w 3159181"/>
                <a:gd name="connsiteY22" fmla="*/ 3118261 h 3869063"/>
                <a:gd name="connsiteX23" fmla="*/ 623296 w 3159181"/>
                <a:gd name="connsiteY23" fmla="*/ 3291432 h 3869063"/>
                <a:gd name="connsiteX24" fmla="*/ 692802 w 3159181"/>
                <a:gd name="connsiteY24" fmla="*/ 3459147 h 3869063"/>
                <a:gd name="connsiteX25" fmla="*/ 776659 w 3159181"/>
                <a:gd name="connsiteY25" fmla="*/ 3620220 h 3869063"/>
                <a:gd name="connsiteX26" fmla="*/ 1999174 w 3159181"/>
                <a:gd name="connsiteY26" fmla="*/ 2914370 h 3869063"/>
                <a:gd name="connsiteX27" fmla="*/ 2030606 w 3159181"/>
                <a:gd name="connsiteY27" fmla="*/ 2963594 h 3869063"/>
                <a:gd name="connsiteX28" fmla="*/ 2066189 w 3159181"/>
                <a:gd name="connsiteY28" fmla="*/ 3009970 h 3869063"/>
                <a:gd name="connsiteX29" fmla="*/ 2105686 w 3159181"/>
                <a:gd name="connsiteY29" fmla="*/ 3053026 h 3869063"/>
                <a:gd name="connsiteX30" fmla="*/ 2148742 w 3159181"/>
                <a:gd name="connsiteY30" fmla="*/ 3092523 h 3869063"/>
                <a:gd name="connsiteX31" fmla="*/ 2195118 w 3159181"/>
                <a:gd name="connsiteY31" fmla="*/ 3128106 h 3869063"/>
                <a:gd name="connsiteX32" fmla="*/ 2244342 w 3159181"/>
                <a:gd name="connsiteY32" fmla="*/ 3159538 h 3869063"/>
                <a:gd name="connsiteX33" fmla="*/ 2296174 w 3159181"/>
                <a:gd name="connsiteY33" fmla="*/ 3186462 h 3869063"/>
                <a:gd name="connsiteX34" fmla="*/ 2350142 w 3159181"/>
                <a:gd name="connsiteY34" fmla="*/ 3208761 h 3869063"/>
                <a:gd name="connsiteX35" fmla="*/ 2405889 w 3159181"/>
                <a:gd name="connsiteY35" fmla="*/ 3226315 h 3869063"/>
                <a:gd name="connsiteX36" fmla="*/ 2462940 w 3159181"/>
                <a:gd name="connsiteY36" fmla="*/ 3239006 h 3869063"/>
                <a:gd name="connsiteX37" fmla="*/ 2520822 w 3159181"/>
                <a:gd name="connsiteY37" fmla="*/ 3246598 h 3869063"/>
                <a:gd name="connsiteX38" fmla="*/ 2579178 w 3159181"/>
                <a:gd name="connsiteY38" fmla="*/ 3249088 h 3869063"/>
                <a:gd name="connsiteX39" fmla="*/ 2637534 w 3159181"/>
                <a:gd name="connsiteY39" fmla="*/ 3246598 h 3869063"/>
                <a:gd name="connsiteX40" fmla="*/ 2695416 w 3159181"/>
                <a:gd name="connsiteY40" fmla="*/ 3239006 h 3869063"/>
                <a:gd name="connsiteX41" fmla="*/ 2752468 w 3159181"/>
                <a:gd name="connsiteY41" fmla="*/ 3226315 h 3869063"/>
                <a:gd name="connsiteX42" fmla="*/ 2808214 w 3159181"/>
                <a:gd name="connsiteY42" fmla="*/ 3208761 h 3869063"/>
                <a:gd name="connsiteX43" fmla="*/ 2862182 w 3159181"/>
                <a:gd name="connsiteY43" fmla="*/ 3186462 h 3869063"/>
                <a:gd name="connsiteX44" fmla="*/ 2914014 w 3159181"/>
                <a:gd name="connsiteY44" fmla="*/ 3159538 h 3869063"/>
                <a:gd name="connsiteX45" fmla="*/ 2963238 w 3159181"/>
                <a:gd name="connsiteY45" fmla="*/ 3128106 h 3869063"/>
                <a:gd name="connsiteX46" fmla="*/ 3009615 w 3159181"/>
                <a:gd name="connsiteY46" fmla="*/ 3092523 h 3869063"/>
                <a:gd name="connsiteX47" fmla="*/ 3052670 w 3159181"/>
                <a:gd name="connsiteY47" fmla="*/ 3053026 h 3869063"/>
                <a:gd name="connsiteX48" fmla="*/ 3092167 w 3159181"/>
                <a:gd name="connsiteY48" fmla="*/ 3009970 h 3869063"/>
                <a:gd name="connsiteX49" fmla="*/ 3127750 w 3159181"/>
                <a:gd name="connsiteY49" fmla="*/ 2963594 h 3869063"/>
                <a:gd name="connsiteX50" fmla="*/ 3159182 w 3159181"/>
                <a:gd name="connsiteY50" fmla="*/ 2914370 h 3869063"/>
                <a:gd name="connsiteX51" fmla="*/ 2810468 w 3159181"/>
                <a:gd name="connsiteY51" fmla="*/ 2712970 h 3869063"/>
                <a:gd name="connsiteX52" fmla="*/ 2821262 w 3159181"/>
                <a:gd name="connsiteY52" fmla="*/ 2692332 h 3869063"/>
                <a:gd name="connsiteX53" fmla="*/ 2830157 w 3159181"/>
                <a:gd name="connsiteY53" fmla="*/ 2670864 h 3869063"/>
                <a:gd name="connsiteX54" fmla="*/ 2837155 w 3159181"/>
                <a:gd name="connsiteY54" fmla="*/ 2648684 h 3869063"/>
                <a:gd name="connsiteX55" fmla="*/ 2842137 w 3159181"/>
                <a:gd name="connsiteY55" fmla="*/ 2625911 h 3869063"/>
                <a:gd name="connsiteX56" fmla="*/ 2845221 w 3159181"/>
                <a:gd name="connsiteY56" fmla="*/ 2602782 h 3869063"/>
                <a:gd name="connsiteX57" fmla="*/ 2846288 w 3159181"/>
                <a:gd name="connsiteY57" fmla="*/ 2579534 h 3869063"/>
                <a:gd name="connsiteX58" fmla="*/ 2845221 w 3159181"/>
                <a:gd name="connsiteY58" fmla="*/ 2556286 h 3869063"/>
                <a:gd name="connsiteX59" fmla="*/ 2842137 w 3159181"/>
                <a:gd name="connsiteY59" fmla="*/ 2533157 h 3869063"/>
                <a:gd name="connsiteX60" fmla="*/ 2837155 w 3159181"/>
                <a:gd name="connsiteY60" fmla="*/ 2510384 h 3869063"/>
                <a:gd name="connsiteX61" fmla="*/ 2830157 w 3159181"/>
                <a:gd name="connsiteY61" fmla="*/ 2488204 h 3869063"/>
                <a:gd name="connsiteX62" fmla="*/ 2821262 w 3159181"/>
                <a:gd name="connsiteY62" fmla="*/ 2466736 h 3869063"/>
                <a:gd name="connsiteX63" fmla="*/ 2810468 w 3159181"/>
                <a:gd name="connsiteY63" fmla="*/ 2446098 h 3869063"/>
                <a:gd name="connsiteX64" fmla="*/ 2798014 w 3159181"/>
                <a:gd name="connsiteY64" fmla="*/ 2426408 h 3869063"/>
                <a:gd name="connsiteX65" fmla="*/ 2783781 w 3159181"/>
                <a:gd name="connsiteY65" fmla="*/ 2407905 h 3869063"/>
                <a:gd name="connsiteX66" fmla="*/ 2768005 w 3159181"/>
                <a:gd name="connsiteY66" fmla="*/ 2390707 h 3869063"/>
                <a:gd name="connsiteX67" fmla="*/ 2750807 w 3159181"/>
                <a:gd name="connsiteY67" fmla="*/ 2374931 h 3869063"/>
                <a:gd name="connsiteX68" fmla="*/ 2732304 w 3159181"/>
                <a:gd name="connsiteY68" fmla="*/ 2360698 h 3869063"/>
                <a:gd name="connsiteX69" fmla="*/ 2712615 w 3159181"/>
                <a:gd name="connsiteY69" fmla="*/ 2348244 h 3869063"/>
                <a:gd name="connsiteX70" fmla="*/ 2691976 w 3159181"/>
                <a:gd name="connsiteY70" fmla="*/ 2337451 h 3869063"/>
                <a:gd name="connsiteX71" fmla="*/ 2670508 w 3159181"/>
                <a:gd name="connsiteY71" fmla="*/ 2328555 h 3869063"/>
                <a:gd name="connsiteX72" fmla="*/ 2648328 w 3159181"/>
                <a:gd name="connsiteY72" fmla="*/ 2321557 h 3869063"/>
                <a:gd name="connsiteX73" fmla="*/ 2625555 w 3159181"/>
                <a:gd name="connsiteY73" fmla="*/ 2316575 h 3869063"/>
                <a:gd name="connsiteX74" fmla="*/ 2602426 w 3159181"/>
                <a:gd name="connsiteY74" fmla="*/ 2313491 h 3869063"/>
                <a:gd name="connsiteX75" fmla="*/ 2579178 w 3159181"/>
                <a:gd name="connsiteY75" fmla="*/ 2312424 h 3869063"/>
                <a:gd name="connsiteX76" fmla="*/ 2579178 w 3159181"/>
                <a:gd name="connsiteY76" fmla="*/ 2312424 h 3869063"/>
                <a:gd name="connsiteX77" fmla="*/ 2602426 w 3159181"/>
                <a:gd name="connsiteY77" fmla="*/ 2313491 h 3869063"/>
                <a:gd name="connsiteX78" fmla="*/ 2625555 w 3159181"/>
                <a:gd name="connsiteY78" fmla="*/ 2316575 h 3869063"/>
                <a:gd name="connsiteX79" fmla="*/ 2648328 w 3159181"/>
                <a:gd name="connsiteY79" fmla="*/ 2321557 h 3869063"/>
                <a:gd name="connsiteX80" fmla="*/ 2670508 w 3159181"/>
                <a:gd name="connsiteY80" fmla="*/ 2328555 h 3869063"/>
                <a:gd name="connsiteX81" fmla="*/ 2691976 w 3159181"/>
                <a:gd name="connsiteY81" fmla="*/ 2337451 h 3869063"/>
                <a:gd name="connsiteX82" fmla="*/ 2712615 w 3159181"/>
                <a:gd name="connsiteY82" fmla="*/ 2348244 h 3869063"/>
                <a:gd name="connsiteX83" fmla="*/ 2732304 w 3159181"/>
                <a:gd name="connsiteY83" fmla="*/ 2360698 h 3869063"/>
                <a:gd name="connsiteX84" fmla="*/ 2750807 w 3159181"/>
                <a:gd name="connsiteY84" fmla="*/ 2374931 h 3869063"/>
                <a:gd name="connsiteX85" fmla="*/ 2768005 w 3159181"/>
                <a:gd name="connsiteY85" fmla="*/ 2390707 h 3869063"/>
                <a:gd name="connsiteX86" fmla="*/ 2783781 w 3159181"/>
                <a:gd name="connsiteY86" fmla="*/ 2407905 h 3869063"/>
                <a:gd name="connsiteX87" fmla="*/ 2798014 w 3159181"/>
                <a:gd name="connsiteY87" fmla="*/ 2426408 h 3869063"/>
                <a:gd name="connsiteX88" fmla="*/ 2810468 w 3159181"/>
                <a:gd name="connsiteY88" fmla="*/ 2446098 h 3869063"/>
                <a:gd name="connsiteX89" fmla="*/ 2821262 w 3159181"/>
                <a:gd name="connsiteY89" fmla="*/ 2466736 h 3869063"/>
                <a:gd name="connsiteX90" fmla="*/ 2830157 w 3159181"/>
                <a:gd name="connsiteY90" fmla="*/ 2488204 h 3869063"/>
                <a:gd name="connsiteX91" fmla="*/ 2837155 w 3159181"/>
                <a:gd name="connsiteY91" fmla="*/ 2510384 h 3869063"/>
                <a:gd name="connsiteX92" fmla="*/ 2842137 w 3159181"/>
                <a:gd name="connsiteY92" fmla="*/ 2533157 h 3869063"/>
                <a:gd name="connsiteX93" fmla="*/ 2845221 w 3159181"/>
                <a:gd name="connsiteY93" fmla="*/ 2556286 h 3869063"/>
                <a:gd name="connsiteX94" fmla="*/ 2846288 w 3159181"/>
                <a:gd name="connsiteY94" fmla="*/ 2579534 h 3869063"/>
                <a:gd name="connsiteX95" fmla="*/ 2845221 w 3159181"/>
                <a:gd name="connsiteY95" fmla="*/ 2602782 h 3869063"/>
                <a:gd name="connsiteX96" fmla="*/ 2842137 w 3159181"/>
                <a:gd name="connsiteY96" fmla="*/ 2625911 h 3869063"/>
                <a:gd name="connsiteX97" fmla="*/ 2837155 w 3159181"/>
                <a:gd name="connsiteY97" fmla="*/ 2648684 h 3869063"/>
                <a:gd name="connsiteX98" fmla="*/ 2830157 w 3159181"/>
                <a:gd name="connsiteY98" fmla="*/ 2670864 h 3869063"/>
                <a:gd name="connsiteX99" fmla="*/ 2821262 w 3159181"/>
                <a:gd name="connsiteY99" fmla="*/ 2692332 h 3869063"/>
                <a:gd name="connsiteX100" fmla="*/ 2810468 w 3159181"/>
                <a:gd name="connsiteY100" fmla="*/ 2712970 h 3869063"/>
                <a:gd name="connsiteX101" fmla="*/ 3159182 w 3159181"/>
                <a:gd name="connsiteY101" fmla="*/ 2914370 h 3869063"/>
                <a:gd name="connsiteX102" fmla="*/ 3127750 w 3159181"/>
                <a:gd name="connsiteY102" fmla="*/ 2963594 h 3869063"/>
                <a:gd name="connsiteX103" fmla="*/ 3092167 w 3159181"/>
                <a:gd name="connsiteY103" fmla="*/ 3009970 h 3869063"/>
                <a:gd name="connsiteX104" fmla="*/ 3052670 w 3159181"/>
                <a:gd name="connsiteY104" fmla="*/ 3053026 h 3869063"/>
                <a:gd name="connsiteX105" fmla="*/ 3009615 w 3159181"/>
                <a:gd name="connsiteY105" fmla="*/ 3092523 h 3869063"/>
                <a:gd name="connsiteX106" fmla="*/ 2963238 w 3159181"/>
                <a:gd name="connsiteY106" fmla="*/ 3128106 h 3869063"/>
                <a:gd name="connsiteX107" fmla="*/ 2914014 w 3159181"/>
                <a:gd name="connsiteY107" fmla="*/ 3159538 h 3869063"/>
                <a:gd name="connsiteX108" fmla="*/ 2862182 w 3159181"/>
                <a:gd name="connsiteY108" fmla="*/ 3186462 h 3869063"/>
                <a:gd name="connsiteX109" fmla="*/ 2808214 w 3159181"/>
                <a:gd name="connsiteY109" fmla="*/ 3208761 h 3869063"/>
                <a:gd name="connsiteX110" fmla="*/ 2752468 w 3159181"/>
                <a:gd name="connsiteY110" fmla="*/ 3226315 h 3869063"/>
                <a:gd name="connsiteX111" fmla="*/ 2695416 w 3159181"/>
                <a:gd name="connsiteY111" fmla="*/ 3239006 h 3869063"/>
                <a:gd name="connsiteX112" fmla="*/ 2637534 w 3159181"/>
                <a:gd name="connsiteY112" fmla="*/ 3246598 h 3869063"/>
                <a:gd name="connsiteX113" fmla="*/ 2579178 w 3159181"/>
                <a:gd name="connsiteY113" fmla="*/ 3249088 h 3869063"/>
                <a:gd name="connsiteX114" fmla="*/ 2520822 w 3159181"/>
                <a:gd name="connsiteY114" fmla="*/ 3246598 h 3869063"/>
                <a:gd name="connsiteX115" fmla="*/ 2462940 w 3159181"/>
                <a:gd name="connsiteY115" fmla="*/ 3239006 h 3869063"/>
                <a:gd name="connsiteX116" fmla="*/ 2405889 w 3159181"/>
                <a:gd name="connsiteY116" fmla="*/ 3226315 h 3869063"/>
                <a:gd name="connsiteX117" fmla="*/ 2350142 w 3159181"/>
                <a:gd name="connsiteY117" fmla="*/ 3208761 h 3869063"/>
                <a:gd name="connsiteX118" fmla="*/ 2296174 w 3159181"/>
                <a:gd name="connsiteY118" fmla="*/ 3186462 h 3869063"/>
                <a:gd name="connsiteX119" fmla="*/ 2244342 w 3159181"/>
                <a:gd name="connsiteY119" fmla="*/ 3159538 h 3869063"/>
                <a:gd name="connsiteX120" fmla="*/ 2195118 w 3159181"/>
                <a:gd name="connsiteY120" fmla="*/ 3128106 h 3869063"/>
                <a:gd name="connsiteX121" fmla="*/ 2148742 w 3159181"/>
                <a:gd name="connsiteY121" fmla="*/ 3092523 h 3869063"/>
                <a:gd name="connsiteX122" fmla="*/ 2105686 w 3159181"/>
                <a:gd name="connsiteY122" fmla="*/ 3053026 h 3869063"/>
                <a:gd name="connsiteX123" fmla="*/ 2066189 w 3159181"/>
                <a:gd name="connsiteY123" fmla="*/ 3009970 h 3869063"/>
                <a:gd name="connsiteX124" fmla="*/ 2030606 w 3159181"/>
                <a:gd name="connsiteY124" fmla="*/ 2963594 h 3869063"/>
                <a:gd name="connsiteX125" fmla="*/ 1999174 w 3159181"/>
                <a:gd name="connsiteY125" fmla="*/ 2914370 h 3869063"/>
                <a:gd name="connsiteX126" fmla="*/ 345630 w 3159181"/>
                <a:gd name="connsiteY126" fmla="*/ 3869064 h 3869063"/>
                <a:gd name="connsiteX127" fmla="*/ 241728 w 3159181"/>
                <a:gd name="connsiteY127" fmla="*/ 3669443 h 3869063"/>
                <a:gd name="connsiteX128" fmla="*/ 155617 w 3159181"/>
                <a:gd name="connsiteY128" fmla="*/ 3461519 h 3869063"/>
                <a:gd name="connsiteX129" fmla="*/ 88009 w 3159181"/>
                <a:gd name="connsiteY129" fmla="*/ 3246953 h 3869063"/>
                <a:gd name="connsiteX130" fmla="*/ 39260 w 3159181"/>
                <a:gd name="connsiteY130" fmla="*/ 3027288 h 3869063"/>
                <a:gd name="connsiteX131" fmla="*/ 9845 w 3159181"/>
                <a:gd name="connsiteY131" fmla="*/ 2804182 h 3869063"/>
                <a:gd name="connsiteX132" fmla="*/ 0 w 3159181"/>
                <a:gd name="connsiteY132" fmla="*/ 2579415 h 3869063"/>
                <a:gd name="connsiteX133" fmla="*/ 9845 w 3159181"/>
                <a:gd name="connsiteY133" fmla="*/ 2354649 h 3869063"/>
                <a:gd name="connsiteX134" fmla="*/ 39260 w 3159181"/>
                <a:gd name="connsiteY134" fmla="*/ 2131543 h 3869063"/>
                <a:gd name="connsiteX135" fmla="*/ 88009 w 3159181"/>
                <a:gd name="connsiteY135" fmla="*/ 1911877 h 3869063"/>
                <a:gd name="connsiteX136" fmla="*/ 155617 w 3159181"/>
                <a:gd name="connsiteY136" fmla="*/ 1697312 h 3869063"/>
                <a:gd name="connsiteX137" fmla="*/ 241728 w 3159181"/>
                <a:gd name="connsiteY137" fmla="*/ 1489388 h 3869063"/>
                <a:gd name="connsiteX138" fmla="*/ 345630 w 3159181"/>
                <a:gd name="connsiteY138" fmla="*/ 1289767 h 3869063"/>
                <a:gd name="connsiteX139" fmla="*/ 466494 w 3159181"/>
                <a:gd name="connsiteY139" fmla="*/ 1099991 h 3869063"/>
                <a:gd name="connsiteX140" fmla="*/ 603489 w 3159181"/>
                <a:gd name="connsiteY140" fmla="*/ 921482 h 3869063"/>
                <a:gd name="connsiteX141" fmla="*/ 755547 w 3159181"/>
                <a:gd name="connsiteY141" fmla="*/ 755547 h 3869063"/>
                <a:gd name="connsiteX142" fmla="*/ 921482 w 3159181"/>
                <a:gd name="connsiteY142" fmla="*/ 603489 h 3869063"/>
                <a:gd name="connsiteX143" fmla="*/ 1099991 w 3159181"/>
                <a:gd name="connsiteY143" fmla="*/ 466494 h 3869063"/>
                <a:gd name="connsiteX144" fmla="*/ 1289767 w 3159181"/>
                <a:gd name="connsiteY144" fmla="*/ 345630 h 3869063"/>
                <a:gd name="connsiteX145" fmla="*/ 1489388 w 3159181"/>
                <a:gd name="connsiteY145" fmla="*/ 241728 h 3869063"/>
                <a:gd name="connsiteX146" fmla="*/ 1697312 w 3159181"/>
                <a:gd name="connsiteY146" fmla="*/ 155617 h 3869063"/>
                <a:gd name="connsiteX147" fmla="*/ 1911877 w 3159181"/>
                <a:gd name="connsiteY147" fmla="*/ 88009 h 3869063"/>
                <a:gd name="connsiteX148" fmla="*/ 2131543 w 3159181"/>
                <a:gd name="connsiteY148" fmla="*/ 39260 h 3869063"/>
                <a:gd name="connsiteX149" fmla="*/ 2354649 w 3159181"/>
                <a:gd name="connsiteY149" fmla="*/ 9845 h 3869063"/>
                <a:gd name="connsiteX150" fmla="*/ 2579415 w 3159181"/>
                <a:gd name="connsiteY150" fmla="*/ 0 h 386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3159181" h="3869063">
                  <a:moveTo>
                    <a:pt x="2579297" y="356"/>
                  </a:moveTo>
                  <a:lnTo>
                    <a:pt x="2579297" y="498044"/>
                  </a:lnTo>
                  <a:lnTo>
                    <a:pt x="2397942" y="505991"/>
                  </a:lnTo>
                  <a:lnTo>
                    <a:pt x="2217892" y="529713"/>
                  </a:lnTo>
                  <a:lnTo>
                    <a:pt x="2040569" y="568973"/>
                  </a:lnTo>
                  <a:lnTo>
                    <a:pt x="1867398" y="623534"/>
                  </a:lnTo>
                  <a:lnTo>
                    <a:pt x="1699684" y="693039"/>
                  </a:lnTo>
                  <a:lnTo>
                    <a:pt x="1538611" y="776897"/>
                  </a:lnTo>
                  <a:lnTo>
                    <a:pt x="1385485" y="874513"/>
                  </a:lnTo>
                  <a:lnTo>
                    <a:pt x="1241374" y="985057"/>
                  </a:lnTo>
                  <a:lnTo>
                    <a:pt x="1107463" y="1107700"/>
                  </a:lnTo>
                  <a:lnTo>
                    <a:pt x="984820" y="1241611"/>
                  </a:lnTo>
                  <a:lnTo>
                    <a:pt x="874276" y="1385723"/>
                  </a:lnTo>
                  <a:lnTo>
                    <a:pt x="776659" y="1538848"/>
                  </a:lnTo>
                  <a:lnTo>
                    <a:pt x="692802" y="1699921"/>
                  </a:lnTo>
                  <a:lnTo>
                    <a:pt x="623296" y="1867636"/>
                  </a:lnTo>
                  <a:lnTo>
                    <a:pt x="568736" y="2040807"/>
                  </a:lnTo>
                  <a:lnTo>
                    <a:pt x="529476" y="2218129"/>
                  </a:lnTo>
                  <a:lnTo>
                    <a:pt x="505754" y="2398179"/>
                  </a:lnTo>
                  <a:lnTo>
                    <a:pt x="497807" y="2579534"/>
                  </a:lnTo>
                  <a:lnTo>
                    <a:pt x="505754" y="2760889"/>
                  </a:lnTo>
                  <a:lnTo>
                    <a:pt x="529476" y="2940939"/>
                  </a:lnTo>
                  <a:lnTo>
                    <a:pt x="568736" y="3118261"/>
                  </a:lnTo>
                  <a:lnTo>
                    <a:pt x="623296" y="3291432"/>
                  </a:lnTo>
                  <a:lnTo>
                    <a:pt x="692802" y="3459147"/>
                  </a:lnTo>
                  <a:lnTo>
                    <a:pt x="776659" y="3620220"/>
                  </a:lnTo>
                  <a:lnTo>
                    <a:pt x="1999174" y="2914370"/>
                  </a:lnTo>
                  <a:lnTo>
                    <a:pt x="2030606" y="2963594"/>
                  </a:lnTo>
                  <a:lnTo>
                    <a:pt x="2066189" y="3009970"/>
                  </a:lnTo>
                  <a:lnTo>
                    <a:pt x="2105686" y="3053026"/>
                  </a:lnTo>
                  <a:lnTo>
                    <a:pt x="2148742" y="3092523"/>
                  </a:lnTo>
                  <a:lnTo>
                    <a:pt x="2195118" y="3128106"/>
                  </a:lnTo>
                  <a:lnTo>
                    <a:pt x="2244342" y="3159538"/>
                  </a:lnTo>
                  <a:lnTo>
                    <a:pt x="2296174" y="3186462"/>
                  </a:lnTo>
                  <a:lnTo>
                    <a:pt x="2350142" y="3208761"/>
                  </a:lnTo>
                  <a:lnTo>
                    <a:pt x="2405889" y="3226315"/>
                  </a:lnTo>
                  <a:lnTo>
                    <a:pt x="2462940" y="3239006"/>
                  </a:lnTo>
                  <a:lnTo>
                    <a:pt x="2520822" y="3246598"/>
                  </a:lnTo>
                  <a:lnTo>
                    <a:pt x="2579178" y="3249088"/>
                  </a:lnTo>
                  <a:lnTo>
                    <a:pt x="2637534" y="3246598"/>
                  </a:lnTo>
                  <a:lnTo>
                    <a:pt x="2695416" y="3239006"/>
                  </a:lnTo>
                  <a:lnTo>
                    <a:pt x="2752468" y="3226315"/>
                  </a:lnTo>
                  <a:lnTo>
                    <a:pt x="2808214" y="3208761"/>
                  </a:lnTo>
                  <a:lnTo>
                    <a:pt x="2862182" y="3186462"/>
                  </a:lnTo>
                  <a:lnTo>
                    <a:pt x="2914014" y="3159538"/>
                  </a:lnTo>
                  <a:lnTo>
                    <a:pt x="2963238" y="3128106"/>
                  </a:lnTo>
                  <a:lnTo>
                    <a:pt x="3009615" y="3092523"/>
                  </a:lnTo>
                  <a:lnTo>
                    <a:pt x="3052670" y="3053026"/>
                  </a:lnTo>
                  <a:lnTo>
                    <a:pt x="3092167" y="3009970"/>
                  </a:lnTo>
                  <a:lnTo>
                    <a:pt x="3127750" y="2963594"/>
                  </a:lnTo>
                  <a:lnTo>
                    <a:pt x="3159182" y="2914370"/>
                  </a:lnTo>
                  <a:lnTo>
                    <a:pt x="2810468" y="2712970"/>
                  </a:lnTo>
                  <a:lnTo>
                    <a:pt x="2821262" y="2692332"/>
                  </a:lnTo>
                  <a:lnTo>
                    <a:pt x="2830157" y="2670864"/>
                  </a:lnTo>
                  <a:lnTo>
                    <a:pt x="2837155" y="2648684"/>
                  </a:lnTo>
                  <a:lnTo>
                    <a:pt x="2842137" y="2625911"/>
                  </a:lnTo>
                  <a:lnTo>
                    <a:pt x="2845221" y="2602782"/>
                  </a:lnTo>
                  <a:lnTo>
                    <a:pt x="2846288" y="2579534"/>
                  </a:lnTo>
                  <a:lnTo>
                    <a:pt x="2845221" y="2556286"/>
                  </a:lnTo>
                  <a:lnTo>
                    <a:pt x="2842137" y="2533157"/>
                  </a:lnTo>
                  <a:lnTo>
                    <a:pt x="2837155" y="2510384"/>
                  </a:lnTo>
                  <a:lnTo>
                    <a:pt x="2830157" y="2488204"/>
                  </a:lnTo>
                  <a:lnTo>
                    <a:pt x="2821262" y="2466736"/>
                  </a:lnTo>
                  <a:lnTo>
                    <a:pt x="2810468" y="2446098"/>
                  </a:lnTo>
                  <a:lnTo>
                    <a:pt x="2798014" y="2426408"/>
                  </a:lnTo>
                  <a:lnTo>
                    <a:pt x="2783781" y="2407905"/>
                  </a:lnTo>
                  <a:lnTo>
                    <a:pt x="2768005" y="2390707"/>
                  </a:lnTo>
                  <a:lnTo>
                    <a:pt x="2750807" y="2374931"/>
                  </a:lnTo>
                  <a:lnTo>
                    <a:pt x="2732304" y="2360698"/>
                  </a:lnTo>
                  <a:lnTo>
                    <a:pt x="2712615" y="2348244"/>
                  </a:lnTo>
                  <a:lnTo>
                    <a:pt x="2691976" y="2337451"/>
                  </a:lnTo>
                  <a:lnTo>
                    <a:pt x="2670508" y="2328555"/>
                  </a:lnTo>
                  <a:lnTo>
                    <a:pt x="2648328" y="2321557"/>
                  </a:lnTo>
                  <a:lnTo>
                    <a:pt x="2625555" y="2316575"/>
                  </a:lnTo>
                  <a:lnTo>
                    <a:pt x="2602426" y="2313491"/>
                  </a:lnTo>
                  <a:lnTo>
                    <a:pt x="2579178" y="2312424"/>
                  </a:lnTo>
                  <a:lnTo>
                    <a:pt x="2579178" y="2312424"/>
                  </a:lnTo>
                  <a:lnTo>
                    <a:pt x="2602426" y="2313491"/>
                  </a:lnTo>
                  <a:lnTo>
                    <a:pt x="2625555" y="2316575"/>
                  </a:lnTo>
                  <a:lnTo>
                    <a:pt x="2648328" y="2321557"/>
                  </a:lnTo>
                  <a:lnTo>
                    <a:pt x="2670508" y="2328555"/>
                  </a:lnTo>
                  <a:lnTo>
                    <a:pt x="2691976" y="2337451"/>
                  </a:lnTo>
                  <a:lnTo>
                    <a:pt x="2712615" y="2348244"/>
                  </a:lnTo>
                  <a:lnTo>
                    <a:pt x="2732304" y="2360698"/>
                  </a:lnTo>
                  <a:lnTo>
                    <a:pt x="2750807" y="2374931"/>
                  </a:lnTo>
                  <a:lnTo>
                    <a:pt x="2768005" y="2390707"/>
                  </a:lnTo>
                  <a:lnTo>
                    <a:pt x="2783781" y="2407905"/>
                  </a:lnTo>
                  <a:lnTo>
                    <a:pt x="2798014" y="2426408"/>
                  </a:lnTo>
                  <a:lnTo>
                    <a:pt x="2810468" y="2446098"/>
                  </a:lnTo>
                  <a:lnTo>
                    <a:pt x="2821262" y="2466736"/>
                  </a:lnTo>
                  <a:lnTo>
                    <a:pt x="2830157" y="2488204"/>
                  </a:lnTo>
                  <a:lnTo>
                    <a:pt x="2837155" y="2510384"/>
                  </a:lnTo>
                  <a:lnTo>
                    <a:pt x="2842137" y="2533157"/>
                  </a:lnTo>
                  <a:lnTo>
                    <a:pt x="2845221" y="2556286"/>
                  </a:lnTo>
                  <a:lnTo>
                    <a:pt x="2846288" y="2579534"/>
                  </a:lnTo>
                  <a:lnTo>
                    <a:pt x="2845221" y="2602782"/>
                  </a:lnTo>
                  <a:lnTo>
                    <a:pt x="2842137" y="2625911"/>
                  </a:lnTo>
                  <a:lnTo>
                    <a:pt x="2837155" y="2648684"/>
                  </a:lnTo>
                  <a:lnTo>
                    <a:pt x="2830157" y="2670864"/>
                  </a:lnTo>
                  <a:lnTo>
                    <a:pt x="2821262" y="2692332"/>
                  </a:lnTo>
                  <a:lnTo>
                    <a:pt x="2810468" y="2712970"/>
                  </a:lnTo>
                  <a:lnTo>
                    <a:pt x="3159182" y="2914370"/>
                  </a:lnTo>
                  <a:lnTo>
                    <a:pt x="3127750" y="2963594"/>
                  </a:lnTo>
                  <a:lnTo>
                    <a:pt x="3092167" y="3009970"/>
                  </a:lnTo>
                  <a:lnTo>
                    <a:pt x="3052670" y="3053026"/>
                  </a:lnTo>
                  <a:lnTo>
                    <a:pt x="3009615" y="3092523"/>
                  </a:lnTo>
                  <a:lnTo>
                    <a:pt x="2963238" y="3128106"/>
                  </a:lnTo>
                  <a:lnTo>
                    <a:pt x="2914014" y="3159538"/>
                  </a:lnTo>
                  <a:lnTo>
                    <a:pt x="2862182" y="3186462"/>
                  </a:lnTo>
                  <a:lnTo>
                    <a:pt x="2808214" y="3208761"/>
                  </a:lnTo>
                  <a:lnTo>
                    <a:pt x="2752468" y="3226315"/>
                  </a:lnTo>
                  <a:lnTo>
                    <a:pt x="2695416" y="3239006"/>
                  </a:lnTo>
                  <a:lnTo>
                    <a:pt x="2637534" y="3246598"/>
                  </a:lnTo>
                  <a:lnTo>
                    <a:pt x="2579178" y="3249088"/>
                  </a:lnTo>
                  <a:lnTo>
                    <a:pt x="2520822" y="3246598"/>
                  </a:lnTo>
                  <a:lnTo>
                    <a:pt x="2462940" y="3239006"/>
                  </a:lnTo>
                  <a:lnTo>
                    <a:pt x="2405889" y="3226315"/>
                  </a:lnTo>
                  <a:lnTo>
                    <a:pt x="2350142" y="3208761"/>
                  </a:lnTo>
                  <a:lnTo>
                    <a:pt x="2296174" y="3186462"/>
                  </a:lnTo>
                  <a:lnTo>
                    <a:pt x="2244342" y="3159538"/>
                  </a:lnTo>
                  <a:lnTo>
                    <a:pt x="2195118" y="3128106"/>
                  </a:lnTo>
                  <a:lnTo>
                    <a:pt x="2148742" y="3092523"/>
                  </a:lnTo>
                  <a:lnTo>
                    <a:pt x="2105686" y="3053026"/>
                  </a:lnTo>
                  <a:lnTo>
                    <a:pt x="2066189" y="3009970"/>
                  </a:lnTo>
                  <a:lnTo>
                    <a:pt x="2030606" y="2963594"/>
                  </a:lnTo>
                  <a:lnTo>
                    <a:pt x="1999174" y="2914370"/>
                  </a:lnTo>
                  <a:lnTo>
                    <a:pt x="345630" y="3869064"/>
                  </a:lnTo>
                  <a:lnTo>
                    <a:pt x="241728" y="3669443"/>
                  </a:lnTo>
                  <a:lnTo>
                    <a:pt x="155617" y="3461519"/>
                  </a:lnTo>
                  <a:lnTo>
                    <a:pt x="88009" y="3246953"/>
                  </a:lnTo>
                  <a:lnTo>
                    <a:pt x="39260" y="3027288"/>
                  </a:lnTo>
                  <a:lnTo>
                    <a:pt x="9845" y="2804182"/>
                  </a:lnTo>
                  <a:lnTo>
                    <a:pt x="0" y="2579415"/>
                  </a:lnTo>
                  <a:lnTo>
                    <a:pt x="9845" y="2354649"/>
                  </a:lnTo>
                  <a:lnTo>
                    <a:pt x="39260" y="2131543"/>
                  </a:lnTo>
                  <a:lnTo>
                    <a:pt x="88009" y="1911877"/>
                  </a:lnTo>
                  <a:lnTo>
                    <a:pt x="155617" y="1697312"/>
                  </a:lnTo>
                  <a:lnTo>
                    <a:pt x="241728" y="1489388"/>
                  </a:lnTo>
                  <a:lnTo>
                    <a:pt x="345630" y="1289767"/>
                  </a:lnTo>
                  <a:lnTo>
                    <a:pt x="466494" y="1099991"/>
                  </a:lnTo>
                  <a:lnTo>
                    <a:pt x="603489" y="921482"/>
                  </a:lnTo>
                  <a:lnTo>
                    <a:pt x="755547" y="755547"/>
                  </a:lnTo>
                  <a:lnTo>
                    <a:pt x="921482" y="603489"/>
                  </a:lnTo>
                  <a:lnTo>
                    <a:pt x="1099991" y="466494"/>
                  </a:lnTo>
                  <a:lnTo>
                    <a:pt x="1289767" y="345630"/>
                  </a:lnTo>
                  <a:lnTo>
                    <a:pt x="1489388" y="241728"/>
                  </a:lnTo>
                  <a:lnTo>
                    <a:pt x="1697312" y="155617"/>
                  </a:lnTo>
                  <a:lnTo>
                    <a:pt x="1911877" y="88009"/>
                  </a:lnTo>
                  <a:lnTo>
                    <a:pt x="2131543" y="39260"/>
                  </a:lnTo>
                  <a:lnTo>
                    <a:pt x="2354649" y="9845"/>
                  </a:lnTo>
                  <a:lnTo>
                    <a:pt x="2579415" y="0"/>
                  </a:lnTo>
                  <a:close/>
                </a:path>
              </a:pathLst>
            </a:custGeom>
            <a:solidFill>
              <a:srgbClr val="FCAF57"/>
            </a:solidFill>
            <a:ln w="11857" cap="flat">
              <a:solidFill>
                <a:srgbClr val="FCAF5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6" name="Graphic 163">
              <a:extLst>
                <a:ext uri="{FF2B5EF4-FFF2-40B4-BE49-F238E27FC236}">
                  <a16:creationId xmlns:a16="http://schemas.microsoft.com/office/drawing/2014/main" id="{35CE689D-AAD8-1F55-0236-D858102E742A}"/>
                </a:ext>
              </a:extLst>
            </p:cNvPr>
            <p:cNvGrpSpPr/>
            <p:nvPr/>
          </p:nvGrpSpPr>
          <p:grpSpPr>
            <a:xfrm>
              <a:off x="3744412" y="1263082"/>
              <a:ext cx="4467096" cy="3868589"/>
              <a:chOff x="3744412" y="1263082"/>
              <a:chExt cx="4467096" cy="3868589"/>
            </a:xfrm>
            <a:noFill/>
          </p:grpSpPr>
          <p:sp>
            <p:nvSpPr>
              <p:cNvPr id="427" name="Freeform 426">
                <a:extLst>
                  <a:ext uri="{FF2B5EF4-FFF2-40B4-BE49-F238E27FC236}">
                    <a16:creationId xmlns:a16="http://schemas.microsoft.com/office/drawing/2014/main" id="{FBDB1D83-9C7A-1015-B515-8A21F042BEEB}"/>
                  </a:ext>
                </a:extLst>
              </p:cNvPr>
              <p:cNvSpPr/>
              <p:nvPr/>
            </p:nvSpPr>
            <p:spPr>
              <a:xfrm>
                <a:off x="5977960" y="1263082"/>
                <a:ext cx="11861" cy="2579059"/>
              </a:xfrm>
              <a:custGeom>
                <a:avLst/>
                <a:gdLst>
                  <a:gd name="connsiteX0" fmla="*/ 0 w 11861"/>
                  <a:gd name="connsiteY0" fmla="*/ 2579060 h 2579059"/>
                  <a:gd name="connsiteX1" fmla="*/ 0 w 11861"/>
                  <a:gd name="connsiteY1" fmla="*/ 0 h 257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61" h="2579059">
                    <a:moveTo>
                      <a:pt x="0" y="2579060"/>
                    </a:moveTo>
                    <a:lnTo>
                      <a:pt x="0" y="0"/>
                    </a:lnTo>
                  </a:path>
                </a:pathLst>
              </a:custGeom>
              <a:noFill/>
              <a:ln w="9486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 427">
                <a:extLst>
                  <a:ext uri="{FF2B5EF4-FFF2-40B4-BE49-F238E27FC236}">
                    <a16:creationId xmlns:a16="http://schemas.microsoft.com/office/drawing/2014/main" id="{4EA341B2-DFD1-D35F-DDA4-1155E530B3C1}"/>
                  </a:ext>
                </a:extLst>
              </p:cNvPr>
              <p:cNvSpPr/>
              <p:nvPr/>
            </p:nvSpPr>
            <p:spPr>
              <a:xfrm>
                <a:off x="3744412" y="3842141"/>
                <a:ext cx="2233548" cy="1289529"/>
              </a:xfrm>
              <a:custGeom>
                <a:avLst/>
                <a:gdLst>
                  <a:gd name="connsiteX0" fmla="*/ 2233548 w 2233548"/>
                  <a:gd name="connsiteY0" fmla="*/ 0 h 1289529"/>
                  <a:gd name="connsiteX1" fmla="*/ 0 w 2233548"/>
                  <a:gd name="connsiteY1" fmla="*/ 1289530 h 128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33548" h="1289529">
                    <a:moveTo>
                      <a:pt x="2233548" y="0"/>
                    </a:moveTo>
                    <a:lnTo>
                      <a:pt x="0" y="1289530"/>
                    </a:lnTo>
                  </a:path>
                </a:pathLst>
              </a:custGeom>
              <a:noFill/>
              <a:ln w="9486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 428">
                <a:extLst>
                  <a:ext uri="{FF2B5EF4-FFF2-40B4-BE49-F238E27FC236}">
                    <a16:creationId xmlns:a16="http://schemas.microsoft.com/office/drawing/2014/main" id="{3EDE6902-D69A-1CDD-EAB5-C9878E1EC4E4}"/>
                  </a:ext>
                </a:extLst>
              </p:cNvPr>
              <p:cNvSpPr/>
              <p:nvPr/>
            </p:nvSpPr>
            <p:spPr>
              <a:xfrm>
                <a:off x="5977960" y="3842141"/>
                <a:ext cx="2233548" cy="1289529"/>
              </a:xfrm>
              <a:custGeom>
                <a:avLst/>
                <a:gdLst>
                  <a:gd name="connsiteX0" fmla="*/ 0 w 2233548"/>
                  <a:gd name="connsiteY0" fmla="*/ 0 h 1289529"/>
                  <a:gd name="connsiteX1" fmla="*/ 2233548 w 2233548"/>
                  <a:gd name="connsiteY1" fmla="*/ 1289530 h 128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33548" h="1289529">
                    <a:moveTo>
                      <a:pt x="0" y="0"/>
                    </a:moveTo>
                    <a:lnTo>
                      <a:pt x="2233548" y="1289530"/>
                    </a:lnTo>
                  </a:path>
                </a:pathLst>
              </a:custGeom>
              <a:noFill/>
              <a:ln w="9486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431" name="Straight Arrow Connector 430">
            <a:extLst>
              <a:ext uri="{FF2B5EF4-FFF2-40B4-BE49-F238E27FC236}">
                <a16:creationId xmlns:a16="http://schemas.microsoft.com/office/drawing/2014/main" id="{A4A9DF14-A565-F171-A35F-4BA257D89782}"/>
              </a:ext>
            </a:extLst>
          </p:cNvPr>
          <p:cNvCxnSpPr>
            <a:cxnSpLocks/>
          </p:cNvCxnSpPr>
          <p:nvPr/>
        </p:nvCxnSpPr>
        <p:spPr>
          <a:xfrm flipH="1">
            <a:off x="2956662" y="4868405"/>
            <a:ext cx="531867" cy="152626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0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/>
      <p:bldP spid="114" grpId="0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80D27DA8-3841-3CD2-9270-2E8454C15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0480" y="954696"/>
            <a:ext cx="5764454" cy="57644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04989C-14FF-040D-C4B6-62A88958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51362-78B5-98AB-95F5-505622EF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Examining drivers and impacts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0C27D-B595-6BC3-9BD4-D5D2CF9A9E3C}"/>
              </a:ext>
            </a:extLst>
          </p:cNvPr>
          <p:cNvSpPr txBox="1"/>
          <p:nvPr/>
        </p:nvSpPr>
        <p:spPr>
          <a:xfrm>
            <a:off x="8812902" y="5359887"/>
            <a:ext cx="3379098" cy="100399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US" sz="2200" dirty="0"/>
              <a:t>Assess distribution of impacts across each 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8FE25-0206-ED31-0916-DBBE492BE3A9}"/>
              </a:ext>
            </a:extLst>
          </p:cNvPr>
          <p:cNvSpPr txBox="1"/>
          <p:nvPr/>
        </p:nvSpPr>
        <p:spPr>
          <a:xfrm>
            <a:off x="403792" y="4698158"/>
            <a:ext cx="2616460" cy="20094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200" dirty="0"/>
              <a:t>Most severe impact groups drawn in the center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D8AE19-5ACA-7A73-042E-32DBDC3332D5}"/>
              </a:ext>
            </a:extLst>
          </p:cNvPr>
          <p:cNvCxnSpPr>
            <a:cxnSpLocks/>
          </p:cNvCxnSpPr>
          <p:nvPr/>
        </p:nvCxnSpPr>
        <p:spPr>
          <a:xfrm flipH="1">
            <a:off x="3100480" y="3901161"/>
            <a:ext cx="2536232" cy="1350461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94122B-740D-3D43-0BDF-160A77181EE2}"/>
              </a:ext>
            </a:extLst>
          </p:cNvPr>
          <p:cNvSpPr txBox="1"/>
          <p:nvPr/>
        </p:nvSpPr>
        <p:spPr>
          <a:xfrm>
            <a:off x="8812902" y="1499893"/>
            <a:ext cx="3379098" cy="385999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AutoNum type="arabicPeriod"/>
            </a:pPr>
            <a:r>
              <a:rPr lang="en-US" sz="2200" dirty="0"/>
              <a:t>Define key dynamic properties: mean, variance, drought occurrence</a:t>
            </a:r>
          </a:p>
          <a:p>
            <a:pPr marL="457200" indent="-457200">
              <a:buAutoNum type="arabicPeriod"/>
            </a:pPr>
            <a:r>
              <a:rPr lang="en-US" sz="2200" dirty="0"/>
              <a:t>Define conditions: increasing, decreasing, etc.</a:t>
            </a:r>
          </a:p>
          <a:p>
            <a:pPr marL="457200" indent="-457200">
              <a:buAutoNum type="arabicPeriod"/>
            </a:pPr>
            <a:r>
              <a:rPr lang="en-US" sz="2200" dirty="0"/>
              <a:t>Create pairs</a:t>
            </a:r>
          </a:p>
          <a:p>
            <a:pPr marL="457200" indent="-457200">
              <a:buAutoNum type="arabicPeriod"/>
            </a:pPr>
            <a:r>
              <a:rPr lang="en-US" sz="2200" dirty="0"/>
              <a:t>For each pair, identify states of the word that meet both conditions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E05861-F4AC-6517-C14A-E26D5F11BAE4}"/>
              </a:ext>
            </a:extLst>
          </p:cNvPr>
          <p:cNvGrpSpPr/>
          <p:nvPr/>
        </p:nvGrpSpPr>
        <p:grpSpPr>
          <a:xfrm rot="10800000">
            <a:off x="10959556" y="308523"/>
            <a:ext cx="1135989" cy="1135097"/>
            <a:chOff x="3563333" y="1465992"/>
            <a:chExt cx="5004162" cy="500023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4460640-8CA4-EA7F-749C-2589EF94C04F}"/>
                </a:ext>
              </a:extLst>
            </p:cNvPr>
            <p:cNvSpPr/>
            <p:nvPr/>
          </p:nvSpPr>
          <p:spPr>
            <a:xfrm>
              <a:off x="3563337" y="1465992"/>
              <a:ext cx="2797746" cy="2499988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DFDEE0D-BAC4-961F-50B4-6E1FD43579BD}"/>
                </a:ext>
              </a:extLst>
            </p:cNvPr>
            <p:cNvSpPr/>
            <p:nvPr/>
          </p:nvSpPr>
          <p:spPr>
            <a:xfrm>
              <a:off x="5765485" y="3965980"/>
              <a:ext cx="2802010" cy="2500051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B5F0412-8A4B-A04F-D6DB-9A954DE80C60}"/>
                </a:ext>
              </a:extLst>
            </p:cNvPr>
            <p:cNvSpPr/>
            <p:nvPr/>
          </p:nvSpPr>
          <p:spPr>
            <a:xfrm>
              <a:off x="3563333" y="3660731"/>
              <a:ext cx="2501988" cy="2805492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E23D54C-180E-F33A-F3DD-08C31E3A6AEE}"/>
                </a:ext>
              </a:extLst>
            </p:cNvPr>
            <p:cNvSpPr/>
            <p:nvPr/>
          </p:nvSpPr>
          <p:spPr>
            <a:xfrm>
              <a:off x="6065384" y="1465992"/>
              <a:ext cx="2502111" cy="278266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B61F81F-F2C7-865D-8392-8E398A131288}"/>
              </a:ext>
            </a:extLst>
          </p:cNvPr>
          <p:cNvSpPr txBox="1"/>
          <p:nvPr/>
        </p:nvSpPr>
        <p:spPr>
          <a:xfrm>
            <a:off x="11324493" y="684119"/>
            <a:ext cx="44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III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FF01E0-EBF5-0778-AFC3-A377974EDCA2}"/>
              </a:ext>
            </a:extLst>
          </p:cNvPr>
          <p:cNvSpPr txBox="1"/>
          <p:nvPr/>
        </p:nvSpPr>
        <p:spPr>
          <a:xfrm>
            <a:off x="279619" y="1371698"/>
            <a:ext cx="2616460" cy="138107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200" dirty="0"/>
              <a:t>Every color indicates different impact severity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9E73C-BEA3-8D43-CBC1-10C86CCEBF77}"/>
              </a:ext>
            </a:extLst>
          </p:cNvPr>
          <p:cNvSpPr txBox="1"/>
          <p:nvPr/>
        </p:nvSpPr>
        <p:spPr>
          <a:xfrm>
            <a:off x="381820" y="3797294"/>
            <a:ext cx="2616460" cy="138107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200" dirty="0"/>
              <a:t>Width of band indicates frequency within set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99D6A5D-A8C9-DA9C-990A-708BA0D0D03B}"/>
              </a:ext>
            </a:extLst>
          </p:cNvPr>
          <p:cNvCxnSpPr>
            <a:cxnSpLocks/>
          </p:cNvCxnSpPr>
          <p:nvPr/>
        </p:nvCxnSpPr>
        <p:spPr>
          <a:xfrm flipH="1">
            <a:off x="3078508" y="4063964"/>
            <a:ext cx="1687817" cy="63419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3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5F88754-36B9-BB0E-4135-1AC3F62A6AC9}"/>
              </a:ext>
            </a:extLst>
          </p:cNvPr>
          <p:cNvGrpSpPr/>
          <p:nvPr/>
        </p:nvGrpSpPr>
        <p:grpSpPr>
          <a:xfrm rot="10800000">
            <a:off x="10959556" y="308523"/>
            <a:ext cx="1135989" cy="1135097"/>
            <a:chOff x="3563333" y="1465992"/>
            <a:chExt cx="5004162" cy="500023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59878E5-1C22-AC44-905F-F809B2560426}"/>
                </a:ext>
              </a:extLst>
            </p:cNvPr>
            <p:cNvSpPr/>
            <p:nvPr/>
          </p:nvSpPr>
          <p:spPr>
            <a:xfrm>
              <a:off x="3563337" y="1465992"/>
              <a:ext cx="2797746" cy="2499988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AC26469-C679-89F9-5508-02EBF81D689D}"/>
                </a:ext>
              </a:extLst>
            </p:cNvPr>
            <p:cNvSpPr/>
            <p:nvPr/>
          </p:nvSpPr>
          <p:spPr>
            <a:xfrm>
              <a:off x="5765485" y="3965980"/>
              <a:ext cx="2802010" cy="2500051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120C154-803E-844C-0F95-CE80C903C76A}"/>
                </a:ext>
              </a:extLst>
            </p:cNvPr>
            <p:cNvSpPr/>
            <p:nvPr/>
          </p:nvSpPr>
          <p:spPr>
            <a:xfrm>
              <a:off x="3563333" y="3660731"/>
              <a:ext cx="2501988" cy="2805492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2FE8287-6A8F-1D5A-99F3-520694192787}"/>
                </a:ext>
              </a:extLst>
            </p:cNvPr>
            <p:cNvSpPr/>
            <p:nvPr/>
          </p:nvSpPr>
          <p:spPr>
            <a:xfrm>
              <a:off x="6065384" y="1465992"/>
              <a:ext cx="2502111" cy="278266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21040F-692C-8ECB-74D8-8195EF549635}"/>
              </a:ext>
            </a:extLst>
          </p:cNvPr>
          <p:cNvSpPr txBox="1"/>
          <p:nvPr/>
        </p:nvSpPr>
        <p:spPr>
          <a:xfrm>
            <a:off x="11324493" y="684119"/>
            <a:ext cx="44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III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234AAA85-AFE1-E5AD-76A0-7B0EFE365BD5}"/>
              </a:ext>
            </a:extLst>
          </p:cNvPr>
          <p:cNvSpPr/>
          <p:nvPr/>
        </p:nvSpPr>
        <p:spPr>
          <a:xfrm>
            <a:off x="3785442" y="2448839"/>
            <a:ext cx="1728385" cy="1729049"/>
          </a:xfrm>
          <a:custGeom>
            <a:avLst/>
            <a:gdLst>
              <a:gd name="connsiteX0" fmla="*/ 1728386 w 1728385"/>
              <a:gd name="connsiteY0" fmla="*/ 0 h 1729049"/>
              <a:gd name="connsiteX1" fmla="*/ 0 w 1728385"/>
              <a:gd name="connsiteY1" fmla="*/ 1729050 h 1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8385" h="1729049">
                <a:moveTo>
                  <a:pt x="1728386" y="0"/>
                </a:moveTo>
                <a:lnTo>
                  <a:pt x="0" y="1729050"/>
                </a:lnTo>
              </a:path>
            </a:pathLst>
          </a:custGeom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2899F50A-4007-196D-AEB0-BB67ED86A891}"/>
              </a:ext>
            </a:extLst>
          </p:cNvPr>
          <p:cNvSpPr/>
          <p:nvPr/>
        </p:nvSpPr>
        <p:spPr>
          <a:xfrm>
            <a:off x="3802852" y="2448839"/>
            <a:ext cx="1710975" cy="1711632"/>
          </a:xfrm>
          <a:custGeom>
            <a:avLst/>
            <a:gdLst>
              <a:gd name="connsiteX0" fmla="*/ 1710976 w 1710975"/>
              <a:gd name="connsiteY0" fmla="*/ 0 h 1711632"/>
              <a:gd name="connsiteX1" fmla="*/ 0 w 1710975"/>
              <a:gd name="connsiteY1" fmla="*/ 1711633 h 17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0975" h="1711632">
                <a:moveTo>
                  <a:pt x="1710976" y="0"/>
                </a:moveTo>
                <a:lnTo>
                  <a:pt x="0" y="1711633"/>
                </a:lnTo>
              </a:path>
            </a:pathLst>
          </a:custGeom>
          <a:ln w="2260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DD8E3129-DFB4-944B-2586-E20B377E3FDB}"/>
              </a:ext>
            </a:extLst>
          </p:cNvPr>
          <p:cNvSpPr/>
          <p:nvPr/>
        </p:nvSpPr>
        <p:spPr>
          <a:xfrm>
            <a:off x="3785442" y="4042170"/>
            <a:ext cx="135666" cy="135718"/>
          </a:xfrm>
          <a:custGeom>
            <a:avLst/>
            <a:gdLst>
              <a:gd name="connsiteX0" fmla="*/ 4974 w 135666"/>
              <a:gd name="connsiteY0" fmla="*/ 0 h 135718"/>
              <a:gd name="connsiteX1" fmla="*/ 27585 w 135666"/>
              <a:gd name="connsiteY1" fmla="*/ 905 h 135718"/>
              <a:gd name="connsiteX2" fmla="*/ 23515 w 135666"/>
              <a:gd name="connsiteY2" fmla="*/ 112194 h 135718"/>
              <a:gd name="connsiteX3" fmla="*/ 134988 w 135666"/>
              <a:gd name="connsiteY3" fmla="*/ 108122 h 135718"/>
              <a:gd name="connsiteX4" fmla="*/ 135666 w 135666"/>
              <a:gd name="connsiteY4" fmla="*/ 130742 h 135718"/>
              <a:gd name="connsiteX5" fmla="*/ 0 w 135666"/>
              <a:gd name="connsiteY5" fmla="*/ 135718 h 135718"/>
              <a:gd name="connsiteX6" fmla="*/ 4974 w 135666"/>
              <a:gd name="connsiteY6" fmla="*/ 0 h 13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66" h="135718">
                <a:moveTo>
                  <a:pt x="4974" y="0"/>
                </a:moveTo>
                <a:lnTo>
                  <a:pt x="27585" y="905"/>
                </a:lnTo>
                <a:lnTo>
                  <a:pt x="23515" y="112194"/>
                </a:lnTo>
                <a:lnTo>
                  <a:pt x="134988" y="108122"/>
                </a:lnTo>
                <a:lnTo>
                  <a:pt x="135666" y="130742"/>
                </a:lnTo>
                <a:lnTo>
                  <a:pt x="0" y="135718"/>
                </a:lnTo>
                <a:lnTo>
                  <a:pt x="4974" y="0"/>
                </a:lnTo>
                <a:close/>
              </a:path>
            </a:pathLst>
          </a:custGeom>
          <a:solidFill>
            <a:srgbClr val="000000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7A8B282-A794-658E-7236-9DFBD33997AB}"/>
              </a:ext>
            </a:extLst>
          </p:cNvPr>
          <p:cNvSpPr/>
          <p:nvPr/>
        </p:nvSpPr>
        <p:spPr>
          <a:xfrm rot="8100000">
            <a:off x="3652035" y="2692230"/>
            <a:ext cx="1948617" cy="1124425"/>
          </a:xfrm>
          <a:custGeom>
            <a:avLst/>
            <a:gdLst>
              <a:gd name="connsiteX0" fmla="*/ 0 w 1948617"/>
              <a:gd name="connsiteY0" fmla="*/ 0 h 1124425"/>
              <a:gd name="connsiteX1" fmla="*/ 1948618 w 1948617"/>
              <a:gd name="connsiteY1" fmla="*/ 0 h 1124425"/>
              <a:gd name="connsiteX2" fmla="*/ 1948618 w 1948617"/>
              <a:gd name="connsiteY2" fmla="*/ 1124426 h 1124425"/>
              <a:gd name="connsiteX3" fmla="*/ 0 w 1948617"/>
              <a:gd name="connsiteY3" fmla="*/ 1124426 h 112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617" h="1124425">
                <a:moveTo>
                  <a:pt x="0" y="0"/>
                </a:moveTo>
                <a:lnTo>
                  <a:pt x="1948618" y="0"/>
                </a:lnTo>
                <a:lnTo>
                  <a:pt x="1948618" y="1124426"/>
                </a:lnTo>
                <a:lnTo>
                  <a:pt x="0" y="112442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8822310B-39EC-1E47-A92A-4852B8CEA7E5}"/>
              </a:ext>
            </a:extLst>
          </p:cNvPr>
          <p:cNvSpPr/>
          <p:nvPr/>
        </p:nvSpPr>
        <p:spPr>
          <a:xfrm>
            <a:off x="6114602" y="2451327"/>
            <a:ext cx="1728385" cy="1729049"/>
          </a:xfrm>
          <a:custGeom>
            <a:avLst/>
            <a:gdLst>
              <a:gd name="connsiteX0" fmla="*/ 0 w 1728385"/>
              <a:gd name="connsiteY0" fmla="*/ 0 h 1729049"/>
              <a:gd name="connsiteX1" fmla="*/ 1728386 w 1728385"/>
              <a:gd name="connsiteY1" fmla="*/ 1729050 h 17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8385" h="1729049">
                <a:moveTo>
                  <a:pt x="0" y="0"/>
                </a:moveTo>
                <a:lnTo>
                  <a:pt x="1728386" y="1729050"/>
                </a:lnTo>
              </a:path>
            </a:pathLst>
          </a:custGeom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77B1E70-DDEF-BB18-390D-5B9EF888881C}"/>
              </a:ext>
            </a:extLst>
          </p:cNvPr>
          <p:cNvSpPr/>
          <p:nvPr/>
        </p:nvSpPr>
        <p:spPr>
          <a:xfrm>
            <a:off x="6114602" y="2451327"/>
            <a:ext cx="1710975" cy="1711632"/>
          </a:xfrm>
          <a:custGeom>
            <a:avLst/>
            <a:gdLst>
              <a:gd name="connsiteX0" fmla="*/ 0 w 1710975"/>
              <a:gd name="connsiteY0" fmla="*/ 0 h 1711632"/>
              <a:gd name="connsiteX1" fmla="*/ 1710975 w 1710975"/>
              <a:gd name="connsiteY1" fmla="*/ 1711633 h 17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0975" h="1711632">
                <a:moveTo>
                  <a:pt x="0" y="0"/>
                </a:moveTo>
                <a:lnTo>
                  <a:pt x="1710975" y="1711633"/>
                </a:lnTo>
              </a:path>
            </a:pathLst>
          </a:custGeom>
          <a:ln w="2260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0D304F6-2DEB-5CD1-9876-E0A8BFC08C46}"/>
              </a:ext>
            </a:extLst>
          </p:cNvPr>
          <p:cNvSpPr/>
          <p:nvPr/>
        </p:nvSpPr>
        <p:spPr>
          <a:xfrm>
            <a:off x="7707322" y="4044659"/>
            <a:ext cx="135666" cy="135718"/>
          </a:xfrm>
          <a:custGeom>
            <a:avLst/>
            <a:gdLst>
              <a:gd name="connsiteX0" fmla="*/ 0 w 135666"/>
              <a:gd name="connsiteY0" fmla="*/ 130742 h 135718"/>
              <a:gd name="connsiteX1" fmla="*/ 678 w 135666"/>
              <a:gd name="connsiteY1" fmla="*/ 108122 h 135718"/>
              <a:gd name="connsiteX2" fmla="*/ 112151 w 135666"/>
              <a:gd name="connsiteY2" fmla="*/ 112194 h 135718"/>
              <a:gd name="connsiteX3" fmla="*/ 108081 w 135666"/>
              <a:gd name="connsiteY3" fmla="*/ 905 h 135718"/>
              <a:gd name="connsiteX4" fmla="*/ 130692 w 135666"/>
              <a:gd name="connsiteY4" fmla="*/ 0 h 135718"/>
              <a:gd name="connsiteX5" fmla="*/ 135666 w 135666"/>
              <a:gd name="connsiteY5" fmla="*/ 135718 h 135718"/>
              <a:gd name="connsiteX6" fmla="*/ 0 w 135666"/>
              <a:gd name="connsiteY6" fmla="*/ 130742 h 13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66" h="135718">
                <a:moveTo>
                  <a:pt x="0" y="130742"/>
                </a:moveTo>
                <a:lnTo>
                  <a:pt x="678" y="108122"/>
                </a:lnTo>
                <a:lnTo>
                  <a:pt x="112151" y="112194"/>
                </a:lnTo>
                <a:lnTo>
                  <a:pt x="108081" y="905"/>
                </a:lnTo>
                <a:lnTo>
                  <a:pt x="130692" y="0"/>
                </a:lnTo>
                <a:lnTo>
                  <a:pt x="135666" y="135718"/>
                </a:lnTo>
                <a:lnTo>
                  <a:pt x="0" y="130742"/>
                </a:lnTo>
                <a:close/>
              </a:path>
            </a:pathLst>
          </a:custGeom>
          <a:solidFill>
            <a:srgbClr val="000000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5C94B9D2-023A-BEC4-7F89-538D9513B677}"/>
              </a:ext>
            </a:extLst>
          </p:cNvPr>
          <p:cNvSpPr/>
          <p:nvPr/>
        </p:nvSpPr>
        <p:spPr>
          <a:xfrm rot="2700000">
            <a:off x="5945526" y="2777178"/>
            <a:ext cx="1948617" cy="1124425"/>
          </a:xfrm>
          <a:custGeom>
            <a:avLst/>
            <a:gdLst>
              <a:gd name="connsiteX0" fmla="*/ 0 w 1948617"/>
              <a:gd name="connsiteY0" fmla="*/ 0 h 1124425"/>
              <a:gd name="connsiteX1" fmla="*/ 1948618 w 1948617"/>
              <a:gd name="connsiteY1" fmla="*/ 0 h 1124425"/>
              <a:gd name="connsiteX2" fmla="*/ 1948618 w 1948617"/>
              <a:gd name="connsiteY2" fmla="*/ 1124426 h 1124425"/>
              <a:gd name="connsiteX3" fmla="*/ 0 w 1948617"/>
              <a:gd name="connsiteY3" fmla="*/ 1124426 h 112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617" h="1124425">
                <a:moveTo>
                  <a:pt x="0" y="0"/>
                </a:moveTo>
                <a:lnTo>
                  <a:pt x="1948618" y="0"/>
                </a:lnTo>
                <a:lnTo>
                  <a:pt x="1948618" y="1124426"/>
                </a:lnTo>
                <a:lnTo>
                  <a:pt x="0" y="112442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3C7643AD-B9A2-47EF-0014-189ED2EB7BF7}"/>
              </a:ext>
            </a:extLst>
          </p:cNvPr>
          <p:cNvSpPr/>
          <p:nvPr/>
        </p:nvSpPr>
        <p:spPr>
          <a:xfrm>
            <a:off x="6305439" y="2188939"/>
            <a:ext cx="3278144" cy="22619"/>
          </a:xfrm>
          <a:custGeom>
            <a:avLst/>
            <a:gdLst>
              <a:gd name="connsiteX0" fmla="*/ 0 w 3278144"/>
              <a:gd name="connsiteY0" fmla="*/ 0 h 22619"/>
              <a:gd name="connsiteX1" fmla="*/ 3278145 w 3278144"/>
              <a:gd name="connsiteY1" fmla="*/ 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8144" h="22619">
                <a:moveTo>
                  <a:pt x="0" y="0"/>
                </a:moveTo>
                <a:lnTo>
                  <a:pt x="3278145" y="0"/>
                </a:lnTo>
              </a:path>
            </a:pathLst>
          </a:custGeom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450C1AC-6CFD-B43D-C98B-7D1AB64C6440}"/>
              </a:ext>
            </a:extLst>
          </p:cNvPr>
          <p:cNvSpPr/>
          <p:nvPr/>
        </p:nvSpPr>
        <p:spPr>
          <a:xfrm>
            <a:off x="6305439" y="2188939"/>
            <a:ext cx="3253724" cy="22619"/>
          </a:xfrm>
          <a:custGeom>
            <a:avLst/>
            <a:gdLst>
              <a:gd name="connsiteX0" fmla="*/ 0 w 3253724"/>
              <a:gd name="connsiteY0" fmla="*/ 0 h 22619"/>
              <a:gd name="connsiteX1" fmla="*/ 3253725 w 3253724"/>
              <a:gd name="connsiteY1" fmla="*/ 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53724" h="22619">
                <a:moveTo>
                  <a:pt x="0" y="0"/>
                </a:moveTo>
                <a:lnTo>
                  <a:pt x="3253725" y="0"/>
                </a:lnTo>
              </a:path>
            </a:pathLst>
          </a:custGeom>
          <a:ln w="2260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B66AA917-2E2E-046C-7986-7DBFA4C38CCC}"/>
              </a:ext>
            </a:extLst>
          </p:cNvPr>
          <p:cNvSpPr/>
          <p:nvPr/>
        </p:nvSpPr>
        <p:spPr>
          <a:xfrm>
            <a:off x="9468720" y="2096424"/>
            <a:ext cx="114863" cy="185029"/>
          </a:xfrm>
          <a:custGeom>
            <a:avLst/>
            <a:gdLst>
              <a:gd name="connsiteX0" fmla="*/ 15602 w 114863"/>
              <a:gd name="connsiteY0" fmla="*/ 185029 h 185029"/>
              <a:gd name="connsiteX1" fmla="*/ 0 w 114863"/>
              <a:gd name="connsiteY1" fmla="*/ 168517 h 185029"/>
              <a:gd name="connsiteX2" fmla="*/ 81625 w 114863"/>
              <a:gd name="connsiteY2" fmla="*/ 92515 h 185029"/>
              <a:gd name="connsiteX3" fmla="*/ 0 w 114863"/>
              <a:gd name="connsiteY3" fmla="*/ 16739 h 185029"/>
              <a:gd name="connsiteX4" fmla="*/ 15602 w 114863"/>
              <a:gd name="connsiteY4" fmla="*/ 0 h 185029"/>
              <a:gd name="connsiteX5" fmla="*/ 114864 w 114863"/>
              <a:gd name="connsiteY5" fmla="*/ 92515 h 185029"/>
              <a:gd name="connsiteX6" fmla="*/ 15602 w 114863"/>
              <a:gd name="connsiteY6" fmla="*/ 185029 h 18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863" h="185029">
                <a:moveTo>
                  <a:pt x="15602" y="185029"/>
                </a:moveTo>
                <a:lnTo>
                  <a:pt x="0" y="168517"/>
                </a:lnTo>
                <a:lnTo>
                  <a:pt x="81625" y="92515"/>
                </a:lnTo>
                <a:lnTo>
                  <a:pt x="0" y="16739"/>
                </a:lnTo>
                <a:lnTo>
                  <a:pt x="15602" y="0"/>
                </a:lnTo>
                <a:lnTo>
                  <a:pt x="114864" y="92515"/>
                </a:lnTo>
                <a:lnTo>
                  <a:pt x="15602" y="185029"/>
                </a:lnTo>
                <a:close/>
              </a:path>
            </a:pathLst>
          </a:custGeom>
          <a:solidFill>
            <a:srgbClr val="000000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276C8A2-D2F5-21BD-42D3-2B6AEA0B53CB}"/>
              </a:ext>
            </a:extLst>
          </p:cNvPr>
          <p:cNvSpPr/>
          <p:nvPr/>
        </p:nvSpPr>
        <p:spPr>
          <a:xfrm>
            <a:off x="6354505" y="1443620"/>
            <a:ext cx="3075097" cy="1365777"/>
          </a:xfrm>
          <a:custGeom>
            <a:avLst/>
            <a:gdLst>
              <a:gd name="connsiteX0" fmla="*/ 0 w 3075097"/>
              <a:gd name="connsiteY0" fmla="*/ 0 h 1365777"/>
              <a:gd name="connsiteX1" fmla="*/ 3075098 w 3075097"/>
              <a:gd name="connsiteY1" fmla="*/ 0 h 1365777"/>
              <a:gd name="connsiteX2" fmla="*/ 3075098 w 3075097"/>
              <a:gd name="connsiteY2" fmla="*/ 1365777 h 1365777"/>
              <a:gd name="connsiteX3" fmla="*/ 0 w 3075097"/>
              <a:gd name="connsiteY3" fmla="*/ 1365777 h 136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5097" h="1365777">
                <a:moveTo>
                  <a:pt x="0" y="0"/>
                </a:moveTo>
                <a:lnTo>
                  <a:pt x="3075098" y="0"/>
                </a:lnTo>
                <a:lnTo>
                  <a:pt x="3075098" y="1365777"/>
                </a:lnTo>
                <a:lnTo>
                  <a:pt x="0" y="136577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CFDD4A8F-34E6-F4AC-2C3D-F5E0CD6ED2F7}"/>
              </a:ext>
            </a:extLst>
          </p:cNvPr>
          <p:cNvSpPr/>
          <p:nvPr/>
        </p:nvSpPr>
        <p:spPr>
          <a:xfrm rot="2700000">
            <a:off x="4221085" y="4267878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C1CEEB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4D235A7D-470E-AB74-F71A-6D5759FA9051}"/>
              </a:ext>
            </a:extLst>
          </p:cNvPr>
          <p:cNvSpPr/>
          <p:nvPr/>
        </p:nvSpPr>
        <p:spPr>
          <a:xfrm rot="2700000">
            <a:off x="5160798" y="5208060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857BBE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9FA13DBC-6B8A-552D-E763-E928A95154E9}"/>
              </a:ext>
            </a:extLst>
          </p:cNvPr>
          <p:cNvSpPr/>
          <p:nvPr/>
        </p:nvSpPr>
        <p:spPr>
          <a:xfrm rot="2700000">
            <a:off x="5160905" y="3327803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FCE4C5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3CA595E-AF44-73EE-FE6F-9335967CBE5D}"/>
              </a:ext>
            </a:extLst>
          </p:cNvPr>
          <p:cNvSpPr/>
          <p:nvPr/>
        </p:nvSpPr>
        <p:spPr>
          <a:xfrm rot="2700000">
            <a:off x="6100619" y="4267985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D39CD3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86A22F0-BD96-2694-6EE2-D5F045F8E41C}"/>
              </a:ext>
            </a:extLst>
          </p:cNvPr>
          <p:cNvSpPr/>
          <p:nvPr/>
        </p:nvSpPr>
        <p:spPr>
          <a:xfrm rot="2700000">
            <a:off x="8463145" y="4267886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6586CD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A351FCCD-DAD0-9CCD-AB97-7CD0C947436A}"/>
              </a:ext>
            </a:extLst>
          </p:cNvPr>
          <p:cNvSpPr/>
          <p:nvPr/>
        </p:nvSpPr>
        <p:spPr>
          <a:xfrm rot="2700000">
            <a:off x="9402858" y="5208068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3E0281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E6469853-F871-82BA-0AE0-DD3728BAA722}"/>
              </a:ext>
            </a:extLst>
          </p:cNvPr>
          <p:cNvSpPr/>
          <p:nvPr/>
        </p:nvSpPr>
        <p:spPr>
          <a:xfrm rot="2700000">
            <a:off x="9402965" y="3327811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F7AF58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3582B162-D982-3DEC-11D9-93918DF35F0C}"/>
              </a:ext>
            </a:extLst>
          </p:cNvPr>
          <p:cNvSpPr/>
          <p:nvPr/>
        </p:nvSpPr>
        <p:spPr>
          <a:xfrm rot="2700000">
            <a:off x="10342679" y="4267993"/>
            <a:ext cx="1278200" cy="1278691"/>
          </a:xfrm>
          <a:custGeom>
            <a:avLst/>
            <a:gdLst>
              <a:gd name="connsiteX0" fmla="*/ 0 w 1278200"/>
              <a:gd name="connsiteY0" fmla="*/ 0 h 1278691"/>
              <a:gd name="connsiteX1" fmla="*/ 1278201 w 1278200"/>
              <a:gd name="connsiteY1" fmla="*/ 0 h 1278691"/>
              <a:gd name="connsiteX2" fmla="*/ 1278201 w 1278200"/>
              <a:gd name="connsiteY2" fmla="*/ 1278692 h 1278691"/>
              <a:gd name="connsiteX3" fmla="*/ 0 w 1278200"/>
              <a:gd name="connsiteY3" fmla="*/ 1278692 h 127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200" h="1278691">
                <a:moveTo>
                  <a:pt x="0" y="0"/>
                </a:moveTo>
                <a:lnTo>
                  <a:pt x="1278201" y="0"/>
                </a:lnTo>
                <a:lnTo>
                  <a:pt x="1278201" y="1278692"/>
                </a:lnTo>
                <a:lnTo>
                  <a:pt x="0" y="1278692"/>
                </a:lnTo>
                <a:close/>
              </a:path>
            </a:pathLst>
          </a:custGeom>
          <a:solidFill>
            <a:srgbClr val="A447A5"/>
          </a:solidFill>
          <a:ln w="22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E7CE6A-FC33-F8E5-7A0F-ED30FE11B865}"/>
              </a:ext>
            </a:extLst>
          </p:cNvPr>
          <p:cNvSpPr txBox="1"/>
          <p:nvPr/>
        </p:nvSpPr>
        <p:spPr>
          <a:xfrm rot="2700000">
            <a:off x="6601366" y="2836579"/>
            <a:ext cx="1048685" cy="503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71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rPr>
              <a:t>Users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8856FF-A876-448D-EEA4-351DA965022F}"/>
              </a:ext>
            </a:extLst>
          </p:cNvPr>
          <p:cNvSpPr txBox="1"/>
          <p:nvPr/>
        </p:nvSpPr>
        <p:spPr>
          <a:xfrm rot="2700000">
            <a:off x="6108465" y="3225886"/>
            <a:ext cx="1277914" cy="503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71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rPr>
              <a:t>&gt;= 50%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0E2F1E-4E71-DB7C-AFA9-DB84A61C250F}"/>
              </a:ext>
            </a:extLst>
          </p:cNvPr>
          <p:cNvSpPr txBox="1"/>
          <p:nvPr/>
        </p:nvSpPr>
        <p:spPr>
          <a:xfrm>
            <a:off x="7778429" y="4211564"/>
            <a:ext cx="423513" cy="523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4" b="1" spc="0" baseline="0">
                <a:ln/>
                <a:solidFill>
                  <a:srgbClr val="000000"/>
                </a:solidFill>
                <a:latin typeface="ProximaNova-Black"/>
                <a:sym typeface="ProximaNova-Black"/>
                <a:rtl val="0"/>
              </a:rPr>
              <a:t>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D1CF97-6C79-264F-3EE9-0C387011C81A}"/>
              </a:ext>
            </a:extLst>
          </p:cNvPr>
          <p:cNvSpPr txBox="1"/>
          <p:nvPr/>
        </p:nvSpPr>
        <p:spPr>
          <a:xfrm>
            <a:off x="3468996" y="4211564"/>
            <a:ext cx="423513" cy="523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4" b="1" spc="0" baseline="0">
                <a:ln/>
                <a:solidFill>
                  <a:srgbClr val="000000"/>
                </a:solidFill>
                <a:latin typeface="ProximaNova-Black"/>
                <a:sym typeface="ProximaNova-Black"/>
                <a:rtl val="0"/>
              </a:rPr>
              <a:t>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19BB3E-B444-0B7D-DAB5-204137939E18}"/>
              </a:ext>
            </a:extLst>
          </p:cNvPr>
          <p:cNvSpPr txBox="1"/>
          <p:nvPr/>
        </p:nvSpPr>
        <p:spPr>
          <a:xfrm>
            <a:off x="5593222" y="1876759"/>
            <a:ext cx="453970" cy="523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4" b="1" spc="0" baseline="0">
                <a:ln/>
                <a:solidFill>
                  <a:srgbClr val="000000"/>
                </a:solidFill>
                <a:latin typeface="ProximaNova-Black"/>
                <a:sym typeface="ProximaNova-Black"/>
                <a:rtl val="0"/>
              </a:rPr>
              <a:t>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BEE98B-560F-3B64-1750-1537A61E0D2A}"/>
              </a:ext>
            </a:extLst>
          </p:cNvPr>
          <p:cNvSpPr txBox="1"/>
          <p:nvPr/>
        </p:nvSpPr>
        <p:spPr>
          <a:xfrm>
            <a:off x="6245428" y="1559404"/>
            <a:ext cx="2627642" cy="503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71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rPr>
              <a:t>Basin deliveries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24A501-6EA8-C52A-ECA7-2E7E4E505A2A}"/>
              </a:ext>
            </a:extLst>
          </p:cNvPr>
          <p:cNvSpPr txBox="1"/>
          <p:nvPr/>
        </p:nvSpPr>
        <p:spPr>
          <a:xfrm>
            <a:off x="7258628" y="2102277"/>
            <a:ext cx="816249" cy="503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71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rPr>
              <a:t>&lt;= P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7A15A9-C01B-6FC6-7971-BC3CD58AAEC0}"/>
              </a:ext>
            </a:extLst>
          </p:cNvPr>
          <p:cNvSpPr txBox="1"/>
          <p:nvPr/>
        </p:nvSpPr>
        <p:spPr>
          <a:xfrm>
            <a:off x="7825011" y="2423929"/>
            <a:ext cx="373820" cy="330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49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rPr>
              <a:t>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F0E326-BFB0-10D4-2704-FF60497B6332}"/>
              </a:ext>
            </a:extLst>
          </p:cNvPr>
          <p:cNvSpPr txBox="1"/>
          <p:nvPr/>
        </p:nvSpPr>
        <p:spPr>
          <a:xfrm>
            <a:off x="9885775" y="1885806"/>
            <a:ext cx="423513" cy="523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4" b="1" spc="0" baseline="0">
                <a:ln/>
                <a:solidFill>
                  <a:srgbClr val="000000"/>
                </a:solidFill>
                <a:latin typeface="ProximaNova-Black"/>
                <a:sym typeface="ProximaNova-Black"/>
                <a:rtl val="0"/>
              </a:rPr>
              <a:t>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65B54D-7A58-FB33-2CEB-183E7563F0AA}"/>
              </a:ext>
            </a:extLst>
          </p:cNvPr>
          <p:cNvSpPr txBox="1"/>
          <p:nvPr/>
        </p:nvSpPr>
        <p:spPr>
          <a:xfrm rot="18900000">
            <a:off x="3682865" y="2849880"/>
            <a:ext cx="1555234" cy="503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71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rPr>
              <a:t>Shortage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E5E689-15D4-0CD3-2EFD-A13AACF156EE}"/>
              </a:ext>
            </a:extLst>
          </p:cNvPr>
          <p:cNvSpPr txBox="1"/>
          <p:nvPr/>
        </p:nvSpPr>
        <p:spPr>
          <a:xfrm rot="18900000">
            <a:off x="4250127" y="3232150"/>
            <a:ext cx="1191352" cy="503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71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rPr>
              <a:t>&gt;= 10%</a:t>
            </a: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41323FF4-0B8A-718E-9385-29B55AAA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334" y="252320"/>
            <a:ext cx="8744848" cy="1003998"/>
          </a:xfrm>
        </p:spPr>
        <p:txBody>
          <a:bodyPr/>
          <a:lstStyle/>
          <a:p>
            <a:r>
              <a:rPr lang="en-US" dirty="0"/>
              <a:t>Hierarchical impact classification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6C0671-F19E-2F6C-09F4-0D398AAF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5E0C6-D05D-7694-234F-52DB902ED5F4}"/>
              </a:ext>
            </a:extLst>
          </p:cNvPr>
          <p:cNvSpPr txBox="1"/>
          <p:nvPr/>
        </p:nvSpPr>
        <p:spPr>
          <a:xfrm>
            <a:off x="164199" y="2073229"/>
            <a:ext cx="2979270" cy="385999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2200" dirty="0"/>
              <a:t>Three impact categories:</a:t>
            </a:r>
          </a:p>
          <a:p>
            <a:endParaRPr lang="en-US" sz="2200" dirty="0"/>
          </a:p>
          <a:p>
            <a:pPr marL="457200" indent="-457200">
              <a:buAutoNum type="arabicPeriod"/>
            </a:pPr>
            <a:r>
              <a:rPr lang="en-US" sz="2200" dirty="0"/>
              <a:t>Increased shortages to users</a:t>
            </a:r>
          </a:p>
          <a:p>
            <a:pPr marL="457200" indent="-457200">
              <a:buAutoNum type="arabicPeriod"/>
            </a:pPr>
            <a:r>
              <a:rPr lang="en-US" sz="2200" dirty="0"/>
              <a:t>Increased number of users affected</a:t>
            </a:r>
          </a:p>
          <a:p>
            <a:pPr marL="457200" indent="-457200">
              <a:buAutoNum type="arabicPeriod"/>
            </a:pPr>
            <a:r>
              <a:rPr lang="en-US" sz="2200" dirty="0"/>
              <a:t>Lower basin deliveries to downstream states</a:t>
            </a:r>
          </a:p>
        </p:txBody>
      </p:sp>
    </p:spTree>
    <p:extLst>
      <p:ext uri="{BB962C8B-B14F-4D97-AF65-F5344CB8AC3E}">
        <p14:creationId xmlns:p14="http://schemas.microsoft.com/office/powerpoint/2010/main" val="22435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4" grpId="0"/>
      <p:bldP spid="45" grpId="0" animBg="1"/>
      <p:bldP spid="46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BBEB08F-511C-212C-9551-8DD402107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830" y="1417210"/>
            <a:ext cx="5266937" cy="52669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6615F-D80F-771B-659E-01B04437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14</a:t>
            </a:fld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8936285-B9B4-504B-E82D-0D9B369D3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</p:spPr>
        <p:txBody>
          <a:bodyPr/>
          <a:lstStyle/>
          <a:p>
            <a:r>
              <a:rPr lang="en-US" dirty="0"/>
              <a:t>Examining drivers and impacts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C10915-AC23-5798-9A12-883D10808995}"/>
              </a:ext>
            </a:extLst>
          </p:cNvPr>
          <p:cNvGrpSpPr/>
          <p:nvPr/>
        </p:nvGrpSpPr>
        <p:grpSpPr>
          <a:xfrm rot="10800000">
            <a:off x="10959556" y="308523"/>
            <a:ext cx="1135989" cy="1135097"/>
            <a:chOff x="3563333" y="1465992"/>
            <a:chExt cx="5004162" cy="500023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42953FB-CF5E-6715-4A86-39B4A41C5EAD}"/>
                </a:ext>
              </a:extLst>
            </p:cNvPr>
            <p:cNvSpPr/>
            <p:nvPr/>
          </p:nvSpPr>
          <p:spPr>
            <a:xfrm>
              <a:off x="3563337" y="1465992"/>
              <a:ext cx="2797746" cy="2499988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451D3F9-0171-EB3A-6F2E-6913B29655F0}"/>
                </a:ext>
              </a:extLst>
            </p:cNvPr>
            <p:cNvSpPr/>
            <p:nvPr/>
          </p:nvSpPr>
          <p:spPr>
            <a:xfrm>
              <a:off x="5765485" y="3965980"/>
              <a:ext cx="2802010" cy="2500051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D90C84E-1C52-C4C5-CAA7-89357ED8F34B}"/>
                </a:ext>
              </a:extLst>
            </p:cNvPr>
            <p:cNvSpPr/>
            <p:nvPr/>
          </p:nvSpPr>
          <p:spPr>
            <a:xfrm>
              <a:off x="3563333" y="3660731"/>
              <a:ext cx="2501988" cy="2805492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F90C279-7260-39F5-5730-87A0B24A1D17}"/>
                </a:ext>
              </a:extLst>
            </p:cNvPr>
            <p:cNvSpPr/>
            <p:nvPr/>
          </p:nvSpPr>
          <p:spPr>
            <a:xfrm>
              <a:off x="6065384" y="1465992"/>
              <a:ext cx="2502111" cy="278266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E8D8E7F-5F4E-CD39-2AD0-638C57A48728}"/>
              </a:ext>
            </a:extLst>
          </p:cNvPr>
          <p:cNvSpPr txBox="1"/>
          <p:nvPr/>
        </p:nvSpPr>
        <p:spPr>
          <a:xfrm>
            <a:off x="11324493" y="684119"/>
            <a:ext cx="44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III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E09DE625-2934-38D5-41AD-22171E3A7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4546" y="3811270"/>
            <a:ext cx="4555051" cy="28941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380E4A-8775-F80A-E093-ADCF3DC01FD6}"/>
              </a:ext>
            </a:extLst>
          </p:cNvPr>
          <p:cNvSpPr txBox="1"/>
          <p:nvPr/>
        </p:nvSpPr>
        <p:spPr>
          <a:xfrm>
            <a:off x="5582451" y="1228043"/>
            <a:ext cx="5338266" cy="231232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2200" dirty="0"/>
              <a:t>Some of the explored states affect all impact categories: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&gt;10% of users affected,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experiencing &gt;50% shortages,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basin deliveries fall below the historical 10</a:t>
            </a:r>
            <a:r>
              <a:rPr lang="en-US" sz="2200" baseline="30000" dirty="0"/>
              <a:t>th</a:t>
            </a:r>
            <a:r>
              <a:rPr lang="en-US" sz="2200" dirty="0"/>
              <a:t> percentile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0B9F74-1FB6-C177-F521-CB416FF127AF}"/>
              </a:ext>
            </a:extLst>
          </p:cNvPr>
          <p:cNvCxnSpPr>
            <a:cxnSpLocks/>
          </p:cNvCxnSpPr>
          <p:nvPr/>
        </p:nvCxnSpPr>
        <p:spPr>
          <a:xfrm flipH="1">
            <a:off x="2815672" y="2505146"/>
            <a:ext cx="2766779" cy="144964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BB10F2-4154-746F-DC38-080C89E19841}"/>
              </a:ext>
            </a:extLst>
          </p:cNvPr>
          <p:cNvCxnSpPr>
            <a:cxnSpLocks/>
          </p:cNvCxnSpPr>
          <p:nvPr/>
        </p:nvCxnSpPr>
        <p:spPr>
          <a:xfrm>
            <a:off x="9482460" y="3215640"/>
            <a:ext cx="377820" cy="310685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0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87C7D61-EC65-F02F-72DF-943DE793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830" y="1417210"/>
            <a:ext cx="5266937" cy="52669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6615F-D80F-771B-659E-01B04437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15</a:t>
            </a:fld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8936285-B9B4-504B-E82D-0D9B369D3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</p:spPr>
        <p:txBody>
          <a:bodyPr/>
          <a:lstStyle/>
          <a:p>
            <a:r>
              <a:rPr lang="en-US" dirty="0"/>
              <a:t>Examining drivers and impacts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C10915-AC23-5798-9A12-883D10808995}"/>
              </a:ext>
            </a:extLst>
          </p:cNvPr>
          <p:cNvGrpSpPr/>
          <p:nvPr/>
        </p:nvGrpSpPr>
        <p:grpSpPr>
          <a:xfrm rot="10800000">
            <a:off x="10959556" y="308523"/>
            <a:ext cx="1135989" cy="1135097"/>
            <a:chOff x="3563333" y="1465992"/>
            <a:chExt cx="5004162" cy="500023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42953FB-CF5E-6715-4A86-39B4A41C5EAD}"/>
                </a:ext>
              </a:extLst>
            </p:cNvPr>
            <p:cNvSpPr/>
            <p:nvPr/>
          </p:nvSpPr>
          <p:spPr>
            <a:xfrm>
              <a:off x="3563337" y="1465992"/>
              <a:ext cx="2797746" cy="2499988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451D3F9-0171-EB3A-6F2E-6913B29655F0}"/>
                </a:ext>
              </a:extLst>
            </p:cNvPr>
            <p:cNvSpPr/>
            <p:nvPr/>
          </p:nvSpPr>
          <p:spPr>
            <a:xfrm>
              <a:off x="5765485" y="3965980"/>
              <a:ext cx="2802010" cy="2500051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D90C84E-1C52-C4C5-CAA7-89357ED8F34B}"/>
                </a:ext>
              </a:extLst>
            </p:cNvPr>
            <p:cNvSpPr/>
            <p:nvPr/>
          </p:nvSpPr>
          <p:spPr>
            <a:xfrm>
              <a:off x="3563333" y="3660731"/>
              <a:ext cx="2501988" cy="2805492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F90C279-7260-39F5-5730-87A0B24A1D17}"/>
                </a:ext>
              </a:extLst>
            </p:cNvPr>
            <p:cNvSpPr/>
            <p:nvPr/>
          </p:nvSpPr>
          <p:spPr>
            <a:xfrm>
              <a:off x="6065384" y="1465992"/>
              <a:ext cx="2502111" cy="278266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E8D8E7F-5F4E-CD39-2AD0-638C57A48728}"/>
              </a:ext>
            </a:extLst>
          </p:cNvPr>
          <p:cNvSpPr txBox="1"/>
          <p:nvPr/>
        </p:nvSpPr>
        <p:spPr>
          <a:xfrm>
            <a:off x="11324493" y="684119"/>
            <a:ext cx="44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III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E09DE625-2934-38D5-41AD-22171E3A7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4546" y="3811270"/>
            <a:ext cx="4555051" cy="28941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380E4A-8775-F80A-E093-ADCF3DC01FD6}"/>
              </a:ext>
            </a:extLst>
          </p:cNvPr>
          <p:cNvSpPr txBox="1"/>
          <p:nvPr/>
        </p:nvSpPr>
        <p:spPr>
          <a:xfrm>
            <a:off x="5582451" y="1228043"/>
            <a:ext cx="5338266" cy="231232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2200" dirty="0"/>
              <a:t>Most of them affect two impact categories: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&gt;10% of users affected,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experiencing &gt;50% shortages,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basin deliveries fall below the historical 10</a:t>
            </a:r>
            <a:r>
              <a:rPr lang="en-US" sz="2200" baseline="30000" dirty="0"/>
              <a:t>th</a:t>
            </a:r>
            <a:r>
              <a:rPr lang="en-US" sz="2200" dirty="0"/>
              <a:t> percentile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0B9F74-1FB6-C177-F521-CB416FF127AF}"/>
              </a:ext>
            </a:extLst>
          </p:cNvPr>
          <p:cNvCxnSpPr>
            <a:cxnSpLocks/>
          </p:cNvCxnSpPr>
          <p:nvPr/>
        </p:nvCxnSpPr>
        <p:spPr>
          <a:xfrm flipH="1">
            <a:off x="2331720" y="2088468"/>
            <a:ext cx="3250731" cy="131282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BB10F2-4154-746F-DC38-080C89E19841}"/>
              </a:ext>
            </a:extLst>
          </p:cNvPr>
          <p:cNvCxnSpPr>
            <a:cxnSpLocks/>
          </p:cNvCxnSpPr>
          <p:nvPr/>
        </p:nvCxnSpPr>
        <p:spPr>
          <a:xfrm>
            <a:off x="9860280" y="3233854"/>
            <a:ext cx="577261" cy="2396103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713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Freeform 1766">
            <a:extLst>
              <a:ext uri="{FF2B5EF4-FFF2-40B4-BE49-F238E27FC236}">
                <a16:creationId xmlns:a16="http://schemas.microsoft.com/office/drawing/2014/main" id="{ADB03904-D521-5D54-1EF4-0247DC6362CC}"/>
              </a:ext>
            </a:extLst>
          </p:cNvPr>
          <p:cNvSpPr/>
          <p:nvPr/>
        </p:nvSpPr>
        <p:spPr>
          <a:xfrm>
            <a:off x="3563337" y="1465992"/>
            <a:ext cx="2797746" cy="2499988"/>
          </a:xfrm>
          <a:custGeom>
            <a:avLst/>
            <a:gdLst>
              <a:gd name="connsiteX0" fmla="*/ 3500606 w 3500606"/>
              <a:gd name="connsiteY0" fmla="*/ 600035 h 3128044"/>
              <a:gd name="connsiteX1" fmla="*/ 3130621 w 3500606"/>
              <a:gd name="connsiteY1" fmla="*/ 969398 h 3128044"/>
              <a:gd name="connsiteX2" fmla="*/ 3130621 w 3500606"/>
              <a:gd name="connsiteY2" fmla="*/ 2030619 h 3128044"/>
              <a:gd name="connsiteX3" fmla="*/ 2032292 w 3500606"/>
              <a:gd name="connsiteY3" fmla="*/ 3128044 h 3128044"/>
              <a:gd name="connsiteX4" fmla="*/ 951243 w 3500606"/>
              <a:gd name="connsiteY4" fmla="*/ 3128044 h 3128044"/>
              <a:gd name="connsiteX5" fmla="*/ 569472 w 3500606"/>
              <a:gd name="connsiteY5" fmla="*/ 2746110 h 3128044"/>
              <a:gd name="connsiteX6" fmla="*/ 187860 w 3500606"/>
              <a:gd name="connsiteY6" fmla="*/ 3128044 h 3128044"/>
              <a:gd name="connsiteX7" fmla="*/ 0 w 3500606"/>
              <a:gd name="connsiteY7" fmla="*/ 3128044 h 3128044"/>
              <a:gd name="connsiteX8" fmla="*/ 3130621 w 3500606"/>
              <a:gd name="connsiteY8" fmla="*/ 0 h 3128044"/>
              <a:gd name="connsiteX9" fmla="*/ 3130621 w 3500606"/>
              <a:gd name="connsiteY9" fmla="*/ 230752 h 31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606" h="3128044">
                <a:moveTo>
                  <a:pt x="3500606" y="600035"/>
                </a:moveTo>
                <a:lnTo>
                  <a:pt x="3130621" y="969398"/>
                </a:lnTo>
                <a:lnTo>
                  <a:pt x="3130621" y="2030619"/>
                </a:lnTo>
                <a:cubicBezTo>
                  <a:pt x="2524049" y="2030663"/>
                  <a:pt x="2032336" y="2521971"/>
                  <a:pt x="2032292" y="3128044"/>
                </a:cubicBezTo>
                <a:lnTo>
                  <a:pt x="951243" y="3128044"/>
                </a:lnTo>
                <a:lnTo>
                  <a:pt x="569472" y="2746110"/>
                </a:lnTo>
                <a:lnTo>
                  <a:pt x="187860" y="3128044"/>
                </a:lnTo>
                <a:lnTo>
                  <a:pt x="0" y="3128044"/>
                </a:lnTo>
                <a:cubicBezTo>
                  <a:pt x="0" y="1400427"/>
                  <a:pt x="1401580" y="0"/>
                  <a:pt x="3130621" y="0"/>
                </a:cubicBezTo>
                <a:lnTo>
                  <a:pt x="3130621" y="230752"/>
                </a:lnTo>
                <a:close/>
              </a:path>
            </a:pathLst>
          </a:custGeom>
          <a:solidFill>
            <a:srgbClr val="93AADC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FRamework</a:t>
            </a:r>
            <a:r>
              <a:rPr lang="en-US" dirty="0"/>
              <a:t> for Narrative Storylines and Impact Classification (FRNSIC)</a:t>
            </a:r>
          </a:p>
        </p:txBody>
      </p:sp>
      <p:sp>
        <p:nvSpPr>
          <p:cNvPr id="1765" name="Freeform 1764">
            <a:extLst>
              <a:ext uri="{FF2B5EF4-FFF2-40B4-BE49-F238E27FC236}">
                <a16:creationId xmlns:a16="http://schemas.microsoft.com/office/drawing/2014/main" id="{024C0D42-4601-E6F8-546D-1F20D364C90A}"/>
              </a:ext>
            </a:extLst>
          </p:cNvPr>
          <p:cNvSpPr/>
          <p:nvPr/>
        </p:nvSpPr>
        <p:spPr>
          <a:xfrm rot="2072400">
            <a:off x="7987072" y="5436315"/>
            <a:ext cx="652370" cy="152624"/>
          </a:xfrm>
          <a:custGeom>
            <a:avLst/>
            <a:gdLst>
              <a:gd name="connsiteX0" fmla="*/ 720699 w 816261"/>
              <a:gd name="connsiteY0" fmla="*/ 0 h 190967"/>
              <a:gd name="connsiteX1" fmla="*/ 816261 w 816261"/>
              <a:gd name="connsiteY1" fmla="*/ 0 h 190967"/>
              <a:gd name="connsiteX2" fmla="*/ 816261 w 816261"/>
              <a:gd name="connsiteY2" fmla="*/ 190967 h 190967"/>
              <a:gd name="connsiteX3" fmla="*/ 720699 w 816261"/>
              <a:gd name="connsiteY3" fmla="*/ 190967 h 190967"/>
              <a:gd name="connsiteX4" fmla="*/ 95562 w 816261"/>
              <a:gd name="connsiteY4" fmla="*/ 190967 h 190967"/>
              <a:gd name="connsiteX5" fmla="*/ 0 w 816261"/>
              <a:gd name="connsiteY5" fmla="*/ 190967 h 190967"/>
              <a:gd name="connsiteX6" fmla="*/ 0 w 816261"/>
              <a:gd name="connsiteY6" fmla="*/ 0 h 190967"/>
              <a:gd name="connsiteX7" fmla="*/ 95562 w 816261"/>
              <a:gd name="connsiteY7" fmla="*/ 0 h 1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61" h="190967">
                <a:moveTo>
                  <a:pt x="720699" y="0"/>
                </a:moveTo>
                <a:cubicBezTo>
                  <a:pt x="773477" y="0"/>
                  <a:pt x="816261" y="0"/>
                  <a:pt x="816261" y="0"/>
                </a:cubicBezTo>
                <a:lnTo>
                  <a:pt x="816261" y="190967"/>
                </a:lnTo>
                <a:cubicBezTo>
                  <a:pt x="816261" y="190967"/>
                  <a:pt x="773477" y="190967"/>
                  <a:pt x="720699" y="190967"/>
                </a:cubicBezTo>
                <a:lnTo>
                  <a:pt x="95562" y="190967"/>
                </a:lnTo>
                <a:cubicBezTo>
                  <a:pt x="42785" y="190967"/>
                  <a:pt x="0" y="190967"/>
                  <a:pt x="0" y="190967"/>
                </a:cubicBezTo>
                <a:lnTo>
                  <a:pt x="0" y="0"/>
                </a:lnTo>
                <a:cubicBezTo>
                  <a:pt x="0" y="0"/>
                  <a:pt x="42785" y="0"/>
                  <a:pt x="95562" y="0"/>
                </a:cubicBezTo>
                <a:close/>
              </a:path>
            </a:pathLst>
          </a:custGeom>
          <a:solidFill>
            <a:srgbClr val="999999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6" name="Freeform 1765">
            <a:extLst>
              <a:ext uri="{FF2B5EF4-FFF2-40B4-BE49-F238E27FC236}">
                <a16:creationId xmlns:a16="http://schemas.microsoft.com/office/drawing/2014/main" id="{5BAA58DD-DFEF-A76A-2D34-8210CB1CF4D2}"/>
              </a:ext>
            </a:extLst>
          </p:cNvPr>
          <p:cNvSpPr/>
          <p:nvPr/>
        </p:nvSpPr>
        <p:spPr>
          <a:xfrm rot="2072400">
            <a:off x="8328554" y="5804499"/>
            <a:ext cx="1471938" cy="468875"/>
          </a:xfrm>
          <a:custGeom>
            <a:avLst/>
            <a:gdLst>
              <a:gd name="connsiteX0" fmla="*/ 1746162 w 1841724"/>
              <a:gd name="connsiteY0" fmla="*/ 0 h 586667"/>
              <a:gd name="connsiteX1" fmla="*/ 1841724 w 1841724"/>
              <a:gd name="connsiteY1" fmla="*/ 0 h 586667"/>
              <a:gd name="connsiteX2" fmla="*/ 1841724 w 1841724"/>
              <a:gd name="connsiteY2" fmla="*/ 586667 h 586667"/>
              <a:gd name="connsiteX3" fmla="*/ 1746162 w 1841724"/>
              <a:gd name="connsiteY3" fmla="*/ 586667 h 586667"/>
              <a:gd name="connsiteX4" fmla="*/ 95562 w 1841724"/>
              <a:gd name="connsiteY4" fmla="*/ 586667 h 586667"/>
              <a:gd name="connsiteX5" fmla="*/ 0 w 1841724"/>
              <a:gd name="connsiteY5" fmla="*/ 586667 h 586667"/>
              <a:gd name="connsiteX6" fmla="*/ 0 w 1841724"/>
              <a:gd name="connsiteY6" fmla="*/ 0 h 586667"/>
              <a:gd name="connsiteX7" fmla="*/ 95562 w 1841724"/>
              <a:gd name="connsiteY7" fmla="*/ 0 h 58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1724" h="586667">
                <a:moveTo>
                  <a:pt x="1746162" y="0"/>
                </a:moveTo>
                <a:cubicBezTo>
                  <a:pt x="1798940" y="0"/>
                  <a:pt x="1841724" y="0"/>
                  <a:pt x="1841724" y="0"/>
                </a:cubicBezTo>
                <a:lnTo>
                  <a:pt x="1841724" y="586667"/>
                </a:lnTo>
                <a:cubicBezTo>
                  <a:pt x="1841724" y="586667"/>
                  <a:pt x="1798940" y="586667"/>
                  <a:pt x="1746162" y="586667"/>
                </a:cubicBezTo>
                <a:lnTo>
                  <a:pt x="95562" y="586667"/>
                </a:lnTo>
                <a:cubicBezTo>
                  <a:pt x="42784" y="586667"/>
                  <a:pt x="0" y="586667"/>
                  <a:pt x="0" y="586667"/>
                </a:cubicBezTo>
                <a:lnTo>
                  <a:pt x="0" y="0"/>
                </a:lnTo>
                <a:cubicBezTo>
                  <a:pt x="0" y="0"/>
                  <a:pt x="42784" y="0"/>
                  <a:pt x="95562" y="0"/>
                </a:cubicBezTo>
                <a:close/>
              </a:path>
            </a:pathLst>
          </a:custGeom>
          <a:solidFill>
            <a:srgbClr val="4D4D4D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8" name="Freeform 1767">
            <a:extLst>
              <a:ext uri="{FF2B5EF4-FFF2-40B4-BE49-F238E27FC236}">
                <a16:creationId xmlns:a16="http://schemas.microsoft.com/office/drawing/2014/main" id="{7B4E1AB7-9B49-2EDC-5111-42751FB7EB39}"/>
              </a:ext>
            </a:extLst>
          </p:cNvPr>
          <p:cNvSpPr/>
          <p:nvPr/>
        </p:nvSpPr>
        <p:spPr>
          <a:xfrm>
            <a:off x="5765485" y="3965980"/>
            <a:ext cx="2802010" cy="2500051"/>
          </a:xfrm>
          <a:custGeom>
            <a:avLst/>
            <a:gdLst>
              <a:gd name="connsiteX0" fmla="*/ 3505942 w 3505941"/>
              <a:gd name="connsiteY0" fmla="*/ 0 h 3128123"/>
              <a:gd name="connsiteX1" fmla="*/ 375241 w 3505941"/>
              <a:gd name="connsiteY1" fmla="*/ 3128124 h 3128123"/>
              <a:gd name="connsiteX2" fmla="*/ 375241 w 3505941"/>
              <a:gd name="connsiteY2" fmla="*/ 2903340 h 3128123"/>
              <a:gd name="connsiteX3" fmla="*/ 0 w 3505941"/>
              <a:gd name="connsiteY3" fmla="*/ 2528168 h 3128123"/>
              <a:gd name="connsiteX4" fmla="*/ 375560 w 3505941"/>
              <a:gd name="connsiteY4" fmla="*/ 2153156 h 3128123"/>
              <a:gd name="connsiteX5" fmla="*/ 375560 w 3505941"/>
              <a:gd name="connsiteY5" fmla="*/ 1097585 h 3128123"/>
              <a:gd name="connsiteX6" fmla="*/ 375560 w 3505941"/>
              <a:gd name="connsiteY6" fmla="*/ 1097585 h 3128123"/>
              <a:gd name="connsiteX7" fmla="*/ 1473730 w 3505941"/>
              <a:gd name="connsiteY7" fmla="*/ 80 h 3128123"/>
              <a:gd name="connsiteX8" fmla="*/ 2492583 w 3505941"/>
              <a:gd name="connsiteY8" fmla="*/ 80 h 3128123"/>
              <a:gd name="connsiteX9" fmla="*/ 2846243 w 3505941"/>
              <a:gd name="connsiteY9" fmla="*/ 353767 h 3128123"/>
              <a:gd name="connsiteX10" fmla="*/ 3199983 w 3505941"/>
              <a:gd name="connsiteY10" fmla="*/ 80 h 312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941" h="3128123">
                <a:moveTo>
                  <a:pt x="3505942" y="0"/>
                </a:moveTo>
                <a:cubicBezTo>
                  <a:pt x="3505942" y="1727617"/>
                  <a:pt x="2104361" y="3128124"/>
                  <a:pt x="375241" y="3128124"/>
                </a:cubicBezTo>
                <a:lnTo>
                  <a:pt x="375241" y="2903340"/>
                </a:lnTo>
                <a:lnTo>
                  <a:pt x="0" y="2528168"/>
                </a:lnTo>
                <a:lnTo>
                  <a:pt x="375560" y="2153156"/>
                </a:lnTo>
                <a:lnTo>
                  <a:pt x="375560" y="1097585"/>
                </a:lnTo>
                <a:lnTo>
                  <a:pt x="375560" y="1097585"/>
                </a:lnTo>
                <a:cubicBezTo>
                  <a:pt x="982083" y="1097409"/>
                  <a:pt x="1473686" y="606103"/>
                  <a:pt x="1473730" y="80"/>
                </a:cubicBezTo>
                <a:lnTo>
                  <a:pt x="2492583" y="80"/>
                </a:lnTo>
                <a:lnTo>
                  <a:pt x="2846243" y="353767"/>
                </a:lnTo>
                <a:lnTo>
                  <a:pt x="3199983" y="80"/>
                </a:lnTo>
                <a:close/>
              </a:path>
            </a:pathLst>
          </a:custGeom>
          <a:solidFill>
            <a:srgbClr val="6A8ACF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0" name="Freeform 1769">
            <a:extLst>
              <a:ext uri="{FF2B5EF4-FFF2-40B4-BE49-F238E27FC236}">
                <a16:creationId xmlns:a16="http://schemas.microsoft.com/office/drawing/2014/main" id="{D3ECDD22-8BED-EA37-E866-8DF36E0D4E72}"/>
              </a:ext>
            </a:extLst>
          </p:cNvPr>
          <p:cNvSpPr/>
          <p:nvPr/>
        </p:nvSpPr>
        <p:spPr>
          <a:xfrm>
            <a:off x="6065384" y="1465992"/>
            <a:ext cx="2502111" cy="2782661"/>
          </a:xfrm>
          <a:custGeom>
            <a:avLst/>
            <a:gdLst>
              <a:gd name="connsiteX0" fmla="*/ 3130701 w 3130700"/>
              <a:gd name="connsiteY0" fmla="*/ 3128044 h 3481731"/>
              <a:gd name="connsiteX1" fmla="*/ 2824742 w 3130700"/>
              <a:gd name="connsiteY1" fmla="*/ 3128044 h 3481731"/>
              <a:gd name="connsiteX2" fmla="*/ 2471002 w 3130700"/>
              <a:gd name="connsiteY2" fmla="*/ 3481732 h 3481731"/>
              <a:gd name="connsiteX3" fmla="*/ 2117342 w 3130700"/>
              <a:gd name="connsiteY3" fmla="*/ 3128044 h 3481731"/>
              <a:gd name="connsiteX4" fmla="*/ 1098489 w 3130700"/>
              <a:gd name="connsiteY4" fmla="*/ 3128044 h 3481731"/>
              <a:gd name="connsiteX5" fmla="*/ 80 w 3130700"/>
              <a:gd name="connsiteY5" fmla="*/ 2030619 h 3481731"/>
              <a:gd name="connsiteX6" fmla="*/ 80 w 3130700"/>
              <a:gd name="connsiteY6" fmla="*/ 2030619 h 3481731"/>
              <a:gd name="connsiteX7" fmla="*/ 80 w 3130700"/>
              <a:gd name="connsiteY7" fmla="*/ 969398 h 3481731"/>
              <a:gd name="connsiteX8" fmla="*/ 370065 w 3130700"/>
              <a:gd name="connsiteY8" fmla="*/ 600035 h 3481731"/>
              <a:gd name="connsiteX9" fmla="*/ 0 w 3130700"/>
              <a:gd name="connsiteY9" fmla="*/ 230752 h 3481731"/>
              <a:gd name="connsiteX10" fmla="*/ 0 w 3130700"/>
              <a:gd name="connsiteY10" fmla="*/ 0 h 3481731"/>
              <a:gd name="connsiteX11" fmla="*/ 3130701 w 3130700"/>
              <a:gd name="connsiteY11" fmla="*/ 3128044 h 348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0700" h="3481731">
                <a:moveTo>
                  <a:pt x="3130701" y="3128044"/>
                </a:moveTo>
                <a:lnTo>
                  <a:pt x="2824742" y="3128044"/>
                </a:lnTo>
                <a:lnTo>
                  <a:pt x="2471002" y="3481732"/>
                </a:lnTo>
                <a:lnTo>
                  <a:pt x="2117342" y="3128044"/>
                </a:lnTo>
                <a:lnTo>
                  <a:pt x="1098489" y="3128044"/>
                </a:lnTo>
                <a:cubicBezTo>
                  <a:pt x="1098445" y="2521940"/>
                  <a:pt x="606683" y="2030619"/>
                  <a:pt x="80" y="2030619"/>
                </a:cubicBezTo>
                <a:lnTo>
                  <a:pt x="80" y="2030619"/>
                </a:lnTo>
                <a:lnTo>
                  <a:pt x="80" y="969398"/>
                </a:lnTo>
                <a:lnTo>
                  <a:pt x="370065" y="600035"/>
                </a:lnTo>
                <a:lnTo>
                  <a:pt x="0" y="230752"/>
                </a:lnTo>
                <a:lnTo>
                  <a:pt x="0" y="0"/>
                </a:lnTo>
                <a:cubicBezTo>
                  <a:pt x="1729040" y="0"/>
                  <a:pt x="3130701" y="1400427"/>
                  <a:pt x="3130701" y="3128044"/>
                </a:cubicBezTo>
                <a:close/>
              </a:path>
            </a:pathLst>
          </a:custGeom>
          <a:solidFill>
            <a:srgbClr val="7F9AD5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BB5611-DE8B-A5F8-228F-9516A2F9A9FA}"/>
              </a:ext>
            </a:extLst>
          </p:cNvPr>
          <p:cNvSpPr/>
          <p:nvPr/>
        </p:nvSpPr>
        <p:spPr>
          <a:xfrm>
            <a:off x="2696901" y="1396848"/>
            <a:ext cx="7160165" cy="533382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D9021-E8DA-B1DE-58F1-1ADEAFAAABE4}"/>
              </a:ext>
            </a:extLst>
          </p:cNvPr>
          <p:cNvSpPr txBox="1"/>
          <p:nvPr/>
        </p:nvSpPr>
        <p:spPr>
          <a:xfrm>
            <a:off x="404720" y="4726205"/>
            <a:ext cx="24466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roxima Nova" panose="02000506030000020004" pitchFamily="2" charset="0"/>
              </a:rPr>
              <a:t>Identification of </a:t>
            </a:r>
            <a:r>
              <a:rPr lang="en-US" sz="2400" b="1" dirty="0">
                <a:latin typeface="Proxima Nova" panose="02000506030000020004" pitchFamily="2" charset="0"/>
              </a:rPr>
              <a:t>scenario storylines </a:t>
            </a:r>
            <a:r>
              <a:rPr lang="en-US" sz="2400" dirty="0">
                <a:latin typeface="Proxima Nova" panose="02000506030000020004" pitchFamily="2" charset="0"/>
              </a:rPr>
              <a:t>of dynamic states and impacts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DDAD57-4555-34A8-053A-829B4316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B1810-8952-7975-583B-AA01554C6278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1769" name="Freeform 1768">
            <a:extLst>
              <a:ext uri="{FF2B5EF4-FFF2-40B4-BE49-F238E27FC236}">
                <a16:creationId xmlns:a16="http://schemas.microsoft.com/office/drawing/2014/main" id="{E349E0BF-55D9-547F-1B26-50F1D244DDE4}"/>
              </a:ext>
            </a:extLst>
          </p:cNvPr>
          <p:cNvSpPr/>
          <p:nvPr/>
        </p:nvSpPr>
        <p:spPr>
          <a:xfrm>
            <a:off x="3563333" y="3660731"/>
            <a:ext cx="2501988" cy="2805492"/>
          </a:xfrm>
          <a:custGeom>
            <a:avLst/>
            <a:gdLst>
              <a:gd name="connsiteX0" fmla="*/ 3130546 w 3130546"/>
              <a:gd name="connsiteY0" fmla="*/ 2535091 h 3510297"/>
              <a:gd name="connsiteX1" fmla="*/ 2755384 w 3130546"/>
              <a:gd name="connsiteY1" fmla="*/ 2910103 h 3510297"/>
              <a:gd name="connsiteX2" fmla="*/ 3130546 w 3130546"/>
              <a:gd name="connsiteY2" fmla="*/ 3285274 h 3510297"/>
              <a:gd name="connsiteX3" fmla="*/ 3130546 w 3130546"/>
              <a:gd name="connsiteY3" fmla="*/ 3510297 h 3510297"/>
              <a:gd name="connsiteX4" fmla="*/ 615346 w 3130546"/>
              <a:gd name="connsiteY4" fmla="*/ 2245139 h 3510297"/>
              <a:gd name="connsiteX5" fmla="*/ 544312 w 3130546"/>
              <a:gd name="connsiteY5" fmla="*/ 2147348 h 3510297"/>
              <a:gd name="connsiteX6" fmla="*/ 452731 w 3130546"/>
              <a:gd name="connsiteY6" fmla="*/ 2003645 h 3510297"/>
              <a:gd name="connsiteX7" fmla="*/ 5 w 3130546"/>
              <a:gd name="connsiteY7" fmla="*/ 381935 h 3510297"/>
              <a:gd name="connsiteX8" fmla="*/ 187864 w 3130546"/>
              <a:gd name="connsiteY8" fmla="*/ 381935 h 3510297"/>
              <a:gd name="connsiteX9" fmla="*/ 569477 w 3130546"/>
              <a:gd name="connsiteY9" fmla="*/ 0 h 3510297"/>
              <a:gd name="connsiteX10" fmla="*/ 951168 w 3130546"/>
              <a:gd name="connsiteY10" fmla="*/ 381935 h 3510297"/>
              <a:gd name="connsiteX11" fmla="*/ 2032217 w 3130546"/>
              <a:gd name="connsiteY11" fmla="*/ 381935 h 3510297"/>
              <a:gd name="connsiteX12" fmla="*/ 3130546 w 3130546"/>
              <a:gd name="connsiteY12" fmla="*/ 1479519 h 351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0546" h="3510297">
                <a:moveTo>
                  <a:pt x="3130546" y="2535091"/>
                </a:moveTo>
                <a:lnTo>
                  <a:pt x="2755384" y="2910103"/>
                </a:lnTo>
                <a:lnTo>
                  <a:pt x="3130546" y="3285274"/>
                </a:lnTo>
                <a:lnTo>
                  <a:pt x="3130546" y="3510297"/>
                </a:lnTo>
                <a:cubicBezTo>
                  <a:pt x="2100066" y="3510297"/>
                  <a:pt x="1185774" y="3012748"/>
                  <a:pt x="615346" y="2245139"/>
                </a:cubicBezTo>
                <a:lnTo>
                  <a:pt x="544312" y="2147348"/>
                </a:lnTo>
                <a:lnTo>
                  <a:pt x="452731" y="2003645"/>
                </a:lnTo>
                <a:cubicBezTo>
                  <a:pt x="155633" y="1514874"/>
                  <a:pt x="-1003" y="953789"/>
                  <a:pt x="5" y="381935"/>
                </a:cubicBezTo>
                <a:lnTo>
                  <a:pt x="187864" y="381935"/>
                </a:lnTo>
                <a:lnTo>
                  <a:pt x="569477" y="0"/>
                </a:lnTo>
                <a:lnTo>
                  <a:pt x="951168" y="381935"/>
                </a:lnTo>
                <a:lnTo>
                  <a:pt x="2032217" y="381935"/>
                </a:lnTo>
                <a:cubicBezTo>
                  <a:pt x="2032173" y="988070"/>
                  <a:pt x="2523912" y="1479475"/>
                  <a:pt x="3130546" y="1479519"/>
                </a:cubicBezTo>
                <a:close/>
              </a:path>
            </a:pathLst>
          </a:custGeom>
          <a:solidFill>
            <a:srgbClr val="567AC8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4683C-0998-FF65-D895-7C4DDE2ED5C2}"/>
              </a:ext>
            </a:extLst>
          </p:cNvPr>
          <p:cNvGrpSpPr/>
          <p:nvPr/>
        </p:nvGrpSpPr>
        <p:grpSpPr>
          <a:xfrm>
            <a:off x="562238" y="3276191"/>
            <a:ext cx="1119188" cy="1507497"/>
            <a:chOff x="409508" y="1510844"/>
            <a:chExt cx="2206669" cy="2972287"/>
          </a:xfrm>
        </p:grpSpPr>
        <p:pic>
          <p:nvPicPr>
            <p:cNvPr id="16" name="Picture 15" descr="A book with a star on it&#10;&#10;Description automatically generated with low confidence">
              <a:extLst>
                <a:ext uri="{FF2B5EF4-FFF2-40B4-BE49-F238E27FC236}">
                  <a16:creationId xmlns:a16="http://schemas.microsoft.com/office/drawing/2014/main" id="{5D5B7553-F1C6-52A6-7122-F9CF4545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508" y="2276462"/>
              <a:ext cx="2206669" cy="2206669"/>
            </a:xfrm>
            <a:prstGeom prst="rect">
              <a:avLst/>
            </a:prstGeom>
          </p:spPr>
        </p:pic>
        <p:pic>
          <p:nvPicPr>
            <p:cNvPr id="11" name="Picture 10" descr="A picture containing clipart, art, cartoon, design&#10;&#10;Description automatically generated">
              <a:extLst>
                <a:ext uri="{FF2B5EF4-FFF2-40B4-BE49-F238E27FC236}">
                  <a16:creationId xmlns:a16="http://schemas.microsoft.com/office/drawing/2014/main" id="{65EF2820-DF67-1611-171B-0315C422E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813" y="1510844"/>
              <a:ext cx="1719597" cy="1719597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C6A557-311B-F48D-A4C0-C860C6D9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34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12F7D94-B374-D5D8-BEDF-A933EB834F81}"/>
              </a:ext>
            </a:extLst>
          </p:cNvPr>
          <p:cNvGrpSpPr/>
          <p:nvPr/>
        </p:nvGrpSpPr>
        <p:grpSpPr>
          <a:xfrm>
            <a:off x="8380773" y="1966978"/>
            <a:ext cx="3672764" cy="3023773"/>
            <a:chOff x="8380773" y="1966978"/>
            <a:chExt cx="3672764" cy="3023773"/>
          </a:xfrm>
        </p:grpSpPr>
        <p:sp>
          <p:nvSpPr>
            <p:cNvPr id="1136" name="Freeform 1135">
              <a:extLst>
                <a:ext uri="{FF2B5EF4-FFF2-40B4-BE49-F238E27FC236}">
                  <a16:creationId xmlns:a16="http://schemas.microsoft.com/office/drawing/2014/main" id="{687EC7FB-741F-7F26-7712-2185641CBBBE}"/>
                </a:ext>
              </a:extLst>
            </p:cNvPr>
            <p:cNvSpPr/>
            <p:nvPr/>
          </p:nvSpPr>
          <p:spPr>
            <a:xfrm>
              <a:off x="8637308" y="1966978"/>
              <a:ext cx="3406051" cy="1181180"/>
            </a:xfrm>
            <a:custGeom>
              <a:avLst/>
              <a:gdLst>
                <a:gd name="connsiteX0" fmla="*/ 0 w 2408306"/>
                <a:gd name="connsiteY0" fmla="*/ 835173 h 835173"/>
                <a:gd name="connsiteX1" fmla="*/ 2408307 w 2408306"/>
                <a:gd name="connsiteY1" fmla="*/ 835173 h 835173"/>
                <a:gd name="connsiteX2" fmla="*/ 2408307 w 2408306"/>
                <a:gd name="connsiteY2" fmla="*/ 0 h 835173"/>
                <a:gd name="connsiteX3" fmla="*/ 0 w 2408306"/>
                <a:gd name="connsiteY3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8306" h="835173">
                  <a:moveTo>
                    <a:pt x="0" y="835173"/>
                  </a:moveTo>
                  <a:lnTo>
                    <a:pt x="2408307" y="835173"/>
                  </a:lnTo>
                  <a:lnTo>
                    <a:pt x="24083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19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37" name="Freeform 1136">
              <a:extLst>
                <a:ext uri="{FF2B5EF4-FFF2-40B4-BE49-F238E27FC236}">
                  <a16:creationId xmlns:a16="http://schemas.microsoft.com/office/drawing/2014/main" id="{2F2F48A6-577E-2D36-EF2B-0C3873E0DAE3}"/>
                </a:ext>
              </a:extLst>
            </p:cNvPr>
            <p:cNvSpPr/>
            <p:nvPr/>
          </p:nvSpPr>
          <p:spPr>
            <a:xfrm>
              <a:off x="11262998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38" name="Freeform 1137">
              <a:extLst>
                <a:ext uri="{FF2B5EF4-FFF2-40B4-BE49-F238E27FC236}">
                  <a16:creationId xmlns:a16="http://schemas.microsoft.com/office/drawing/2014/main" id="{B554D9A7-5A9B-C321-9768-7A0FB260C2FC}"/>
                </a:ext>
              </a:extLst>
            </p:cNvPr>
            <p:cNvSpPr/>
            <p:nvPr/>
          </p:nvSpPr>
          <p:spPr>
            <a:xfrm>
              <a:off x="11294275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39" name="Freeform 1138">
              <a:extLst>
                <a:ext uri="{FF2B5EF4-FFF2-40B4-BE49-F238E27FC236}">
                  <a16:creationId xmlns:a16="http://schemas.microsoft.com/office/drawing/2014/main" id="{8449E4AA-E254-173C-F37F-703B4219A2C1}"/>
                </a:ext>
              </a:extLst>
            </p:cNvPr>
            <p:cNvSpPr/>
            <p:nvPr/>
          </p:nvSpPr>
          <p:spPr>
            <a:xfrm>
              <a:off x="11325552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0" name="Freeform 1139">
              <a:extLst>
                <a:ext uri="{FF2B5EF4-FFF2-40B4-BE49-F238E27FC236}">
                  <a16:creationId xmlns:a16="http://schemas.microsoft.com/office/drawing/2014/main" id="{A15F403D-ECF7-EB34-59C9-4EC25549EE6C}"/>
                </a:ext>
              </a:extLst>
            </p:cNvPr>
            <p:cNvSpPr/>
            <p:nvPr/>
          </p:nvSpPr>
          <p:spPr>
            <a:xfrm>
              <a:off x="11356831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1" name="Freeform 1140">
              <a:extLst>
                <a:ext uri="{FF2B5EF4-FFF2-40B4-BE49-F238E27FC236}">
                  <a16:creationId xmlns:a16="http://schemas.microsoft.com/office/drawing/2014/main" id="{D69ECF7E-460B-3B73-8769-2162A7B79C99}"/>
                </a:ext>
              </a:extLst>
            </p:cNvPr>
            <p:cNvSpPr/>
            <p:nvPr/>
          </p:nvSpPr>
          <p:spPr>
            <a:xfrm>
              <a:off x="11388108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2" name="Freeform 1141">
              <a:extLst>
                <a:ext uri="{FF2B5EF4-FFF2-40B4-BE49-F238E27FC236}">
                  <a16:creationId xmlns:a16="http://schemas.microsoft.com/office/drawing/2014/main" id="{6863BB88-4B39-34C3-D8C6-84D3EED790D0}"/>
                </a:ext>
              </a:extLst>
            </p:cNvPr>
            <p:cNvSpPr/>
            <p:nvPr/>
          </p:nvSpPr>
          <p:spPr>
            <a:xfrm>
              <a:off x="11419385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3" name="Freeform 1142">
              <a:extLst>
                <a:ext uri="{FF2B5EF4-FFF2-40B4-BE49-F238E27FC236}">
                  <a16:creationId xmlns:a16="http://schemas.microsoft.com/office/drawing/2014/main" id="{790E9561-AFBD-F26C-72FB-A8D60F9C1D24}"/>
                </a:ext>
              </a:extLst>
            </p:cNvPr>
            <p:cNvSpPr/>
            <p:nvPr/>
          </p:nvSpPr>
          <p:spPr>
            <a:xfrm>
              <a:off x="11450664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4" name="Freeform 1143">
              <a:extLst>
                <a:ext uri="{FF2B5EF4-FFF2-40B4-BE49-F238E27FC236}">
                  <a16:creationId xmlns:a16="http://schemas.microsoft.com/office/drawing/2014/main" id="{6BF66DAE-5DB7-F4CF-ED0E-3A64C6A48FC1}"/>
                </a:ext>
              </a:extLst>
            </p:cNvPr>
            <p:cNvSpPr/>
            <p:nvPr/>
          </p:nvSpPr>
          <p:spPr>
            <a:xfrm>
              <a:off x="11481941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5" name="Freeform 1144">
              <a:extLst>
                <a:ext uri="{FF2B5EF4-FFF2-40B4-BE49-F238E27FC236}">
                  <a16:creationId xmlns:a16="http://schemas.microsoft.com/office/drawing/2014/main" id="{44F36DD2-D0FB-86A9-6D1D-56EFAC5A9AC0}"/>
                </a:ext>
              </a:extLst>
            </p:cNvPr>
            <p:cNvSpPr/>
            <p:nvPr/>
          </p:nvSpPr>
          <p:spPr>
            <a:xfrm>
              <a:off x="11513219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6" name="Freeform 1145">
              <a:extLst>
                <a:ext uri="{FF2B5EF4-FFF2-40B4-BE49-F238E27FC236}">
                  <a16:creationId xmlns:a16="http://schemas.microsoft.com/office/drawing/2014/main" id="{D19DACD3-7495-42D8-5309-CB8F2C7E9C27}"/>
                </a:ext>
              </a:extLst>
            </p:cNvPr>
            <p:cNvSpPr/>
            <p:nvPr/>
          </p:nvSpPr>
          <p:spPr>
            <a:xfrm>
              <a:off x="11544486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7" name="Freeform 1146">
              <a:extLst>
                <a:ext uri="{FF2B5EF4-FFF2-40B4-BE49-F238E27FC236}">
                  <a16:creationId xmlns:a16="http://schemas.microsoft.com/office/drawing/2014/main" id="{992E9960-9A86-5495-2AA5-36B81EF1933F}"/>
                </a:ext>
              </a:extLst>
            </p:cNvPr>
            <p:cNvSpPr/>
            <p:nvPr/>
          </p:nvSpPr>
          <p:spPr>
            <a:xfrm>
              <a:off x="11575764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8" name="Freeform 1147">
              <a:extLst>
                <a:ext uri="{FF2B5EF4-FFF2-40B4-BE49-F238E27FC236}">
                  <a16:creationId xmlns:a16="http://schemas.microsoft.com/office/drawing/2014/main" id="{C68A4097-FA78-9438-D448-773851E9210F}"/>
                </a:ext>
              </a:extLst>
            </p:cNvPr>
            <p:cNvSpPr/>
            <p:nvPr/>
          </p:nvSpPr>
          <p:spPr>
            <a:xfrm>
              <a:off x="11607042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49" name="Freeform 1148">
              <a:extLst>
                <a:ext uri="{FF2B5EF4-FFF2-40B4-BE49-F238E27FC236}">
                  <a16:creationId xmlns:a16="http://schemas.microsoft.com/office/drawing/2014/main" id="{A8771C91-E044-0F6E-E81F-AD33C556B526}"/>
                </a:ext>
              </a:extLst>
            </p:cNvPr>
            <p:cNvSpPr/>
            <p:nvPr/>
          </p:nvSpPr>
          <p:spPr>
            <a:xfrm>
              <a:off x="11638319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50" name="Freeform 1149">
              <a:extLst>
                <a:ext uri="{FF2B5EF4-FFF2-40B4-BE49-F238E27FC236}">
                  <a16:creationId xmlns:a16="http://schemas.microsoft.com/office/drawing/2014/main" id="{968E93B7-6F06-5401-F3D4-F4F3D0BE45EF}"/>
                </a:ext>
              </a:extLst>
            </p:cNvPr>
            <p:cNvSpPr/>
            <p:nvPr/>
          </p:nvSpPr>
          <p:spPr>
            <a:xfrm>
              <a:off x="11669596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51" name="Freeform 1150">
              <a:extLst>
                <a:ext uri="{FF2B5EF4-FFF2-40B4-BE49-F238E27FC236}">
                  <a16:creationId xmlns:a16="http://schemas.microsoft.com/office/drawing/2014/main" id="{AB9D8807-CA88-B62C-4AB2-108E32462595}"/>
                </a:ext>
              </a:extLst>
            </p:cNvPr>
            <p:cNvSpPr/>
            <p:nvPr/>
          </p:nvSpPr>
          <p:spPr>
            <a:xfrm>
              <a:off x="11700875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52" name="Freeform 1151">
              <a:extLst>
                <a:ext uri="{FF2B5EF4-FFF2-40B4-BE49-F238E27FC236}">
                  <a16:creationId xmlns:a16="http://schemas.microsoft.com/office/drawing/2014/main" id="{05527F97-B75D-EB6A-BFF4-5C07FF912172}"/>
                </a:ext>
              </a:extLst>
            </p:cNvPr>
            <p:cNvSpPr/>
            <p:nvPr/>
          </p:nvSpPr>
          <p:spPr>
            <a:xfrm>
              <a:off x="11732152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53" name="Freeform 1152">
              <a:extLst>
                <a:ext uri="{FF2B5EF4-FFF2-40B4-BE49-F238E27FC236}">
                  <a16:creationId xmlns:a16="http://schemas.microsoft.com/office/drawing/2014/main" id="{04FFB36D-0EC5-E9A6-E866-D67F56AAFAFA}"/>
                </a:ext>
              </a:extLst>
            </p:cNvPr>
            <p:cNvSpPr/>
            <p:nvPr/>
          </p:nvSpPr>
          <p:spPr>
            <a:xfrm>
              <a:off x="11763429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54" name="Freeform 1153">
              <a:extLst>
                <a:ext uri="{FF2B5EF4-FFF2-40B4-BE49-F238E27FC236}">
                  <a16:creationId xmlns:a16="http://schemas.microsoft.com/office/drawing/2014/main" id="{FB89EBF0-8F1D-7D25-230C-7FC1DFA2A6F0}"/>
                </a:ext>
              </a:extLst>
            </p:cNvPr>
            <p:cNvSpPr/>
            <p:nvPr/>
          </p:nvSpPr>
          <p:spPr>
            <a:xfrm>
              <a:off x="11794707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55" name="Freeform 1154">
              <a:extLst>
                <a:ext uri="{FF2B5EF4-FFF2-40B4-BE49-F238E27FC236}">
                  <a16:creationId xmlns:a16="http://schemas.microsoft.com/office/drawing/2014/main" id="{48FBB18E-FF77-DFE3-CAB9-3F6C8D13692F}"/>
                </a:ext>
              </a:extLst>
            </p:cNvPr>
            <p:cNvSpPr/>
            <p:nvPr/>
          </p:nvSpPr>
          <p:spPr>
            <a:xfrm>
              <a:off x="11825985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56" name="Freeform 1155">
              <a:extLst>
                <a:ext uri="{FF2B5EF4-FFF2-40B4-BE49-F238E27FC236}">
                  <a16:creationId xmlns:a16="http://schemas.microsoft.com/office/drawing/2014/main" id="{08906D3C-F2E7-52B3-FB29-DBA10BEF54A5}"/>
                </a:ext>
              </a:extLst>
            </p:cNvPr>
            <p:cNvSpPr/>
            <p:nvPr/>
          </p:nvSpPr>
          <p:spPr>
            <a:xfrm>
              <a:off x="11857262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1157" name="Graphic 350">
              <a:extLst>
                <a:ext uri="{FF2B5EF4-FFF2-40B4-BE49-F238E27FC236}">
                  <a16:creationId xmlns:a16="http://schemas.microsoft.com/office/drawing/2014/main" id="{02822A48-0B6B-9A4A-E290-D3FCEE3D257D}"/>
                </a:ext>
              </a:extLst>
            </p:cNvPr>
            <p:cNvGrpSpPr/>
            <p:nvPr/>
          </p:nvGrpSpPr>
          <p:grpSpPr>
            <a:xfrm>
              <a:off x="9230005" y="3148158"/>
              <a:ext cx="2502146" cy="35623"/>
              <a:chOff x="683014" y="2716297"/>
              <a:chExt cx="1769185" cy="25188"/>
            </a:xfrm>
            <a:solidFill>
              <a:srgbClr val="000000"/>
            </a:solidFill>
          </p:grpSpPr>
          <p:sp>
            <p:nvSpPr>
              <p:cNvPr id="1171" name="Freeform 1170">
                <a:extLst>
                  <a:ext uri="{FF2B5EF4-FFF2-40B4-BE49-F238E27FC236}">
                    <a16:creationId xmlns:a16="http://schemas.microsoft.com/office/drawing/2014/main" id="{AE171E1B-5823-1F54-257C-3022BA52CE0D}"/>
                  </a:ext>
                </a:extLst>
              </p:cNvPr>
              <p:cNvSpPr/>
              <p:nvPr/>
            </p:nvSpPr>
            <p:spPr>
              <a:xfrm>
                <a:off x="683014" y="2716297"/>
                <a:ext cx="7196" cy="25188"/>
              </a:xfrm>
              <a:custGeom>
                <a:avLst/>
                <a:gdLst>
                  <a:gd name="connsiteX0" fmla="*/ 95 w 7196"/>
                  <a:gd name="connsiteY0" fmla="*/ 127 h 25188"/>
                  <a:gd name="connsiteX1" fmla="*/ 95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95" y="127"/>
                    </a:moveTo>
                    <a:lnTo>
                      <a:pt x="95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72" name="Freeform 1171">
                <a:extLst>
                  <a:ext uri="{FF2B5EF4-FFF2-40B4-BE49-F238E27FC236}">
                    <a16:creationId xmlns:a16="http://schemas.microsoft.com/office/drawing/2014/main" id="{67B30988-B985-14C0-F3FA-8B4BCDCB4074}"/>
                  </a:ext>
                </a:extLst>
              </p:cNvPr>
              <p:cNvSpPr/>
              <p:nvPr/>
            </p:nvSpPr>
            <p:spPr>
              <a:xfrm>
                <a:off x="1125306" y="2716297"/>
                <a:ext cx="7196" cy="25188"/>
              </a:xfrm>
              <a:custGeom>
                <a:avLst/>
                <a:gdLst>
                  <a:gd name="connsiteX0" fmla="*/ 156 w 7196"/>
                  <a:gd name="connsiteY0" fmla="*/ 127 h 25188"/>
                  <a:gd name="connsiteX1" fmla="*/ 156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156" y="127"/>
                    </a:moveTo>
                    <a:lnTo>
                      <a:pt x="156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73" name="Freeform 1172">
                <a:extLst>
                  <a:ext uri="{FF2B5EF4-FFF2-40B4-BE49-F238E27FC236}">
                    <a16:creationId xmlns:a16="http://schemas.microsoft.com/office/drawing/2014/main" id="{6E7EE470-3552-9F96-E8FE-821CFD17D819}"/>
                  </a:ext>
                </a:extLst>
              </p:cNvPr>
              <p:cNvSpPr/>
              <p:nvPr/>
            </p:nvSpPr>
            <p:spPr>
              <a:xfrm>
                <a:off x="1567606" y="2716297"/>
                <a:ext cx="7196" cy="25188"/>
              </a:xfrm>
              <a:custGeom>
                <a:avLst/>
                <a:gdLst>
                  <a:gd name="connsiteX0" fmla="*/ 218 w 7196"/>
                  <a:gd name="connsiteY0" fmla="*/ 127 h 25188"/>
                  <a:gd name="connsiteX1" fmla="*/ 218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218" y="127"/>
                    </a:moveTo>
                    <a:lnTo>
                      <a:pt x="218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74" name="Freeform 1173">
                <a:extLst>
                  <a:ext uri="{FF2B5EF4-FFF2-40B4-BE49-F238E27FC236}">
                    <a16:creationId xmlns:a16="http://schemas.microsoft.com/office/drawing/2014/main" id="{1A7C2ECD-28AE-60A9-A962-95998F3D4322}"/>
                  </a:ext>
                </a:extLst>
              </p:cNvPr>
              <p:cNvSpPr/>
              <p:nvPr/>
            </p:nvSpPr>
            <p:spPr>
              <a:xfrm>
                <a:off x="2009906" y="2716297"/>
                <a:ext cx="7196" cy="25188"/>
              </a:xfrm>
              <a:custGeom>
                <a:avLst/>
                <a:gdLst>
                  <a:gd name="connsiteX0" fmla="*/ 279 w 7196"/>
                  <a:gd name="connsiteY0" fmla="*/ 127 h 25188"/>
                  <a:gd name="connsiteX1" fmla="*/ 279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279" y="127"/>
                    </a:moveTo>
                    <a:lnTo>
                      <a:pt x="279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75" name="Freeform 1174">
                <a:extLst>
                  <a:ext uri="{FF2B5EF4-FFF2-40B4-BE49-F238E27FC236}">
                    <a16:creationId xmlns:a16="http://schemas.microsoft.com/office/drawing/2014/main" id="{795D0F89-8D7F-AB1B-E9B5-78BED42B3DA1}"/>
                  </a:ext>
                </a:extLst>
              </p:cNvPr>
              <p:cNvSpPr/>
              <p:nvPr/>
            </p:nvSpPr>
            <p:spPr>
              <a:xfrm>
                <a:off x="2452199" y="2716297"/>
                <a:ext cx="7196" cy="25188"/>
              </a:xfrm>
              <a:custGeom>
                <a:avLst/>
                <a:gdLst>
                  <a:gd name="connsiteX0" fmla="*/ 341 w 7196"/>
                  <a:gd name="connsiteY0" fmla="*/ 127 h 25188"/>
                  <a:gd name="connsiteX1" fmla="*/ 341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341" y="127"/>
                    </a:moveTo>
                    <a:lnTo>
                      <a:pt x="341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1158" name="Graphic 350">
              <a:extLst>
                <a:ext uri="{FF2B5EF4-FFF2-40B4-BE49-F238E27FC236}">
                  <a16:creationId xmlns:a16="http://schemas.microsoft.com/office/drawing/2014/main" id="{DCCC4CDB-233A-E4D8-3F65-5A4E270836A3}"/>
                </a:ext>
              </a:extLst>
            </p:cNvPr>
            <p:cNvGrpSpPr/>
            <p:nvPr/>
          </p:nvGrpSpPr>
          <p:grpSpPr>
            <a:xfrm>
              <a:off x="8497301" y="2192736"/>
              <a:ext cx="140007" cy="593886"/>
              <a:chOff x="164943" y="2040750"/>
              <a:chExt cx="98994" cy="419917"/>
            </a:xfrm>
            <a:solidFill>
              <a:srgbClr val="000000"/>
            </a:solidFill>
          </p:grpSpPr>
          <p:grpSp>
            <p:nvGrpSpPr>
              <p:cNvPr id="1165" name="Graphic 350">
                <a:extLst>
                  <a:ext uri="{FF2B5EF4-FFF2-40B4-BE49-F238E27FC236}">
                    <a16:creationId xmlns:a16="http://schemas.microsoft.com/office/drawing/2014/main" id="{780A0BC2-5858-6B04-70EE-702FE7F8E426}"/>
                  </a:ext>
                </a:extLst>
              </p:cNvPr>
              <p:cNvGrpSpPr/>
              <p:nvPr/>
            </p:nvGrpSpPr>
            <p:grpSpPr>
              <a:xfrm>
                <a:off x="168100" y="2397706"/>
                <a:ext cx="95837" cy="62961"/>
                <a:chOff x="168100" y="2397706"/>
                <a:chExt cx="95837" cy="62961"/>
              </a:xfrm>
              <a:solidFill>
                <a:srgbClr val="000000"/>
              </a:solidFill>
            </p:grpSpPr>
            <p:sp>
              <p:nvSpPr>
                <p:cNvPr id="1169" name="Freeform 1168">
                  <a:extLst>
                    <a:ext uri="{FF2B5EF4-FFF2-40B4-BE49-F238E27FC236}">
                      <a16:creationId xmlns:a16="http://schemas.microsoft.com/office/drawing/2014/main" id="{88AE849E-7839-127B-3A78-EB11CED831AF}"/>
                    </a:ext>
                  </a:extLst>
                </p:cNvPr>
                <p:cNvSpPr/>
                <p:nvPr/>
              </p:nvSpPr>
              <p:spPr>
                <a:xfrm>
                  <a:off x="238749" y="2427859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87 h 7196"/>
                    <a:gd name="connsiteX1" fmla="*/ 37 w 25188"/>
                    <a:gd name="connsiteY1" fmla="*/ 87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87"/>
                      </a:moveTo>
                      <a:lnTo>
                        <a:pt x="37" y="87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70" name="Freeform 1169">
                  <a:extLst>
                    <a:ext uri="{FF2B5EF4-FFF2-40B4-BE49-F238E27FC236}">
                      <a16:creationId xmlns:a16="http://schemas.microsoft.com/office/drawing/2014/main" id="{176EFC1F-6045-9E39-700D-587B89513D5D}"/>
                    </a:ext>
                  </a:extLst>
                </p:cNvPr>
                <p:cNvSpPr/>
                <p:nvPr/>
              </p:nvSpPr>
              <p:spPr>
                <a:xfrm flipV="1">
                  <a:off x="168100" y="2397706"/>
                  <a:ext cx="37485" cy="62961"/>
                </a:xfrm>
                <a:custGeom>
                  <a:avLst/>
                  <a:gdLst>
                    <a:gd name="connsiteX0" fmla="*/ 1221 w 37485"/>
                    <a:gd name="connsiteY0" fmla="*/ 7216 h 62961"/>
                    <a:gd name="connsiteX1" fmla="*/ 15133 w 37485"/>
                    <a:gd name="connsiteY1" fmla="*/ 7216 h 62961"/>
                    <a:gd name="connsiteX2" fmla="*/ 15133 w 37485"/>
                    <a:gd name="connsiteY2" fmla="*/ 55253 h 62961"/>
                    <a:gd name="connsiteX3" fmla="*/ -7 w 37485"/>
                    <a:gd name="connsiteY3" fmla="*/ 52217 h 62961"/>
                    <a:gd name="connsiteX4" fmla="*/ -7 w 37485"/>
                    <a:gd name="connsiteY4" fmla="*/ 59976 h 62961"/>
                    <a:gd name="connsiteX5" fmla="*/ 15052 w 37485"/>
                    <a:gd name="connsiteY5" fmla="*/ 63012 h 62961"/>
                    <a:gd name="connsiteX6" fmla="*/ 23567 w 37485"/>
                    <a:gd name="connsiteY6" fmla="*/ 63012 h 62961"/>
                    <a:gd name="connsiteX7" fmla="*/ 23567 w 37485"/>
                    <a:gd name="connsiteY7" fmla="*/ 7216 h 62961"/>
                    <a:gd name="connsiteX8" fmla="*/ 37479 w 37485"/>
                    <a:gd name="connsiteY8" fmla="*/ 7216 h 62961"/>
                    <a:gd name="connsiteX9" fmla="*/ 37479 w 37485"/>
                    <a:gd name="connsiteY9" fmla="*/ 51 h 62961"/>
                    <a:gd name="connsiteX10" fmla="*/ 1221 w 37485"/>
                    <a:gd name="connsiteY10" fmla="*/ 51 h 6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85" h="62961">
                      <a:moveTo>
                        <a:pt x="1221" y="7216"/>
                      </a:moveTo>
                      <a:lnTo>
                        <a:pt x="15133" y="7216"/>
                      </a:lnTo>
                      <a:lnTo>
                        <a:pt x="15133" y="55253"/>
                      </a:lnTo>
                      <a:lnTo>
                        <a:pt x="-7" y="52217"/>
                      </a:lnTo>
                      <a:lnTo>
                        <a:pt x="-7" y="59976"/>
                      </a:lnTo>
                      <a:lnTo>
                        <a:pt x="15052" y="63012"/>
                      </a:lnTo>
                      <a:lnTo>
                        <a:pt x="23567" y="63012"/>
                      </a:lnTo>
                      <a:lnTo>
                        <a:pt x="23567" y="7216"/>
                      </a:lnTo>
                      <a:lnTo>
                        <a:pt x="37479" y="7216"/>
                      </a:lnTo>
                      <a:lnTo>
                        <a:pt x="37479" y="51"/>
                      </a:lnTo>
                      <a:lnTo>
                        <a:pt x="1221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  <p:grpSp>
            <p:nvGrpSpPr>
              <p:cNvPr id="1166" name="Graphic 350">
                <a:extLst>
                  <a:ext uri="{FF2B5EF4-FFF2-40B4-BE49-F238E27FC236}">
                    <a16:creationId xmlns:a16="http://schemas.microsoft.com/office/drawing/2014/main" id="{EC018A79-A25B-BC88-9446-F08BEFB0D852}"/>
                  </a:ext>
                </a:extLst>
              </p:cNvPr>
              <p:cNvGrpSpPr/>
              <p:nvPr/>
            </p:nvGrpSpPr>
            <p:grpSpPr>
              <a:xfrm>
                <a:off x="164943" y="2040750"/>
                <a:ext cx="98994" cy="64095"/>
                <a:chOff x="164943" y="2040750"/>
                <a:chExt cx="98994" cy="64095"/>
              </a:xfrm>
              <a:solidFill>
                <a:srgbClr val="000000"/>
              </a:solidFill>
            </p:grpSpPr>
            <p:sp>
              <p:nvSpPr>
                <p:cNvPr id="1167" name="Freeform 1166">
                  <a:extLst>
                    <a:ext uri="{FF2B5EF4-FFF2-40B4-BE49-F238E27FC236}">
                      <a16:creationId xmlns:a16="http://schemas.microsoft.com/office/drawing/2014/main" id="{E1C9BB4A-488C-216D-8682-59BE1200502A}"/>
                    </a:ext>
                  </a:extLst>
                </p:cNvPr>
                <p:cNvSpPr/>
                <p:nvPr/>
              </p:nvSpPr>
              <p:spPr>
                <a:xfrm>
                  <a:off x="238749" y="2072036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37 h 7196"/>
                    <a:gd name="connsiteX1" fmla="*/ 37 w 25188"/>
                    <a:gd name="connsiteY1" fmla="*/ 37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37"/>
                      </a:moveTo>
                      <a:lnTo>
                        <a:pt x="37" y="37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68" name="Freeform 1167">
                  <a:extLst>
                    <a:ext uri="{FF2B5EF4-FFF2-40B4-BE49-F238E27FC236}">
                      <a16:creationId xmlns:a16="http://schemas.microsoft.com/office/drawing/2014/main" id="{EAB7CB16-8166-1B94-3C67-D73377E5E67D}"/>
                    </a:ext>
                  </a:extLst>
                </p:cNvPr>
                <p:cNvSpPr/>
                <p:nvPr/>
              </p:nvSpPr>
              <p:spPr>
                <a:xfrm flipV="1">
                  <a:off x="164943" y="2040750"/>
                  <a:ext cx="39968" cy="64095"/>
                </a:xfrm>
                <a:custGeom>
                  <a:avLst/>
                  <a:gdLst>
                    <a:gd name="connsiteX0" fmla="*/ 10237 w 39968"/>
                    <a:gd name="connsiteY0" fmla="*/ 7166 h 64095"/>
                    <a:gd name="connsiteX1" fmla="*/ 39964 w 39968"/>
                    <a:gd name="connsiteY1" fmla="*/ 7166 h 64095"/>
                    <a:gd name="connsiteX2" fmla="*/ 39964 w 39968"/>
                    <a:gd name="connsiteY2" fmla="*/ 0 h 64095"/>
                    <a:gd name="connsiteX3" fmla="*/ -5 w 39968"/>
                    <a:gd name="connsiteY3" fmla="*/ 0 h 64095"/>
                    <a:gd name="connsiteX4" fmla="*/ -5 w 39968"/>
                    <a:gd name="connsiteY4" fmla="*/ 7166 h 64095"/>
                    <a:gd name="connsiteX5" fmla="*/ 13206 w 39968"/>
                    <a:gd name="connsiteY5" fmla="*/ 20632 h 64095"/>
                    <a:gd name="connsiteX6" fmla="*/ 23731 w 39968"/>
                    <a:gd name="connsiteY6" fmla="*/ 31549 h 64095"/>
                    <a:gd name="connsiteX7" fmla="*/ 29439 w 39968"/>
                    <a:gd name="connsiteY7" fmla="*/ 39321 h 64095"/>
                    <a:gd name="connsiteX8" fmla="*/ 31071 w 39968"/>
                    <a:gd name="connsiteY8" fmla="*/ 45582 h 64095"/>
                    <a:gd name="connsiteX9" fmla="*/ 27549 w 39968"/>
                    <a:gd name="connsiteY9" fmla="*/ 53759 h 64095"/>
                    <a:gd name="connsiteX10" fmla="*/ 18374 w 39968"/>
                    <a:gd name="connsiteY10" fmla="*/ 56930 h 64095"/>
                    <a:gd name="connsiteX11" fmla="*/ 9913 w 39968"/>
                    <a:gd name="connsiteY11" fmla="*/ 55541 h 64095"/>
                    <a:gd name="connsiteX12" fmla="*/ 414 w 39968"/>
                    <a:gd name="connsiteY12" fmla="*/ 51317 h 64095"/>
                    <a:gd name="connsiteX13" fmla="*/ 414 w 39968"/>
                    <a:gd name="connsiteY13" fmla="*/ 59926 h 64095"/>
                    <a:gd name="connsiteX14" fmla="*/ 10021 w 39968"/>
                    <a:gd name="connsiteY14" fmla="*/ 63043 h 64095"/>
                    <a:gd name="connsiteX15" fmla="*/ 18212 w 39968"/>
                    <a:gd name="connsiteY15" fmla="*/ 64096 h 64095"/>
                    <a:gd name="connsiteX16" fmla="*/ 33811 w 39968"/>
                    <a:gd name="connsiteY16" fmla="*/ 59197 h 64095"/>
                    <a:gd name="connsiteX17" fmla="*/ 39626 w 39968"/>
                    <a:gd name="connsiteY17" fmla="*/ 46135 h 64095"/>
                    <a:gd name="connsiteX18" fmla="*/ 38169 w 39968"/>
                    <a:gd name="connsiteY18" fmla="*/ 38768 h 64095"/>
                    <a:gd name="connsiteX19" fmla="*/ 32879 w 39968"/>
                    <a:gd name="connsiteY19" fmla="*/ 30577 h 64095"/>
                    <a:gd name="connsiteX20" fmla="*/ 26173 w 39968"/>
                    <a:gd name="connsiteY20" fmla="*/ 23506 h 64095"/>
                    <a:gd name="connsiteX21" fmla="*/ 10237 w 39968"/>
                    <a:gd name="connsiteY21" fmla="*/ 7166 h 64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9968" h="64095">
                      <a:moveTo>
                        <a:pt x="10237" y="7166"/>
                      </a:moveTo>
                      <a:lnTo>
                        <a:pt x="39964" y="7166"/>
                      </a:lnTo>
                      <a:lnTo>
                        <a:pt x="39964" y="0"/>
                      </a:lnTo>
                      <a:lnTo>
                        <a:pt x="-5" y="0"/>
                      </a:lnTo>
                      <a:lnTo>
                        <a:pt x="-5" y="7166"/>
                      </a:lnTo>
                      <a:cubicBezTo>
                        <a:pt x="3225" y="10512"/>
                        <a:pt x="7628" y="15001"/>
                        <a:pt x="13206" y="20632"/>
                      </a:cubicBezTo>
                      <a:cubicBezTo>
                        <a:pt x="18792" y="26273"/>
                        <a:pt x="22300" y="29911"/>
                        <a:pt x="23731" y="31549"/>
                      </a:cubicBezTo>
                      <a:cubicBezTo>
                        <a:pt x="26457" y="34607"/>
                        <a:pt x="28359" y="37198"/>
                        <a:pt x="29439" y="39321"/>
                      </a:cubicBezTo>
                      <a:cubicBezTo>
                        <a:pt x="30527" y="41444"/>
                        <a:pt x="31071" y="43531"/>
                        <a:pt x="31071" y="45582"/>
                      </a:cubicBezTo>
                      <a:cubicBezTo>
                        <a:pt x="31071" y="48929"/>
                        <a:pt x="29897" y="51654"/>
                        <a:pt x="27549" y="53759"/>
                      </a:cubicBezTo>
                      <a:cubicBezTo>
                        <a:pt x="25202" y="55873"/>
                        <a:pt x="22143" y="56930"/>
                        <a:pt x="18374" y="56930"/>
                      </a:cubicBezTo>
                      <a:cubicBezTo>
                        <a:pt x="15702" y="56930"/>
                        <a:pt x="12882" y="56467"/>
                        <a:pt x="9913" y="55541"/>
                      </a:cubicBezTo>
                      <a:cubicBezTo>
                        <a:pt x="6953" y="54614"/>
                        <a:pt x="3787" y="53206"/>
                        <a:pt x="414" y="51317"/>
                      </a:cubicBezTo>
                      <a:lnTo>
                        <a:pt x="414" y="59926"/>
                      </a:lnTo>
                      <a:cubicBezTo>
                        <a:pt x="3841" y="61302"/>
                        <a:pt x="7043" y="62341"/>
                        <a:pt x="10021" y="63043"/>
                      </a:cubicBezTo>
                      <a:cubicBezTo>
                        <a:pt x="13008" y="63745"/>
                        <a:pt x="15738" y="64096"/>
                        <a:pt x="18212" y="64096"/>
                      </a:cubicBezTo>
                      <a:cubicBezTo>
                        <a:pt x="24734" y="64096"/>
                        <a:pt x="29933" y="62463"/>
                        <a:pt x="33811" y="59197"/>
                      </a:cubicBezTo>
                      <a:cubicBezTo>
                        <a:pt x="37688" y="55941"/>
                        <a:pt x="39626" y="51587"/>
                        <a:pt x="39626" y="46135"/>
                      </a:cubicBezTo>
                      <a:cubicBezTo>
                        <a:pt x="39626" y="43545"/>
                        <a:pt x="39141" y="41089"/>
                        <a:pt x="38169" y="38768"/>
                      </a:cubicBezTo>
                      <a:cubicBezTo>
                        <a:pt x="37207" y="36456"/>
                        <a:pt x="35443" y="33726"/>
                        <a:pt x="32879" y="30577"/>
                      </a:cubicBezTo>
                      <a:cubicBezTo>
                        <a:pt x="32178" y="29759"/>
                        <a:pt x="29942" y="27402"/>
                        <a:pt x="26173" y="23506"/>
                      </a:cubicBezTo>
                      <a:cubicBezTo>
                        <a:pt x="22413" y="19611"/>
                        <a:pt x="17101" y="14164"/>
                        <a:pt x="10237" y="716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sp>
          <p:nvSpPr>
            <p:cNvPr id="1159" name="Freeform 1158">
              <a:extLst>
                <a:ext uri="{FF2B5EF4-FFF2-40B4-BE49-F238E27FC236}">
                  <a16:creationId xmlns:a16="http://schemas.microsoft.com/office/drawing/2014/main" id="{8CA600DB-3646-186C-55F6-2DAEAD9A039F}"/>
                </a:ext>
              </a:extLst>
            </p:cNvPr>
            <p:cNvSpPr/>
            <p:nvPr/>
          </p:nvSpPr>
          <p:spPr>
            <a:xfrm>
              <a:off x="8637308" y="2740222"/>
              <a:ext cx="3406051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60" name="Freeform 1159">
              <a:extLst>
                <a:ext uri="{FF2B5EF4-FFF2-40B4-BE49-F238E27FC236}">
                  <a16:creationId xmlns:a16="http://schemas.microsoft.com/office/drawing/2014/main" id="{D2ED1054-DB5C-6C23-5080-05D323CC9188}"/>
                </a:ext>
              </a:extLst>
            </p:cNvPr>
            <p:cNvSpPr/>
            <p:nvPr/>
          </p:nvSpPr>
          <p:spPr>
            <a:xfrm>
              <a:off x="8637308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61" name="Freeform 1160">
              <a:extLst>
                <a:ext uri="{FF2B5EF4-FFF2-40B4-BE49-F238E27FC236}">
                  <a16:creationId xmlns:a16="http://schemas.microsoft.com/office/drawing/2014/main" id="{22A93A7E-8BF9-CE6B-3356-E1BEF29AD259}"/>
                </a:ext>
              </a:extLst>
            </p:cNvPr>
            <p:cNvSpPr/>
            <p:nvPr/>
          </p:nvSpPr>
          <p:spPr>
            <a:xfrm>
              <a:off x="12043360" y="1966978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62" name="Freeform 1161">
              <a:extLst>
                <a:ext uri="{FF2B5EF4-FFF2-40B4-BE49-F238E27FC236}">
                  <a16:creationId xmlns:a16="http://schemas.microsoft.com/office/drawing/2014/main" id="{4CA26D12-1CE9-714A-62E9-5070D5B67B92}"/>
                </a:ext>
              </a:extLst>
            </p:cNvPr>
            <p:cNvSpPr/>
            <p:nvPr/>
          </p:nvSpPr>
          <p:spPr>
            <a:xfrm>
              <a:off x="8637308" y="3148158"/>
              <a:ext cx="3406051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63" name="Freeform 1162">
              <a:extLst>
                <a:ext uri="{FF2B5EF4-FFF2-40B4-BE49-F238E27FC236}">
                  <a16:creationId xmlns:a16="http://schemas.microsoft.com/office/drawing/2014/main" id="{8D8B3C5B-164F-8059-E1F1-29098473D6FC}"/>
                </a:ext>
              </a:extLst>
            </p:cNvPr>
            <p:cNvSpPr/>
            <p:nvPr/>
          </p:nvSpPr>
          <p:spPr>
            <a:xfrm>
              <a:off x="8637308" y="1966978"/>
              <a:ext cx="3406051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63" name="Freeform 1062">
              <a:extLst>
                <a:ext uri="{FF2B5EF4-FFF2-40B4-BE49-F238E27FC236}">
                  <a16:creationId xmlns:a16="http://schemas.microsoft.com/office/drawing/2014/main" id="{7A6D9EE4-5A2D-F1F5-BF18-C424D9EDD1C2}"/>
                </a:ext>
              </a:extLst>
            </p:cNvPr>
            <p:cNvSpPr/>
            <p:nvPr/>
          </p:nvSpPr>
          <p:spPr>
            <a:xfrm>
              <a:off x="8637307" y="3293705"/>
              <a:ext cx="3406052" cy="1181180"/>
            </a:xfrm>
            <a:custGeom>
              <a:avLst/>
              <a:gdLst>
                <a:gd name="connsiteX0" fmla="*/ 0 w 2408306"/>
                <a:gd name="connsiteY0" fmla="*/ 835173 h 835173"/>
                <a:gd name="connsiteX1" fmla="*/ 2408307 w 2408306"/>
                <a:gd name="connsiteY1" fmla="*/ 835173 h 835173"/>
                <a:gd name="connsiteX2" fmla="*/ 2408307 w 2408306"/>
                <a:gd name="connsiteY2" fmla="*/ 0 h 835173"/>
                <a:gd name="connsiteX3" fmla="*/ 0 w 2408306"/>
                <a:gd name="connsiteY3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8306" h="835173">
                  <a:moveTo>
                    <a:pt x="0" y="835173"/>
                  </a:moveTo>
                  <a:lnTo>
                    <a:pt x="2408307" y="835173"/>
                  </a:lnTo>
                  <a:lnTo>
                    <a:pt x="24083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19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64" name="Freeform 1063">
              <a:extLst>
                <a:ext uri="{FF2B5EF4-FFF2-40B4-BE49-F238E27FC236}">
                  <a16:creationId xmlns:a16="http://schemas.microsoft.com/office/drawing/2014/main" id="{6C469A88-5D24-75AC-4706-EEBF5783464A}"/>
                </a:ext>
              </a:extLst>
            </p:cNvPr>
            <p:cNvSpPr/>
            <p:nvPr/>
          </p:nvSpPr>
          <p:spPr>
            <a:xfrm>
              <a:off x="11262999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65" name="Freeform 1064">
              <a:extLst>
                <a:ext uri="{FF2B5EF4-FFF2-40B4-BE49-F238E27FC236}">
                  <a16:creationId xmlns:a16="http://schemas.microsoft.com/office/drawing/2014/main" id="{7A16F3DD-66B7-6236-F771-84D687389FEB}"/>
                </a:ext>
              </a:extLst>
            </p:cNvPr>
            <p:cNvSpPr/>
            <p:nvPr/>
          </p:nvSpPr>
          <p:spPr>
            <a:xfrm>
              <a:off x="11294276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66" name="Freeform 1065">
              <a:extLst>
                <a:ext uri="{FF2B5EF4-FFF2-40B4-BE49-F238E27FC236}">
                  <a16:creationId xmlns:a16="http://schemas.microsoft.com/office/drawing/2014/main" id="{1431943C-31EB-BAD5-C574-2D6DCD3A95DB}"/>
                </a:ext>
              </a:extLst>
            </p:cNvPr>
            <p:cNvSpPr/>
            <p:nvPr/>
          </p:nvSpPr>
          <p:spPr>
            <a:xfrm>
              <a:off x="11325553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67" name="Freeform 1066">
              <a:extLst>
                <a:ext uri="{FF2B5EF4-FFF2-40B4-BE49-F238E27FC236}">
                  <a16:creationId xmlns:a16="http://schemas.microsoft.com/office/drawing/2014/main" id="{861754C6-660C-5EBB-2A7E-E4A83DAC8E39}"/>
                </a:ext>
              </a:extLst>
            </p:cNvPr>
            <p:cNvSpPr/>
            <p:nvPr/>
          </p:nvSpPr>
          <p:spPr>
            <a:xfrm>
              <a:off x="11356831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68" name="Freeform 1067">
              <a:extLst>
                <a:ext uri="{FF2B5EF4-FFF2-40B4-BE49-F238E27FC236}">
                  <a16:creationId xmlns:a16="http://schemas.microsoft.com/office/drawing/2014/main" id="{CF8E2CC3-5259-6E60-9066-94384C8504F5}"/>
                </a:ext>
              </a:extLst>
            </p:cNvPr>
            <p:cNvSpPr/>
            <p:nvPr/>
          </p:nvSpPr>
          <p:spPr>
            <a:xfrm>
              <a:off x="11388108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69" name="Freeform 1068">
              <a:extLst>
                <a:ext uri="{FF2B5EF4-FFF2-40B4-BE49-F238E27FC236}">
                  <a16:creationId xmlns:a16="http://schemas.microsoft.com/office/drawing/2014/main" id="{FA8916FC-8684-067C-4A60-05FB59F3C62F}"/>
                </a:ext>
              </a:extLst>
            </p:cNvPr>
            <p:cNvSpPr/>
            <p:nvPr/>
          </p:nvSpPr>
          <p:spPr>
            <a:xfrm>
              <a:off x="11419385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0" name="Freeform 1069">
              <a:extLst>
                <a:ext uri="{FF2B5EF4-FFF2-40B4-BE49-F238E27FC236}">
                  <a16:creationId xmlns:a16="http://schemas.microsoft.com/office/drawing/2014/main" id="{B1CCA9FC-4365-3F33-F849-B64C285B20EB}"/>
                </a:ext>
              </a:extLst>
            </p:cNvPr>
            <p:cNvSpPr/>
            <p:nvPr/>
          </p:nvSpPr>
          <p:spPr>
            <a:xfrm>
              <a:off x="11450664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1" name="Freeform 1070">
              <a:extLst>
                <a:ext uri="{FF2B5EF4-FFF2-40B4-BE49-F238E27FC236}">
                  <a16:creationId xmlns:a16="http://schemas.microsoft.com/office/drawing/2014/main" id="{82616625-9E13-3536-837F-6A532EF58D27}"/>
                </a:ext>
              </a:extLst>
            </p:cNvPr>
            <p:cNvSpPr/>
            <p:nvPr/>
          </p:nvSpPr>
          <p:spPr>
            <a:xfrm>
              <a:off x="11481941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2" name="Freeform 1071">
              <a:extLst>
                <a:ext uri="{FF2B5EF4-FFF2-40B4-BE49-F238E27FC236}">
                  <a16:creationId xmlns:a16="http://schemas.microsoft.com/office/drawing/2014/main" id="{85318621-3941-504B-76D1-9CAD4A5B8FDB}"/>
                </a:ext>
              </a:extLst>
            </p:cNvPr>
            <p:cNvSpPr/>
            <p:nvPr/>
          </p:nvSpPr>
          <p:spPr>
            <a:xfrm>
              <a:off x="11513220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3" name="Freeform 1072">
              <a:extLst>
                <a:ext uri="{FF2B5EF4-FFF2-40B4-BE49-F238E27FC236}">
                  <a16:creationId xmlns:a16="http://schemas.microsoft.com/office/drawing/2014/main" id="{AF3DACB3-6C8B-E23B-2315-CAC4AAA3774B}"/>
                </a:ext>
              </a:extLst>
            </p:cNvPr>
            <p:cNvSpPr/>
            <p:nvPr/>
          </p:nvSpPr>
          <p:spPr>
            <a:xfrm>
              <a:off x="11544487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4" name="Freeform 1073">
              <a:extLst>
                <a:ext uri="{FF2B5EF4-FFF2-40B4-BE49-F238E27FC236}">
                  <a16:creationId xmlns:a16="http://schemas.microsoft.com/office/drawing/2014/main" id="{A590234F-EFFB-3C9B-3E0D-4EDBA10D91E7}"/>
                </a:ext>
              </a:extLst>
            </p:cNvPr>
            <p:cNvSpPr/>
            <p:nvPr/>
          </p:nvSpPr>
          <p:spPr>
            <a:xfrm>
              <a:off x="11575764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5" name="Freeform 1074">
              <a:extLst>
                <a:ext uri="{FF2B5EF4-FFF2-40B4-BE49-F238E27FC236}">
                  <a16:creationId xmlns:a16="http://schemas.microsoft.com/office/drawing/2014/main" id="{0095E57A-9FCC-8430-D780-BBE4397E50A5}"/>
                </a:ext>
              </a:extLst>
            </p:cNvPr>
            <p:cNvSpPr/>
            <p:nvPr/>
          </p:nvSpPr>
          <p:spPr>
            <a:xfrm>
              <a:off x="11607042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6" name="Freeform 1075">
              <a:extLst>
                <a:ext uri="{FF2B5EF4-FFF2-40B4-BE49-F238E27FC236}">
                  <a16:creationId xmlns:a16="http://schemas.microsoft.com/office/drawing/2014/main" id="{606F9B64-8124-E2C2-F086-F7B79D0A38A2}"/>
                </a:ext>
              </a:extLst>
            </p:cNvPr>
            <p:cNvSpPr/>
            <p:nvPr/>
          </p:nvSpPr>
          <p:spPr>
            <a:xfrm>
              <a:off x="11638319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7" name="Freeform 1076">
              <a:extLst>
                <a:ext uri="{FF2B5EF4-FFF2-40B4-BE49-F238E27FC236}">
                  <a16:creationId xmlns:a16="http://schemas.microsoft.com/office/drawing/2014/main" id="{7B12A7A7-C88C-5814-0A51-994B9CE984AB}"/>
                </a:ext>
              </a:extLst>
            </p:cNvPr>
            <p:cNvSpPr/>
            <p:nvPr/>
          </p:nvSpPr>
          <p:spPr>
            <a:xfrm>
              <a:off x="11669597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8" name="Freeform 1077">
              <a:extLst>
                <a:ext uri="{FF2B5EF4-FFF2-40B4-BE49-F238E27FC236}">
                  <a16:creationId xmlns:a16="http://schemas.microsoft.com/office/drawing/2014/main" id="{A8445A8D-E5FA-20C1-8C0B-4BF83CC70C8C}"/>
                </a:ext>
              </a:extLst>
            </p:cNvPr>
            <p:cNvSpPr/>
            <p:nvPr/>
          </p:nvSpPr>
          <p:spPr>
            <a:xfrm>
              <a:off x="11700875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79" name="Freeform 1078">
              <a:extLst>
                <a:ext uri="{FF2B5EF4-FFF2-40B4-BE49-F238E27FC236}">
                  <a16:creationId xmlns:a16="http://schemas.microsoft.com/office/drawing/2014/main" id="{8088B1CB-24D3-44AC-A3BC-7BFC37475A32}"/>
                </a:ext>
              </a:extLst>
            </p:cNvPr>
            <p:cNvSpPr/>
            <p:nvPr/>
          </p:nvSpPr>
          <p:spPr>
            <a:xfrm>
              <a:off x="11732152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80" name="Freeform 1079">
              <a:extLst>
                <a:ext uri="{FF2B5EF4-FFF2-40B4-BE49-F238E27FC236}">
                  <a16:creationId xmlns:a16="http://schemas.microsoft.com/office/drawing/2014/main" id="{547FAA5B-A65D-AF6F-3E9F-D4216FA56D16}"/>
                </a:ext>
              </a:extLst>
            </p:cNvPr>
            <p:cNvSpPr/>
            <p:nvPr/>
          </p:nvSpPr>
          <p:spPr>
            <a:xfrm>
              <a:off x="11763429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81" name="Freeform 1080">
              <a:extLst>
                <a:ext uri="{FF2B5EF4-FFF2-40B4-BE49-F238E27FC236}">
                  <a16:creationId xmlns:a16="http://schemas.microsoft.com/office/drawing/2014/main" id="{3097287C-578F-6BAF-B04A-D95B528D2C3B}"/>
                </a:ext>
              </a:extLst>
            </p:cNvPr>
            <p:cNvSpPr/>
            <p:nvPr/>
          </p:nvSpPr>
          <p:spPr>
            <a:xfrm>
              <a:off x="11794708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82" name="Freeform 1081">
              <a:extLst>
                <a:ext uri="{FF2B5EF4-FFF2-40B4-BE49-F238E27FC236}">
                  <a16:creationId xmlns:a16="http://schemas.microsoft.com/office/drawing/2014/main" id="{5BC55965-91D4-AB8B-80C6-29460C1B34F5}"/>
                </a:ext>
              </a:extLst>
            </p:cNvPr>
            <p:cNvSpPr/>
            <p:nvPr/>
          </p:nvSpPr>
          <p:spPr>
            <a:xfrm>
              <a:off x="11825985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83" name="Freeform 1082">
              <a:extLst>
                <a:ext uri="{FF2B5EF4-FFF2-40B4-BE49-F238E27FC236}">
                  <a16:creationId xmlns:a16="http://schemas.microsoft.com/office/drawing/2014/main" id="{A013BB74-02EE-865F-500D-08ACE32A830D}"/>
                </a:ext>
              </a:extLst>
            </p:cNvPr>
            <p:cNvSpPr/>
            <p:nvPr/>
          </p:nvSpPr>
          <p:spPr>
            <a:xfrm>
              <a:off x="11857262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1084" name="Graphic 350">
              <a:extLst>
                <a:ext uri="{FF2B5EF4-FFF2-40B4-BE49-F238E27FC236}">
                  <a16:creationId xmlns:a16="http://schemas.microsoft.com/office/drawing/2014/main" id="{A3347D67-C34B-5907-6F95-B67F732AEEF0}"/>
                </a:ext>
              </a:extLst>
            </p:cNvPr>
            <p:cNvGrpSpPr/>
            <p:nvPr/>
          </p:nvGrpSpPr>
          <p:grpSpPr>
            <a:xfrm>
              <a:off x="9161245" y="4474885"/>
              <a:ext cx="2679362" cy="165788"/>
              <a:chOff x="634396" y="3654382"/>
              <a:chExt cx="1894488" cy="117223"/>
            </a:xfrm>
            <a:solidFill>
              <a:srgbClr val="000000"/>
            </a:solidFill>
          </p:grpSpPr>
          <p:grpSp>
            <p:nvGrpSpPr>
              <p:cNvPr id="1110" name="Graphic 350">
                <a:extLst>
                  <a:ext uri="{FF2B5EF4-FFF2-40B4-BE49-F238E27FC236}">
                    <a16:creationId xmlns:a16="http://schemas.microsoft.com/office/drawing/2014/main" id="{09BBD00C-6952-900D-ADB3-AAA208AE3DC6}"/>
                  </a:ext>
                </a:extLst>
              </p:cNvPr>
              <p:cNvGrpSpPr/>
              <p:nvPr/>
            </p:nvGrpSpPr>
            <p:grpSpPr>
              <a:xfrm>
                <a:off x="634396" y="3654382"/>
                <a:ext cx="97827" cy="117223"/>
                <a:chOff x="634396" y="3654382"/>
                <a:chExt cx="97827" cy="117223"/>
              </a:xfrm>
              <a:solidFill>
                <a:srgbClr val="000000"/>
              </a:solidFill>
            </p:grpSpPr>
            <p:sp>
              <p:nvSpPr>
                <p:cNvPr id="1132" name="Freeform 1131">
                  <a:extLst>
                    <a:ext uri="{FF2B5EF4-FFF2-40B4-BE49-F238E27FC236}">
                      <a16:creationId xmlns:a16="http://schemas.microsoft.com/office/drawing/2014/main" id="{7BD8684C-0CC6-F242-2A5B-F48D3CB7CE22}"/>
                    </a:ext>
                  </a:extLst>
                </p:cNvPr>
                <p:cNvSpPr/>
                <p:nvPr/>
              </p:nvSpPr>
              <p:spPr>
                <a:xfrm>
                  <a:off x="683014" y="3654382"/>
                  <a:ext cx="7196" cy="25188"/>
                </a:xfrm>
                <a:custGeom>
                  <a:avLst/>
                  <a:gdLst>
                    <a:gd name="connsiteX0" fmla="*/ 95 w 7196"/>
                    <a:gd name="connsiteY0" fmla="*/ 257 h 25188"/>
                    <a:gd name="connsiteX1" fmla="*/ 95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95" y="257"/>
                      </a:moveTo>
                      <a:lnTo>
                        <a:pt x="95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33" name="Graphic 350">
                  <a:extLst>
                    <a:ext uri="{FF2B5EF4-FFF2-40B4-BE49-F238E27FC236}">
                      <a16:creationId xmlns:a16="http://schemas.microsoft.com/office/drawing/2014/main" id="{7BED7666-B5DC-EE3E-04DD-3B39CA27ED7B}"/>
                    </a:ext>
                  </a:extLst>
                </p:cNvPr>
                <p:cNvGrpSpPr/>
                <p:nvPr/>
              </p:nvGrpSpPr>
              <p:grpSpPr>
                <a:xfrm>
                  <a:off x="634396" y="3706283"/>
                  <a:ext cx="97827" cy="65323"/>
                  <a:chOff x="634396" y="3706283"/>
                  <a:chExt cx="97827" cy="65323"/>
                </a:xfrm>
                <a:solidFill>
                  <a:srgbClr val="000000"/>
                </a:solidFill>
              </p:grpSpPr>
              <p:sp>
                <p:nvSpPr>
                  <p:cNvPr id="1134" name="Freeform 1133">
                    <a:extLst>
                      <a:ext uri="{FF2B5EF4-FFF2-40B4-BE49-F238E27FC236}">
                        <a16:creationId xmlns:a16="http://schemas.microsoft.com/office/drawing/2014/main" id="{03993D82-D531-0B27-E80A-2266F3076935}"/>
                      </a:ext>
                    </a:extLst>
                  </p:cNvPr>
                  <p:cNvSpPr/>
                  <p:nvPr/>
                </p:nvSpPr>
                <p:spPr>
                  <a:xfrm flipV="1">
                    <a:off x="634396" y="3706283"/>
                    <a:ext cx="39968" cy="64095"/>
                  </a:xfrm>
                  <a:custGeom>
                    <a:avLst/>
                    <a:gdLst>
                      <a:gd name="connsiteX0" fmla="*/ 10302 w 39968"/>
                      <a:gd name="connsiteY0" fmla="*/ 7397 h 64095"/>
                      <a:gd name="connsiteX1" fmla="*/ 40029 w 39968"/>
                      <a:gd name="connsiteY1" fmla="*/ 7397 h 64095"/>
                      <a:gd name="connsiteX2" fmla="*/ 40029 w 39968"/>
                      <a:gd name="connsiteY2" fmla="*/ 232 h 64095"/>
                      <a:gd name="connsiteX3" fmla="*/ 60 w 39968"/>
                      <a:gd name="connsiteY3" fmla="*/ 232 h 64095"/>
                      <a:gd name="connsiteX4" fmla="*/ 60 w 39968"/>
                      <a:gd name="connsiteY4" fmla="*/ 7397 h 64095"/>
                      <a:gd name="connsiteX5" fmla="*/ 13271 w 39968"/>
                      <a:gd name="connsiteY5" fmla="*/ 20864 h 64095"/>
                      <a:gd name="connsiteX6" fmla="*/ 23796 w 39968"/>
                      <a:gd name="connsiteY6" fmla="*/ 31780 h 64095"/>
                      <a:gd name="connsiteX7" fmla="*/ 29504 w 39968"/>
                      <a:gd name="connsiteY7" fmla="*/ 39553 h 64095"/>
                      <a:gd name="connsiteX8" fmla="*/ 31137 w 39968"/>
                      <a:gd name="connsiteY8" fmla="*/ 45814 h 64095"/>
                      <a:gd name="connsiteX9" fmla="*/ 27615 w 39968"/>
                      <a:gd name="connsiteY9" fmla="*/ 53991 h 64095"/>
                      <a:gd name="connsiteX10" fmla="*/ 18439 w 39968"/>
                      <a:gd name="connsiteY10" fmla="*/ 57162 h 64095"/>
                      <a:gd name="connsiteX11" fmla="*/ 9978 w 39968"/>
                      <a:gd name="connsiteY11" fmla="*/ 55772 h 64095"/>
                      <a:gd name="connsiteX12" fmla="*/ 479 w 39968"/>
                      <a:gd name="connsiteY12" fmla="*/ 51549 h 64095"/>
                      <a:gd name="connsiteX13" fmla="*/ 479 w 39968"/>
                      <a:gd name="connsiteY13" fmla="*/ 60157 h 64095"/>
                      <a:gd name="connsiteX14" fmla="*/ 10086 w 39968"/>
                      <a:gd name="connsiteY14" fmla="*/ 63275 h 64095"/>
                      <a:gd name="connsiteX15" fmla="*/ 18277 w 39968"/>
                      <a:gd name="connsiteY15" fmla="*/ 64327 h 64095"/>
                      <a:gd name="connsiteX16" fmla="*/ 33876 w 39968"/>
                      <a:gd name="connsiteY16" fmla="*/ 59429 h 64095"/>
                      <a:gd name="connsiteX17" fmla="*/ 39692 w 39968"/>
                      <a:gd name="connsiteY17" fmla="*/ 46367 h 64095"/>
                      <a:gd name="connsiteX18" fmla="*/ 38234 w 39968"/>
                      <a:gd name="connsiteY18" fmla="*/ 38999 h 64095"/>
                      <a:gd name="connsiteX19" fmla="*/ 32945 w 39968"/>
                      <a:gd name="connsiteY19" fmla="*/ 30809 h 64095"/>
                      <a:gd name="connsiteX20" fmla="*/ 26238 w 39968"/>
                      <a:gd name="connsiteY20" fmla="*/ 23738 h 64095"/>
                      <a:gd name="connsiteX21" fmla="*/ 10302 w 39968"/>
                      <a:gd name="connsiteY21" fmla="*/ 7397 h 64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9968" h="64095">
                        <a:moveTo>
                          <a:pt x="10302" y="7397"/>
                        </a:moveTo>
                        <a:lnTo>
                          <a:pt x="40029" y="7397"/>
                        </a:lnTo>
                        <a:lnTo>
                          <a:pt x="40029" y="232"/>
                        </a:lnTo>
                        <a:lnTo>
                          <a:pt x="60" y="232"/>
                        </a:lnTo>
                        <a:lnTo>
                          <a:pt x="60" y="7397"/>
                        </a:lnTo>
                        <a:cubicBezTo>
                          <a:pt x="3290" y="10743"/>
                          <a:pt x="7693" y="15232"/>
                          <a:pt x="13271" y="20864"/>
                        </a:cubicBezTo>
                        <a:cubicBezTo>
                          <a:pt x="18857" y="26504"/>
                          <a:pt x="22366" y="30143"/>
                          <a:pt x="23796" y="31780"/>
                        </a:cubicBezTo>
                        <a:cubicBezTo>
                          <a:pt x="26522" y="34839"/>
                          <a:pt x="28424" y="37430"/>
                          <a:pt x="29504" y="39553"/>
                        </a:cubicBezTo>
                        <a:cubicBezTo>
                          <a:pt x="30592" y="41676"/>
                          <a:pt x="31137" y="43763"/>
                          <a:pt x="31137" y="45814"/>
                        </a:cubicBezTo>
                        <a:cubicBezTo>
                          <a:pt x="31137" y="49160"/>
                          <a:pt x="29963" y="51886"/>
                          <a:pt x="27615" y="53991"/>
                        </a:cubicBezTo>
                        <a:cubicBezTo>
                          <a:pt x="25267" y="56105"/>
                          <a:pt x="22208" y="57162"/>
                          <a:pt x="18439" y="57162"/>
                        </a:cubicBezTo>
                        <a:cubicBezTo>
                          <a:pt x="15767" y="57162"/>
                          <a:pt x="12947" y="56699"/>
                          <a:pt x="9978" y="55772"/>
                        </a:cubicBezTo>
                        <a:cubicBezTo>
                          <a:pt x="7019" y="54845"/>
                          <a:pt x="3852" y="53438"/>
                          <a:pt x="479" y="51549"/>
                        </a:cubicBezTo>
                        <a:lnTo>
                          <a:pt x="479" y="60157"/>
                        </a:lnTo>
                        <a:cubicBezTo>
                          <a:pt x="3906" y="61534"/>
                          <a:pt x="7109" y="62573"/>
                          <a:pt x="10086" y="63275"/>
                        </a:cubicBezTo>
                        <a:cubicBezTo>
                          <a:pt x="13073" y="63976"/>
                          <a:pt x="15803" y="64327"/>
                          <a:pt x="18277" y="64327"/>
                        </a:cubicBezTo>
                        <a:cubicBezTo>
                          <a:pt x="24799" y="64327"/>
                          <a:pt x="29999" y="62694"/>
                          <a:pt x="33876" y="59429"/>
                        </a:cubicBezTo>
                        <a:cubicBezTo>
                          <a:pt x="37753" y="56172"/>
                          <a:pt x="39692" y="51818"/>
                          <a:pt x="39692" y="46367"/>
                        </a:cubicBezTo>
                        <a:cubicBezTo>
                          <a:pt x="39692" y="43776"/>
                          <a:pt x="39206" y="41320"/>
                          <a:pt x="38234" y="38999"/>
                        </a:cubicBezTo>
                        <a:cubicBezTo>
                          <a:pt x="37272" y="36687"/>
                          <a:pt x="35509" y="33957"/>
                          <a:pt x="32945" y="30809"/>
                        </a:cubicBezTo>
                        <a:cubicBezTo>
                          <a:pt x="32243" y="29990"/>
                          <a:pt x="30008" y="27633"/>
                          <a:pt x="26238" y="23738"/>
                        </a:cubicBezTo>
                        <a:cubicBezTo>
                          <a:pt x="22478" y="19843"/>
                          <a:pt x="17166" y="14396"/>
                          <a:pt x="10302" y="73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35" name="Freeform 1134">
                    <a:extLst>
                      <a:ext uri="{FF2B5EF4-FFF2-40B4-BE49-F238E27FC236}">
                        <a16:creationId xmlns:a16="http://schemas.microsoft.com/office/drawing/2014/main" id="{F92C530D-5527-4AE7-1BDF-8BBA670D08E7}"/>
                      </a:ext>
                    </a:extLst>
                  </p:cNvPr>
                  <p:cNvSpPr/>
                  <p:nvPr/>
                </p:nvSpPr>
                <p:spPr>
                  <a:xfrm flipV="1">
                    <a:off x="688706" y="3706283"/>
                    <a:ext cx="43517" cy="65323"/>
                  </a:xfrm>
                  <a:custGeom>
                    <a:avLst/>
                    <a:gdLst>
                      <a:gd name="connsiteX0" fmla="*/ 21819 w 43517"/>
                      <a:gd name="connsiteY0" fmla="*/ 58809 h 65323"/>
                      <a:gd name="connsiteX1" fmla="*/ 11928 w 43517"/>
                      <a:gd name="connsiteY1" fmla="*/ 52332 h 65323"/>
                      <a:gd name="connsiteX2" fmla="*/ 8622 w 43517"/>
                      <a:gd name="connsiteY2" fmla="*/ 32874 h 65323"/>
                      <a:gd name="connsiteX3" fmla="*/ 11928 w 43517"/>
                      <a:gd name="connsiteY3" fmla="*/ 13456 h 65323"/>
                      <a:gd name="connsiteX4" fmla="*/ 21819 w 43517"/>
                      <a:gd name="connsiteY4" fmla="*/ 6979 h 65323"/>
                      <a:gd name="connsiteX5" fmla="*/ 31750 w 43517"/>
                      <a:gd name="connsiteY5" fmla="*/ 13456 h 65323"/>
                      <a:gd name="connsiteX6" fmla="*/ 35070 w 43517"/>
                      <a:gd name="connsiteY6" fmla="*/ 32874 h 65323"/>
                      <a:gd name="connsiteX7" fmla="*/ 31750 w 43517"/>
                      <a:gd name="connsiteY7" fmla="*/ 52332 h 65323"/>
                      <a:gd name="connsiteX8" fmla="*/ 21819 w 43517"/>
                      <a:gd name="connsiteY8" fmla="*/ 58809 h 65323"/>
                      <a:gd name="connsiteX9" fmla="*/ 21819 w 43517"/>
                      <a:gd name="connsiteY9" fmla="*/ 65556 h 65323"/>
                      <a:gd name="connsiteX10" fmla="*/ 37998 w 43517"/>
                      <a:gd name="connsiteY10" fmla="*/ 57176 h 65323"/>
                      <a:gd name="connsiteX11" fmla="*/ 43584 w 43517"/>
                      <a:gd name="connsiteY11" fmla="*/ 32874 h 65323"/>
                      <a:gd name="connsiteX12" fmla="*/ 37998 w 43517"/>
                      <a:gd name="connsiteY12" fmla="*/ 8599 h 65323"/>
                      <a:gd name="connsiteX13" fmla="*/ 21819 w 43517"/>
                      <a:gd name="connsiteY13" fmla="*/ 233 h 65323"/>
                      <a:gd name="connsiteX14" fmla="*/ 5653 w 43517"/>
                      <a:gd name="connsiteY14" fmla="*/ 8599 h 65323"/>
                      <a:gd name="connsiteX15" fmla="*/ 67 w 43517"/>
                      <a:gd name="connsiteY15" fmla="*/ 32874 h 65323"/>
                      <a:gd name="connsiteX16" fmla="*/ 5653 w 43517"/>
                      <a:gd name="connsiteY16" fmla="*/ 57176 h 65323"/>
                      <a:gd name="connsiteX17" fmla="*/ 21819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819" y="58809"/>
                        </a:moveTo>
                        <a:cubicBezTo>
                          <a:pt x="17438" y="58809"/>
                          <a:pt x="14141" y="56650"/>
                          <a:pt x="11928" y="52332"/>
                        </a:cubicBezTo>
                        <a:cubicBezTo>
                          <a:pt x="9724" y="48023"/>
                          <a:pt x="8622" y="41537"/>
                          <a:pt x="8622" y="32874"/>
                        </a:cubicBezTo>
                        <a:cubicBezTo>
                          <a:pt x="8622" y="24247"/>
                          <a:pt x="9724" y="17774"/>
                          <a:pt x="11928" y="13456"/>
                        </a:cubicBezTo>
                        <a:cubicBezTo>
                          <a:pt x="14141" y="9138"/>
                          <a:pt x="17438" y="6979"/>
                          <a:pt x="21819" y="6979"/>
                        </a:cubicBezTo>
                        <a:cubicBezTo>
                          <a:pt x="26236" y="6979"/>
                          <a:pt x="29546" y="9138"/>
                          <a:pt x="31750" y="13456"/>
                        </a:cubicBezTo>
                        <a:cubicBezTo>
                          <a:pt x="33963" y="17774"/>
                          <a:pt x="35070" y="24247"/>
                          <a:pt x="35070" y="32874"/>
                        </a:cubicBezTo>
                        <a:cubicBezTo>
                          <a:pt x="35070" y="41537"/>
                          <a:pt x="33963" y="48023"/>
                          <a:pt x="31750" y="52332"/>
                        </a:cubicBezTo>
                        <a:cubicBezTo>
                          <a:pt x="29546" y="56650"/>
                          <a:pt x="26236" y="58809"/>
                          <a:pt x="21819" y="58809"/>
                        </a:cubicBezTo>
                        <a:close/>
                        <a:moveTo>
                          <a:pt x="21819" y="65556"/>
                        </a:moveTo>
                        <a:cubicBezTo>
                          <a:pt x="28881" y="65556"/>
                          <a:pt x="34274" y="62763"/>
                          <a:pt x="37998" y="57176"/>
                        </a:cubicBezTo>
                        <a:cubicBezTo>
                          <a:pt x="41722" y="51599"/>
                          <a:pt x="43584" y="43498"/>
                          <a:pt x="43584" y="32874"/>
                        </a:cubicBezTo>
                        <a:cubicBezTo>
                          <a:pt x="43584" y="22277"/>
                          <a:pt x="41722" y="14185"/>
                          <a:pt x="37998" y="8599"/>
                        </a:cubicBezTo>
                        <a:cubicBezTo>
                          <a:pt x="34274" y="3021"/>
                          <a:pt x="28881" y="233"/>
                          <a:pt x="21819" y="233"/>
                        </a:cubicBezTo>
                        <a:cubicBezTo>
                          <a:pt x="14766" y="233"/>
                          <a:pt x="9378" y="3021"/>
                          <a:pt x="5653" y="8599"/>
                        </a:cubicBezTo>
                        <a:cubicBezTo>
                          <a:pt x="1929" y="14185"/>
                          <a:pt x="67" y="22277"/>
                          <a:pt x="67" y="32874"/>
                        </a:cubicBezTo>
                        <a:cubicBezTo>
                          <a:pt x="67" y="43498"/>
                          <a:pt x="1929" y="51599"/>
                          <a:pt x="5653" y="57176"/>
                        </a:cubicBezTo>
                        <a:cubicBezTo>
                          <a:pt x="9378" y="62763"/>
                          <a:pt x="14766" y="65556"/>
                          <a:pt x="21819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111" name="Graphic 350">
                <a:extLst>
                  <a:ext uri="{FF2B5EF4-FFF2-40B4-BE49-F238E27FC236}">
                    <a16:creationId xmlns:a16="http://schemas.microsoft.com/office/drawing/2014/main" id="{358D2221-4FB4-6102-2639-51180CC1E248}"/>
                  </a:ext>
                </a:extLst>
              </p:cNvPr>
              <p:cNvGrpSpPr/>
              <p:nvPr/>
            </p:nvGrpSpPr>
            <p:grpSpPr>
              <a:xfrm>
                <a:off x="1074583" y="3654382"/>
                <a:ext cx="99933" cy="117223"/>
                <a:chOff x="1074583" y="3654382"/>
                <a:chExt cx="99933" cy="117223"/>
              </a:xfrm>
              <a:solidFill>
                <a:srgbClr val="000000"/>
              </a:solidFill>
            </p:grpSpPr>
            <p:sp>
              <p:nvSpPr>
                <p:cNvPr id="1128" name="Freeform 1127">
                  <a:extLst>
                    <a:ext uri="{FF2B5EF4-FFF2-40B4-BE49-F238E27FC236}">
                      <a16:creationId xmlns:a16="http://schemas.microsoft.com/office/drawing/2014/main" id="{6854E86B-DA8A-6574-5AD3-E4A2F50BCC13}"/>
                    </a:ext>
                  </a:extLst>
                </p:cNvPr>
                <p:cNvSpPr/>
                <p:nvPr/>
              </p:nvSpPr>
              <p:spPr>
                <a:xfrm>
                  <a:off x="1125306" y="3654382"/>
                  <a:ext cx="7196" cy="25188"/>
                </a:xfrm>
                <a:custGeom>
                  <a:avLst/>
                  <a:gdLst>
                    <a:gd name="connsiteX0" fmla="*/ 156 w 7196"/>
                    <a:gd name="connsiteY0" fmla="*/ 257 h 25188"/>
                    <a:gd name="connsiteX1" fmla="*/ 156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156" y="257"/>
                      </a:moveTo>
                      <a:lnTo>
                        <a:pt x="156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29" name="Graphic 350">
                  <a:extLst>
                    <a:ext uri="{FF2B5EF4-FFF2-40B4-BE49-F238E27FC236}">
                      <a16:creationId xmlns:a16="http://schemas.microsoft.com/office/drawing/2014/main" id="{85533FB7-B172-D3F7-DDEC-EBE58FB9217A}"/>
                    </a:ext>
                  </a:extLst>
                </p:cNvPr>
                <p:cNvGrpSpPr/>
                <p:nvPr/>
              </p:nvGrpSpPr>
              <p:grpSpPr>
                <a:xfrm>
                  <a:off x="1074583" y="3706283"/>
                  <a:ext cx="99933" cy="65323"/>
                  <a:chOff x="1074583" y="3706283"/>
                  <a:chExt cx="99933" cy="65323"/>
                </a:xfrm>
                <a:solidFill>
                  <a:srgbClr val="000000"/>
                </a:solidFill>
              </p:grpSpPr>
              <p:sp>
                <p:nvSpPr>
                  <p:cNvPr id="1130" name="Freeform 1129">
                    <a:extLst>
                      <a:ext uri="{FF2B5EF4-FFF2-40B4-BE49-F238E27FC236}">
                        <a16:creationId xmlns:a16="http://schemas.microsoft.com/office/drawing/2014/main" id="{23763CBD-4272-A457-1FE5-5D8CB21C5970}"/>
                      </a:ext>
                    </a:extLst>
                  </p:cNvPr>
                  <p:cNvSpPr/>
                  <p:nvPr/>
                </p:nvSpPr>
                <p:spPr>
                  <a:xfrm flipV="1">
                    <a:off x="1074583" y="3707416"/>
                    <a:ext cx="45878" cy="62961"/>
                  </a:xfrm>
                  <a:custGeom>
                    <a:avLst/>
                    <a:gdLst>
                      <a:gd name="connsiteX0" fmla="*/ 28539 w 45878"/>
                      <a:gd name="connsiteY0" fmla="*/ 55773 h 62961"/>
                      <a:gd name="connsiteX1" fmla="*/ 7030 w 45878"/>
                      <a:gd name="connsiteY1" fmla="*/ 22160 h 62961"/>
                      <a:gd name="connsiteX2" fmla="*/ 28539 w 45878"/>
                      <a:gd name="connsiteY2" fmla="*/ 22160 h 62961"/>
                      <a:gd name="connsiteX3" fmla="*/ 26299 w 45878"/>
                      <a:gd name="connsiteY3" fmla="*/ 63194 h 62961"/>
                      <a:gd name="connsiteX4" fmla="*/ 37013 w 45878"/>
                      <a:gd name="connsiteY4" fmla="*/ 63194 h 62961"/>
                      <a:gd name="connsiteX5" fmla="*/ 37013 w 45878"/>
                      <a:gd name="connsiteY5" fmla="*/ 22160 h 62961"/>
                      <a:gd name="connsiteX6" fmla="*/ 46000 w 45878"/>
                      <a:gd name="connsiteY6" fmla="*/ 22160 h 62961"/>
                      <a:gd name="connsiteX7" fmla="*/ 46000 w 45878"/>
                      <a:gd name="connsiteY7" fmla="*/ 15076 h 62961"/>
                      <a:gd name="connsiteX8" fmla="*/ 37013 w 45878"/>
                      <a:gd name="connsiteY8" fmla="*/ 15076 h 62961"/>
                      <a:gd name="connsiteX9" fmla="*/ 37013 w 45878"/>
                      <a:gd name="connsiteY9" fmla="*/ 232 h 62961"/>
                      <a:gd name="connsiteX10" fmla="*/ 28539 w 45878"/>
                      <a:gd name="connsiteY10" fmla="*/ 232 h 62961"/>
                      <a:gd name="connsiteX11" fmla="*/ 28539 w 45878"/>
                      <a:gd name="connsiteY11" fmla="*/ 15076 h 62961"/>
                      <a:gd name="connsiteX12" fmla="*/ 121 w 45878"/>
                      <a:gd name="connsiteY12" fmla="*/ 15076 h 62961"/>
                      <a:gd name="connsiteX13" fmla="*/ 121 w 45878"/>
                      <a:gd name="connsiteY13" fmla="*/ 23293 h 62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5878" h="62961">
                        <a:moveTo>
                          <a:pt x="28539" y="55773"/>
                        </a:moveTo>
                        <a:lnTo>
                          <a:pt x="7030" y="22160"/>
                        </a:lnTo>
                        <a:lnTo>
                          <a:pt x="28539" y="22160"/>
                        </a:lnTo>
                        <a:close/>
                        <a:moveTo>
                          <a:pt x="26299" y="63194"/>
                        </a:moveTo>
                        <a:lnTo>
                          <a:pt x="37013" y="63194"/>
                        </a:lnTo>
                        <a:lnTo>
                          <a:pt x="37013" y="22160"/>
                        </a:lnTo>
                        <a:lnTo>
                          <a:pt x="46000" y="22160"/>
                        </a:lnTo>
                        <a:lnTo>
                          <a:pt x="46000" y="15076"/>
                        </a:lnTo>
                        <a:lnTo>
                          <a:pt x="37013" y="15076"/>
                        </a:lnTo>
                        <a:lnTo>
                          <a:pt x="37013" y="232"/>
                        </a:lnTo>
                        <a:lnTo>
                          <a:pt x="28539" y="232"/>
                        </a:lnTo>
                        <a:lnTo>
                          <a:pt x="28539" y="15076"/>
                        </a:lnTo>
                        <a:lnTo>
                          <a:pt x="121" y="15076"/>
                        </a:lnTo>
                        <a:lnTo>
                          <a:pt x="121" y="232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31" name="Freeform 1130">
                    <a:extLst>
                      <a:ext uri="{FF2B5EF4-FFF2-40B4-BE49-F238E27FC236}">
                        <a16:creationId xmlns:a16="http://schemas.microsoft.com/office/drawing/2014/main" id="{65218FF2-0F18-7D8F-BCF1-18B5747592C1}"/>
                      </a:ext>
                    </a:extLst>
                  </p:cNvPr>
                  <p:cNvSpPr/>
                  <p:nvPr/>
                </p:nvSpPr>
                <p:spPr>
                  <a:xfrm flipV="1">
                    <a:off x="1130999" y="3706283"/>
                    <a:ext cx="43517" cy="65323"/>
                  </a:xfrm>
                  <a:custGeom>
                    <a:avLst/>
                    <a:gdLst>
                      <a:gd name="connsiteX0" fmla="*/ 21880 w 43517"/>
                      <a:gd name="connsiteY0" fmla="*/ 58809 h 65323"/>
                      <a:gd name="connsiteX1" fmla="*/ 11989 w 43517"/>
                      <a:gd name="connsiteY1" fmla="*/ 52332 h 65323"/>
                      <a:gd name="connsiteX2" fmla="*/ 8683 w 43517"/>
                      <a:gd name="connsiteY2" fmla="*/ 32874 h 65323"/>
                      <a:gd name="connsiteX3" fmla="*/ 11989 w 43517"/>
                      <a:gd name="connsiteY3" fmla="*/ 13456 h 65323"/>
                      <a:gd name="connsiteX4" fmla="*/ 21880 w 43517"/>
                      <a:gd name="connsiteY4" fmla="*/ 6979 h 65323"/>
                      <a:gd name="connsiteX5" fmla="*/ 31812 w 43517"/>
                      <a:gd name="connsiteY5" fmla="*/ 13456 h 65323"/>
                      <a:gd name="connsiteX6" fmla="*/ 35131 w 43517"/>
                      <a:gd name="connsiteY6" fmla="*/ 32874 h 65323"/>
                      <a:gd name="connsiteX7" fmla="*/ 31812 w 43517"/>
                      <a:gd name="connsiteY7" fmla="*/ 52332 h 65323"/>
                      <a:gd name="connsiteX8" fmla="*/ 21880 w 43517"/>
                      <a:gd name="connsiteY8" fmla="*/ 58809 h 65323"/>
                      <a:gd name="connsiteX9" fmla="*/ 21880 w 43517"/>
                      <a:gd name="connsiteY9" fmla="*/ 65556 h 65323"/>
                      <a:gd name="connsiteX10" fmla="*/ 38059 w 43517"/>
                      <a:gd name="connsiteY10" fmla="*/ 57176 h 65323"/>
                      <a:gd name="connsiteX11" fmla="*/ 43646 w 43517"/>
                      <a:gd name="connsiteY11" fmla="*/ 32874 h 65323"/>
                      <a:gd name="connsiteX12" fmla="*/ 38059 w 43517"/>
                      <a:gd name="connsiteY12" fmla="*/ 8599 h 65323"/>
                      <a:gd name="connsiteX13" fmla="*/ 21880 w 43517"/>
                      <a:gd name="connsiteY13" fmla="*/ 233 h 65323"/>
                      <a:gd name="connsiteX14" fmla="*/ 5715 w 43517"/>
                      <a:gd name="connsiteY14" fmla="*/ 8599 h 65323"/>
                      <a:gd name="connsiteX15" fmla="*/ 128 w 43517"/>
                      <a:gd name="connsiteY15" fmla="*/ 32874 h 65323"/>
                      <a:gd name="connsiteX16" fmla="*/ 5715 w 43517"/>
                      <a:gd name="connsiteY16" fmla="*/ 57176 h 65323"/>
                      <a:gd name="connsiteX17" fmla="*/ 21880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880" y="58809"/>
                        </a:moveTo>
                        <a:cubicBezTo>
                          <a:pt x="17499" y="58809"/>
                          <a:pt x="14202" y="56650"/>
                          <a:pt x="11989" y="52332"/>
                        </a:cubicBezTo>
                        <a:cubicBezTo>
                          <a:pt x="9785" y="48023"/>
                          <a:pt x="8683" y="41537"/>
                          <a:pt x="8683" y="32874"/>
                        </a:cubicBezTo>
                        <a:cubicBezTo>
                          <a:pt x="8683" y="24247"/>
                          <a:pt x="9785" y="17774"/>
                          <a:pt x="11989" y="13456"/>
                        </a:cubicBezTo>
                        <a:cubicBezTo>
                          <a:pt x="14202" y="9138"/>
                          <a:pt x="17499" y="6979"/>
                          <a:pt x="21880" y="6979"/>
                        </a:cubicBezTo>
                        <a:cubicBezTo>
                          <a:pt x="26297" y="6979"/>
                          <a:pt x="29608" y="9138"/>
                          <a:pt x="31812" y="13456"/>
                        </a:cubicBezTo>
                        <a:cubicBezTo>
                          <a:pt x="34025" y="17774"/>
                          <a:pt x="35131" y="24247"/>
                          <a:pt x="35131" y="32874"/>
                        </a:cubicBezTo>
                        <a:cubicBezTo>
                          <a:pt x="35131" y="41537"/>
                          <a:pt x="34025" y="48023"/>
                          <a:pt x="31812" y="52332"/>
                        </a:cubicBezTo>
                        <a:cubicBezTo>
                          <a:pt x="29608" y="56650"/>
                          <a:pt x="26297" y="58809"/>
                          <a:pt x="21880" y="58809"/>
                        </a:cubicBezTo>
                        <a:close/>
                        <a:moveTo>
                          <a:pt x="21880" y="65556"/>
                        </a:moveTo>
                        <a:cubicBezTo>
                          <a:pt x="28942" y="65556"/>
                          <a:pt x="34335" y="62763"/>
                          <a:pt x="38059" y="57176"/>
                        </a:cubicBezTo>
                        <a:cubicBezTo>
                          <a:pt x="41784" y="51599"/>
                          <a:pt x="43646" y="43498"/>
                          <a:pt x="43646" y="32874"/>
                        </a:cubicBezTo>
                        <a:cubicBezTo>
                          <a:pt x="43646" y="22277"/>
                          <a:pt x="41784" y="14185"/>
                          <a:pt x="38059" y="8599"/>
                        </a:cubicBezTo>
                        <a:cubicBezTo>
                          <a:pt x="34335" y="3021"/>
                          <a:pt x="28942" y="233"/>
                          <a:pt x="21880" y="233"/>
                        </a:cubicBezTo>
                        <a:cubicBezTo>
                          <a:pt x="14828" y="233"/>
                          <a:pt x="9439" y="3021"/>
                          <a:pt x="5715" y="8599"/>
                        </a:cubicBezTo>
                        <a:cubicBezTo>
                          <a:pt x="1991" y="14185"/>
                          <a:pt x="128" y="22277"/>
                          <a:pt x="128" y="32874"/>
                        </a:cubicBezTo>
                        <a:cubicBezTo>
                          <a:pt x="128" y="43498"/>
                          <a:pt x="1991" y="51599"/>
                          <a:pt x="5715" y="57176"/>
                        </a:cubicBezTo>
                        <a:cubicBezTo>
                          <a:pt x="9439" y="62763"/>
                          <a:pt x="14828" y="65556"/>
                          <a:pt x="21880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112" name="Graphic 350">
                <a:extLst>
                  <a:ext uri="{FF2B5EF4-FFF2-40B4-BE49-F238E27FC236}">
                    <a16:creationId xmlns:a16="http://schemas.microsoft.com/office/drawing/2014/main" id="{C3A29503-6371-022A-4654-A943200D8936}"/>
                  </a:ext>
                </a:extLst>
              </p:cNvPr>
              <p:cNvGrpSpPr/>
              <p:nvPr/>
            </p:nvGrpSpPr>
            <p:grpSpPr>
              <a:xfrm>
                <a:off x="1518691" y="3654382"/>
                <a:ext cx="98124" cy="117223"/>
                <a:chOff x="1518691" y="3654382"/>
                <a:chExt cx="98124" cy="117223"/>
              </a:xfrm>
              <a:solidFill>
                <a:srgbClr val="000000"/>
              </a:solidFill>
            </p:grpSpPr>
            <p:sp>
              <p:nvSpPr>
                <p:cNvPr id="1124" name="Freeform 1123">
                  <a:extLst>
                    <a:ext uri="{FF2B5EF4-FFF2-40B4-BE49-F238E27FC236}">
                      <a16:creationId xmlns:a16="http://schemas.microsoft.com/office/drawing/2014/main" id="{0CB841E1-E59A-822A-B017-C4E003F115F7}"/>
                    </a:ext>
                  </a:extLst>
                </p:cNvPr>
                <p:cNvSpPr/>
                <p:nvPr/>
              </p:nvSpPr>
              <p:spPr>
                <a:xfrm>
                  <a:off x="1567606" y="3654382"/>
                  <a:ext cx="7196" cy="25188"/>
                </a:xfrm>
                <a:custGeom>
                  <a:avLst/>
                  <a:gdLst>
                    <a:gd name="connsiteX0" fmla="*/ 218 w 7196"/>
                    <a:gd name="connsiteY0" fmla="*/ 257 h 25188"/>
                    <a:gd name="connsiteX1" fmla="*/ 218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218" y="257"/>
                      </a:moveTo>
                      <a:lnTo>
                        <a:pt x="218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25" name="Graphic 350">
                  <a:extLst>
                    <a:ext uri="{FF2B5EF4-FFF2-40B4-BE49-F238E27FC236}">
                      <a16:creationId xmlns:a16="http://schemas.microsoft.com/office/drawing/2014/main" id="{573FD76A-38F6-5AEC-A778-0AED4B0C7F0A}"/>
                    </a:ext>
                  </a:extLst>
                </p:cNvPr>
                <p:cNvGrpSpPr/>
                <p:nvPr/>
              </p:nvGrpSpPr>
              <p:grpSpPr>
                <a:xfrm>
                  <a:off x="1518691" y="3706283"/>
                  <a:ext cx="98124" cy="65323"/>
                  <a:chOff x="1518691" y="3706283"/>
                  <a:chExt cx="98124" cy="65323"/>
                </a:xfrm>
                <a:solidFill>
                  <a:srgbClr val="000000"/>
                </a:solidFill>
              </p:grpSpPr>
              <p:sp>
                <p:nvSpPr>
                  <p:cNvPr id="1126" name="Freeform 1125">
                    <a:extLst>
                      <a:ext uri="{FF2B5EF4-FFF2-40B4-BE49-F238E27FC236}">
                        <a16:creationId xmlns:a16="http://schemas.microsoft.com/office/drawing/2014/main" id="{2168009F-5777-1F11-E6DB-6D9F44AE8B90}"/>
                      </a:ext>
                    </a:extLst>
                  </p:cNvPr>
                  <p:cNvSpPr/>
                  <p:nvPr/>
                </p:nvSpPr>
                <p:spPr>
                  <a:xfrm flipV="1">
                    <a:off x="1518691" y="3706283"/>
                    <a:ext cx="43476" cy="65323"/>
                  </a:xfrm>
                  <a:custGeom>
                    <a:avLst/>
                    <a:gdLst>
                      <a:gd name="connsiteX0" fmla="*/ 22662 w 43476"/>
                      <a:gd name="connsiteY0" fmla="*/ 36328 h 65323"/>
                      <a:gd name="connsiteX1" fmla="*/ 13568 w 43476"/>
                      <a:gd name="connsiteY1" fmla="*/ 32402 h 65323"/>
                      <a:gd name="connsiteX2" fmla="*/ 10221 w 43476"/>
                      <a:gd name="connsiteY2" fmla="*/ 21661 h 65323"/>
                      <a:gd name="connsiteX3" fmla="*/ 13568 w 43476"/>
                      <a:gd name="connsiteY3" fmla="*/ 10920 h 65323"/>
                      <a:gd name="connsiteX4" fmla="*/ 22662 w 43476"/>
                      <a:gd name="connsiteY4" fmla="*/ 6979 h 65323"/>
                      <a:gd name="connsiteX5" fmla="*/ 31744 w 43476"/>
                      <a:gd name="connsiteY5" fmla="*/ 10920 h 65323"/>
                      <a:gd name="connsiteX6" fmla="*/ 35090 w 43476"/>
                      <a:gd name="connsiteY6" fmla="*/ 21661 h 65323"/>
                      <a:gd name="connsiteX7" fmla="*/ 31744 w 43476"/>
                      <a:gd name="connsiteY7" fmla="*/ 32402 h 65323"/>
                      <a:gd name="connsiteX8" fmla="*/ 22662 w 43476"/>
                      <a:gd name="connsiteY8" fmla="*/ 36328 h 65323"/>
                      <a:gd name="connsiteX9" fmla="*/ 39570 w 43476"/>
                      <a:gd name="connsiteY9" fmla="*/ 63032 h 65323"/>
                      <a:gd name="connsiteX10" fmla="*/ 39570 w 43476"/>
                      <a:gd name="connsiteY10" fmla="*/ 55274 h 65323"/>
                      <a:gd name="connsiteX11" fmla="*/ 33093 w 43476"/>
                      <a:gd name="connsiteY11" fmla="*/ 57581 h 65323"/>
                      <a:gd name="connsiteX12" fmla="*/ 26616 w 43476"/>
                      <a:gd name="connsiteY12" fmla="*/ 58391 h 65323"/>
                      <a:gd name="connsiteX13" fmla="*/ 13730 w 43476"/>
                      <a:gd name="connsiteY13" fmla="*/ 52696 h 65323"/>
                      <a:gd name="connsiteX14" fmla="*/ 8656 w 43476"/>
                      <a:gd name="connsiteY14" fmla="*/ 35492 h 65323"/>
                      <a:gd name="connsiteX15" fmla="*/ 14890 w 43476"/>
                      <a:gd name="connsiteY15" fmla="*/ 41119 h 65323"/>
                      <a:gd name="connsiteX16" fmla="*/ 23162 w 43476"/>
                      <a:gd name="connsiteY16" fmla="*/ 43075 h 65323"/>
                      <a:gd name="connsiteX17" fmla="*/ 38153 w 43476"/>
                      <a:gd name="connsiteY17" fmla="*/ 37313 h 65323"/>
                      <a:gd name="connsiteX18" fmla="*/ 43659 w 43476"/>
                      <a:gd name="connsiteY18" fmla="*/ 21661 h 65323"/>
                      <a:gd name="connsiteX19" fmla="*/ 37924 w 43476"/>
                      <a:gd name="connsiteY19" fmla="*/ 6089 h 65323"/>
                      <a:gd name="connsiteX20" fmla="*/ 22662 w 43476"/>
                      <a:gd name="connsiteY20" fmla="*/ 233 h 65323"/>
                      <a:gd name="connsiteX21" fmla="*/ 5957 w 43476"/>
                      <a:gd name="connsiteY21" fmla="*/ 8599 h 65323"/>
                      <a:gd name="connsiteX22" fmla="*/ 182 w 43476"/>
                      <a:gd name="connsiteY22" fmla="*/ 32874 h 65323"/>
                      <a:gd name="connsiteX23" fmla="*/ 7266 w 43476"/>
                      <a:gd name="connsiteY23" fmla="*/ 56677 h 65323"/>
                      <a:gd name="connsiteX24" fmla="*/ 26279 w 43476"/>
                      <a:gd name="connsiteY24" fmla="*/ 65556 h 65323"/>
                      <a:gd name="connsiteX25" fmla="*/ 32756 w 43476"/>
                      <a:gd name="connsiteY25" fmla="*/ 64922 h 65323"/>
                      <a:gd name="connsiteX26" fmla="*/ 39570 w 43476"/>
                      <a:gd name="connsiteY26" fmla="*/ 63032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3476" h="65323">
                        <a:moveTo>
                          <a:pt x="22662" y="36328"/>
                        </a:moveTo>
                        <a:cubicBezTo>
                          <a:pt x="18839" y="36328"/>
                          <a:pt x="15808" y="35019"/>
                          <a:pt x="13568" y="32402"/>
                        </a:cubicBezTo>
                        <a:cubicBezTo>
                          <a:pt x="11337" y="29793"/>
                          <a:pt x="10221" y="26213"/>
                          <a:pt x="10221" y="21661"/>
                        </a:cubicBezTo>
                        <a:cubicBezTo>
                          <a:pt x="10221" y="17136"/>
                          <a:pt x="11337" y="13555"/>
                          <a:pt x="13568" y="10920"/>
                        </a:cubicBezTo>
                        <a:cubicBezTo>
                          <a:pt x="15808" y="8293"/>
                          <a:pt x="18839" y="6979"/>
                          <a:pt x="22662" y="6979"/>
                        </a:cubicBezTo>
                        <a:cubicBezTo>
                          <a:pt x="26486" y="6979"/>
                          <a:pt x="29513" y="8293"/>
                          <a:pt x="31744" y="10920"/>
                        </a:cubicBezTo>
                        <a:cubicBezTo>
                          <a:pt x="33975" y="13555"/>
                          <a:pt x="35090" y="17136"/>
                          <a:pt x="35090" y="21661"/>
                        </a:cubicBezTo>
                        <a:cubicBezTo>
                          <a:pt x="35090" y="26213"/>
                          <a:pt x="33975" y="29793"/>
                          <a:pt x="31744" y="32402"/>
                        </a:cubicBezTo>
                        <a:cubicBezTo>
                          <a:pt x="29513" y="35019"/>
                          <a:pt x="26486" y="36328"/>
                          <a:pt x="22662" y="36328"/>
                        </a:cubicBezTo>
                        <a:close/>
                        <a:moveTo>
                          <a:pt x="39570" y="63032"/>
                        </a:moveTo>
                        <a:lnTo>
                          <a:pt x="39570" y="55274"/>
                        </a:lnTo>
                        <a:cubicBezTo>
                          <a:pt x="37429" y="56281"/>
                          <a:pt x="35270" y="57050"/>
                          <a:pt x="33093" y="57581"/>
                        </a:cubicBezTo>
                        <a:cubicBezTo>
                          <a:pt x="30916" y="58121"/>
                          <a:pt x="28757" y="58391"/>
                          <a:pt x="26616" y="58391"/>
                        </a:cubicBezTo>
                        <a:cubicBezTo>
                          <a:pt x="20994" y="58391"/>
                          <a:pt x="16698" y="56493"/>
                          <a:pt x="13730" y="52696"/>
                        </a:cubicBezTo>
                        <a:cubicBezTo>
                          <a:pt x="10770" y="48900"/>
                          <a:pt x="9079" y="43165"/>
                          <a:pt x="8656" y="35492"/>
                        </a:cubicBezTo>
                        <a:cubicBezTo>
                          <a:pt x="10311" y="37939"/>
                          <a:pt x="12389" y="39814"/>
                          <a:pt x="14890" y="41119"/>
                        </a:cubicBezTo>
                        <a:cubicBezTo>
                          <a:pt x="17400" y="42423"/>
                          <a:pt x="20157" y="43075"/>
                          <a:pt x="23162" y="43075"/>
                        </a:cubicBezTo>
                        <a:cubicBezTo>
                          <a:pt x="29486" y="43075"/>
                          <a:pt x="34483" y="41155"/>
                          <a:pt x="38153" y="37313"/>
                        </a:cubicBezTo>
                        <a:cubicBezTo>
                          <a:pt x="41824" y="33481"/>
                          <a:pt x="43659" y="28264"/>
                          <a:pt x="43659" y="21661"/>
                        </a:cubicBezTo>
                        <a:cubicBezTo>
                          <a:pt x="43659" y="15193"/>
                          <a:pt x="41747" y="10002"/>
                          <a:pt x="37924" y="6089"/>
                        </a:cubicBezTo>
                        <a:cubicBezTo>
                          <a:pt x="34101" y="2185"/>
                          <a:pt x="29014" y="233"/>
                          <a:pt x="22662" y="233"/>
                        </a:cubicBezTo>
                        <a:cubicBezTo>
                          <a:pt x="15376" y="233"/>
                          <a:pt x="9807" y="3021"/>
                          <a:pt x="5957" y="8599"/>
                        </a:cubicBezTo>
                        <a:cubicBezTo>
                          <a:pt x="2107" y="14185"/>
                          <a:pt x="182" y="22277"/>
                          <a:pt x="182" y="32874"/>
                        </a:cubicBezTo>
                        <a:cubicBezTo>
                          <a:pt x="182" y="42823"/>
                          <a:pt x="2543" y="50758"/>
                          <a:pt x="7266" y="56677"/>
                        </a:cubicBezTo>
                        <a:cubicBezTo>
                          <a:pt x="11989" y="62596"/>
                          <a:pt x="18326" y="65556"/>
                          <a:pt x="26279" y="65556"/>
                        </a:cubicBezTo>
                        <a:cubicBezTo>
                          <a:pt x="28420" y="65556"/>
                          <a:pt x="30579" y="65344"/>
                          <a:pt x="32756" y="64922"/>
                        </a:cubicBezTo>
                        <a:cubicBezTo>
                          <a:pt x="34933" y="64499"/>
                          <a:pt x="37204" y="63869"/>
                          <a:pt x="39570" y="630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27" name="Freeform 1126">
                    <a:extLst>
                      <a:ext uri="{FF2B5EF4-FFF2-40B4-BE49-F238E27FC236}">
                        <a16:creationId xmlns:a16="http://schemas.microsoft.com/office/drawing/2014/main" id="{BF0988B3-374D-C475-294D-FEB8E58B15B4}"/>
                      </a:ext>
                    </a:extLst>
                  </p:cNvPr>
                  <p:cNvSpPr/>
                  <p:nvPr/>
                </p:nvSpPr>
                <p:spPr>
                  <a:xfrm flipV="1">
                    <a:off x="1573299" y="3706283"/>
                    <a:ext cx="43517" cy="65323"/>
                  </a:xfrm>
                  <a:custGeom>
                    <a:avLst/>
                    <a:gdLst>
                      <a:gd name="connsiteX0" fmla="*/ 21942 w 43517"/>
                      <a:gd name="connsiteY0" fmla="*/ 58809 h 65323"/>
                      <a:gd name="connsiteX1" fmla="*/ 12051 w 43517"/>
                      <a:gd name="connsiteY1" fmla="*/ 52332 h 65323"/>
                      <a:gd name="connsiteX2" fmla="*/ 8745 w 43517"/>
                      <a:gd name="connsiteY2" fmla="*/ 32874 h 65323"/>
                      <a:gd name="connsiteX3" fmla="*/ 12051 w 43517"/>
                      <a:gd name="connsiteY3" fmla="*/ 13456 h 65323"/>
                      <a:gd name="connsiteX4" fmla="*/ 21942 w 43517"/>
                      <a:gd name="connsiteY4" fmla="*/ 6979 h 65323"/>
                      <a:gd name="connsiteX5" fmla="*/ 31873 w 43517"/>
                      <a:gd name="connsiteY5" fmla="*/ 13456 h 65323"/>
                      <a:gd name="connsiteX6" fmla="*/ 35193 w 43517"/>
                      <a:gd name="connsiteY6" fmla="*/ 32874 h 65323"/>
                      <a:gd name="connsiteX7" fmla="*/ 31873 w 43517"/>
                      <a:gd name="connsiteY7" fmla="*/ 52332 h 65323"/>
                      <a:gd name="connsiteX8" fmla="*/ 21942 w 43517"/>
                      <a:gd name="connsiteY8" fmla="*/ 58809 h 65323"/>
                      <a:gd name="connsiteX9" fmla="*/ 21942 w 43517"/>
                      <a:gd name="connsiteY9" fmla="*/ 65556 h 65323"/>
                      <a:gd name="connsiteX10" fmla="*/ 38121 w 43517"/>
                      <a:gd name="connsiteY10" fmla="*/ 57176 h 65323"/>
                      <a:gd name="connsiteX11" fmla="*/ 43707 w 43517"/>
                      <a:gd name="connsiteY11" fmla="*/ 32874 h 65323"/>
                      <a:gd name="connsiteX12" fmla="*/ 38121 w 43517"/>
                      <a:gd name="connsiteY12" fmla="*/ 8599 h 65323"/>
                      <a:gd name="connsiteX13" fmla="*/ 21942 w 43517"/>
                      <a:gd name="connsiteY13" fmla="*/ 233 h 65323"/>
                      <a:gd name="connsiteX14" fmla="*/ 5776 w 43517"/>
                      <a:gd name="connsiteY14" fmla="*/ 8599 h 65323"/>
                      <a:gd name="connsiteX15" fmla="*/ 190 w 43517"/>
                      <a:gd name="connsiteY15" fmla="*/ 32874 h 65323"/>
                      <a:gd name="connsiteX16" fmla="*/ 5776 w 43517"/>
                      <a:gd name="connsiteY16" fmla="*/ 57176 h 65323"/>
                      <a:gd name="connsiteX17" fmla="*/ 21942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942" y="58809"/>
                        </a:moveTo>
                        <a:cubicBezTo>
                          <a:pt x="17561" y="58809"/>
                          <a:pt x="14264" y="56650"/>
                          <a:pt x="12051" y="52332"/>
                        </a:cubicBezTo>
                        <a:cubicBezTo>
                          <a:pt x="9847" y="48023"/>
                          <a:pt x="8745" y="41537"/>
                          <a:pt x="8745" y="32874"/>
                        </a:cubicBezTo>
                        <a:cubicBezTo>
                          <a:pt x="8745" y="24247"/>
                          <a:pt x="9847" y="17774"/>
                          <a:pt x="12051" y="13456"/>
                        </a:cubicBezTo>
                        <a:cubicBezTo>
                          <a:pt x="14264" y="9138"/>
                          <a:pt x="17561" y="6979"/>
                          <a:pt x="21942" y="6979"/>
                        </a:cubicBezTo>
                        <a:cubicBezTo>
                          <a:pt x="26359" y="6979"/>
                          <a:pt x="29669" y="9138"/>
                          <a:pt x="31873" y="13456"/>
                        </a:cubicBezTo>
                        <a:cubicBezTo>
                          <a:pt x="34086" y="17774"/>
                          <a:pt x="35193" y="24247"/>
                          <a:pt x="35193" y="32874"/>
                        </a:cubicBezTo>
                        <a:cubicBezTo>
                          <a:pt x="35193" y="41537"/>
                          <a:pt x="34086" y="48023"/>
                          <a:pt x="31873" y="52332"/>
                        </a:cubicBezTo>
                        <a:cubicBezTo>
                          <a:pt x="29669" y="56650"/>
                          <a:pt x="26359" y="58809"/>
                          <a:pt x="21942" y="58809"/>
                        </a:cubicBezTo>
                        <a:close/>
                        <a:moveTo>
                          <a:pt x="21942" y="65556"/>
                        </a:moveTo>
                        <a:cubicBezTo>
                          <a:pt x="29003" y="65556"/>
                          <a:pt x="34396" y="62763"/>
                          <a:pt x="38121" y="57176"/>
                        </a:cubicBezTo>
                        <a:cubicBezTo>
                          <a:pt x="41845" y="51599"/>
                          <a:pt x="43707" y="43498"/>
                          <a:pt x="43707" y="32874"/>
                        </a:cubicBezTo>
                        <a:cubicBezTo>
                          <a:pt x="43707" y="22277"/>
                          <a:pt x="41845" y="14185"/>
                          <a:pt x="38121" y="8599"/>
                        </a:cubicBezTo>
                        <a:cubicBezTo>
                          <a:pt x="34396" y="3021"/>
                          <a:pt x="29003" y="233"/>
                          <a:pt x="21942" y="233"/>
                        </a:cubicBezTo>
                        <a:cubicBezTo>
                          <a:pt x="14889" y="233"/>
                          <a:pt x="9501" y="3021"/>
                          <a:pt x="5776" y="8599"/>
                        </a:cubicBezTo>
                        <a:cubicBezTo>
                          <a:pt x="2052" y="14185"/>
                          <a:pt x="190" y="22277"/>
                          <a:pt x="190" y="32874"/>
                        </a:cubicBezTo>
                        <a:cubicBezTo>
                          <a:pt x="190" y="43498"/>
                          <a:pt x="2052" y="51599"/>
                          <a:pt x="5776" y="57176"/>
                        </a:cubicBezTo>
                        <a:cubicBezTo>
                          <a:pt x="9501" y="62763"/>
                          <a:pt x="14889" y="65556"/>
                          <a:pt x="21942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113" name="Graphic 350">
                <a:extLst>
                  <a:ext uri="{FF2B5EF4-FFF2-40B4-BE49-F238E27FC236}">
                    <a16:creationId xmlns:a16="http://schemas.microsoft.com/office/drawing/2014/main" id="{345F4D3C-8FDE-4698-5B68-8935C39637CA}"/>
                  </a:ext>
                </a:extLst>
              </p:cNvPr>
              <p:cNvGrpSpPr/>
              <p:nvPr/>
            </p:nvGrpSpPr>
            <p:grpSpPr>
              <a:xfrm>
                <a:off x="1960816" y="3654382"/>
                <a:ext cx="98300" cy="117223"/>
                <a:chOff x="1960816" y="3654382"/>
                <a:chExt cx="98300" cy="117223"/>
              </a:xfrm>
              <a:solidFill>
                <a:srgbClr val="000000"/>
              </a:solidFill>
            </p:grpSpPr>
            <p:sp>
              <p:nvSpPr>
                <p:cNvPr id="1120" name="Freeform 1119">
                  <a:extLst>
                    <a:ext uri="{FF2B5EF4-FFF2-40B4-BE49-F238E27FC236}">
                      <a16:creationId xmlns:a16="http://schemas.microsoft.com/office/drawing/2014/main" id="{65C8679D-D178-01CC-9B67-B406FBF3A20F}"/>
                    </a:ext>
                  </a:extLst>
                </p:cNvPr>
                <p:cNvSpPr/>
                <p:nvPr/>
              </p:nvSpPr>
              <p:spPr>
                <a:xfrm>
                  <a:off x="2009906" y="3654382"/>
                  <a:ext cx="7196" cy="25188"/>
                </a:xfrm>
                <a:custGeom>
                  <a:avLst/>
                  <a:gdLst>
                    <a:gd name="connsiteX0" fmla="*/ 279 w 7196"/>
                    <a:gd name="connsiteY0" fmla="*/ 257 h 25188"/>
                    <a:gd name="connsiteX1" fmla="*/ 279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279" y="257"/>
                      </a:moveTo>
                      <a:lnTo>
                        <a:pt x="279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21" name="Graphic 350">
                  <a:extLst>
                    <a:ext uri="{FF2B5EF4-FFF2-40B4-BE49-F238E27FC236}">
                      <a16:creationId xmlns:a16="http://schemas.microsoft.com/office/drawing/2014/main" id="{3E014AB7-E6A9-2396-AC7E-E01FA01CEEDA}"/>
                    </a:ext>
                  </a:extLst>
                </p:cNvPr>
                <p:cNvGrpSpPr/>
                <p:nvPr/>
              </p:nvGrpSpPr>
              <p:grpSpPr>
                <a:xfrm>
                  <a:off x="1960816" y="3706283"/>
                  <a:ext cx="98300" cy="65323"/>
                  <a:chOff x="1960816" y="3706283"/>
                  <a:chExt cx="98300" cy="65323"/>
                </a:xfrm>
                <a:solidFill>
                  <a:srgbClr val="000000"/>
                </a:solidFill>
              </p:grpSpPr>
              <p:sp>
                <p:nvSpPr>
                  <p:cNvPr id="1122" name="Freeform 1121">
                    <a:extLst>
                      <a:ext uri="{FF2B5EF4-FFF2-40B4-BE49-F238E27FC236}">
                        <a16:creationId xmlns:a16="http://schemas.microsoft.com/office/drawing/2014/main" id="{971E69C1-8171-775E-AA68-E458FA70C25C}"/>
                      </a:ext>
                    </a:extLst>
                  </p:cNvPr>
                  <p:cNvSpPr/>
                  <p:nvPr/>
                </p:nvSpPr>
                <p:spPr>
                  <a:xfrm flipV="1">
                    <a:off x="1960816" y="3706283"/>
                    <a:ext cx="43179" cy="65323"/>
                  </a:xfrm>
                  <a:custGeom>
                    <a:avLst/>
                    <a:gdLst>
                      <a:gd name="connsiteX0" fmla="*/ 21834 w 43179"/>
                      <a:gd name="connsiteY0" fmla="*/ 31363 h 65323"/>
                      <a:gd name="connsiteX1" fmla="*/ 12280 w 43179"/>
                      <a:gd name="connsiteY1" fmla="*/ 28111 h 65323"/>
                      <a:gd name="connsiteX2" fmla="*/ 8812 w 43179"/>
                      <a:gd name="connsiteY2" fmla="*/ 19178 h 65323"/>
                      <a:gd name="connsiteX3" fmla="*/ 12280 w 43179"/>
                      <a:gd name="connsiteY3" fmla="*/ 10231 h 65323"/>
                      <a:gd name="connsiteX4" fmla="*/ 21834 w 43179"/>
                      <a:gd name="connsiteY4" fmla="*/ 6979 h 65323"/>
                      <a:gd name="connsiteX5" fmla="*/ 31401 w 43179"/>
                      <a:gd name="connsiteY5" fmla="*/ 10245 h 65323"/>
                      <a:gd name="connsiteX6" fmla="*/ 34909 w 43179"/>
                      <a:gd name="connsiteY6" fmla="*/ 19178 h 65323"/>
                      <a:gd name="connsiteX7" fmla="*/ 31428 w 43179"/>
                      <a:gd name="connsiteY7" fmla="*/ 28111 h 65323"/>
                      <a:gd name="connsiteX8" fmla="*/ 21834 w 43179"/>
                      <a:gd name="connsiteY8" fmla="*/ 31363 h 65323"/>
                      <a:gd name="connsiteX9" fmla="*/ 13319 w 43179"/>
                      <a:gd name="connsiteY9" fmla="*/ 34979 h 65323"/>
                      <a:gd name="connsiteX10" fmla="*/ 4778 w 43179"/>
                      <a:gd name="connsiteY10" fmla="*/ 40080 h 65323"/>
                      <a:gd name="connsiteX11" fmla="*/ 1728 w 43179"/>
                      <a:gd name="connsiteY11" fmla="*/ 49242 h 65323"/>
                      <a:gd name="connsiteX12" fmla="*/ 7099 w 43179"/>
                      <a:gd name="connsiteY12" fmla="*/ 61170 h 65323"/>
                      <a:gd name="connsiteX13" fmla="*/ 21834 w 43179"/>
                      <a:gd name="connsiteY13" fmla="*/ 65556 h 65323"/>
                      <a:gd name="connsiteX14" fmla="*/ 36596 w 43179"/>
                      <a:gd name="connsiteY14" fmla="*/ 61170 h 65323"/>
                      <a:gd name="connsiteX15" fmla="*/ 41953 w 43179"/>
                      <a:gd name="connsiteY15" fmla="*/ 49242 h 65323"/>
                      <a:gd name="connsiteX16" fmla="*/ 38890 w 43179"/>
                      <a:gd name="connsiteY16" fmla="*/ 40080 h 65323"/>
                      <a:gd name="connsiteX17" fmla="*/ 30402 w 43179"/>
                      <a:gd name="connsiteY17" fmla="*/ 34979 h 65323"/>
                      <a:gd name="connsiteX18" fmla="*/ 39983 w 43179"/>
                      <a:gd name="connsiteY18" fmla="*/ 29366 h 65323"/>
                      <a:gd name="connsiteX19" fmla="*/ 43424 w 43179"/>
                      <a:gd name="connsiteY19" fmla="*/ 19178 h 65323"/>
                      <a:gd name="connsiteX20" fmla="*/ 37837 w 43179"/>
                      <a:gd name="connsiteY20" fmla="*/ 5117 h 65323"/>
                      <a:gd name="connsiteX21" fmla="*/ 21834 w 43179"/>
                      <a:gd name="connsiteY21" fmla="*/ 233 h 65323"/>
                      <a:gd name="connsiteX22" fmla="*/ 5830 w 43179"/>
                      <a:gd name="connsiteY22" fmla="*/ 5117 h 65323"/>
                      <a:gd name="connsiteX23" fmla="*/ 244 w 43179"/>
                      <a:gd name="connsiteY23" fmla="*/ 19178 h 65323"/>
                      <a:gd name="connsiteX24" fmla="*/ 3698 w 43179"/>
                      <a:gd name="connsiteY24" fmla="*/ 29366 h 65323"/>
                      <a:gd name="connsiteX25" fmla="*/ 13319 w 43179"/>
                      <a:gd name="connsiteY25" fmla="*/ 34979 h 65323"/>
                      <a:gd name="connsiteX26" fmla="*/ 10202 w 43179"/>
                      <a:gd name="connsiteY26" fmla="*/ 48432 h 65323"/>
                      <a:gd name="connsiteX27" fmla="*/ 13252 w 43179"/>
                      <a:gd name="connsiteY27" fmla="*/ 40808 h 65323"/>
                      <a:gd name="connsiteX28" fmla="*/ 21834 w 43179"/>
                      <a:gd name="connsiteY28" fmla="*/ 38069 h 65323"/>
                      <a:gd name="connsiteX29" fmla="*/ 30416 w 43179"/>
                      <a:gd name="connsiteY29" fmla="*/ 40808 h 65323"/>
                      <a:gd name="connsiteX30" fmla="*/ 33519 w 43179"/>
                      <a:gd name="connsiteY30" fmla="*/ 48432 h 65323"/>
                      <a:gd name="connsiteX31" fmla="*/ 30416 w 43179"/>
                      <a:gd name="connsiteY31" fmla="*/ 56070 h 65323"/>
                      <a:gd name="connsiteX32" fmla="*/ 21834 w 43179"/>
                      <a:gd name="connsiteY32" fmla="*/ 58809 h 65323"/>
                      <a:gd name="connsiteX33" fmla="*/ 13252 w 43179"/>
                      <a:gd name="connsiteY33" fmla="*/ 56070 h 65323"/>
                      <a:gd name="connsiteX34" fmla="*/ 10202 w 43179"/>
                      <a:gd name="connsiteY34" fmla="*/ 48432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3179" h="65323">
                        <a:moveTo>
                          <a:pt x="21834" y="31363"/>
                        </a:moveTo>
                        <a:cubicBezTo>
                          <a:pt x="17786" y="31363"/>
                          <a:pt x="14601" y="30279"/>
                          <a:pt x="12280" y="28111"/>
                        </a:cubicBezTo>
                        <a:cubicBezTo>
                          <a:pt x="9968" y="25943"/>
                          <a:pt x="8812" y="22965"/>
                          <a:pt x="8812" y="19178"/>
                        </a:cubicBezTo>
                        <a:cubicBezTo>
                          <a:pt x="8812" y="15382"/>
                          <a:pt x="9968" y="12399"/>
                          <a:pt x="12280" y="10231"/>
                        </a:cubicBezTo>
                        <a:cubicBezTo>
                          <a:pt x="14601" y="8063"/>
                          <a:pt x="17786" y="6979"/>
                          <a:pt x="21834" y="6979"/>
                        </a:cubicBezTo>
                        <a:cubicBezTo>
                          <a:pt x="25882" y="6979"/>
                          <a:pt x="29071" y="8068"/>
                          <a:pt x="31401" y="10245"/>
                        </a:cubicBezTo>
                        <a:cubicBezTo>
                          <a:pt x="33740" y="12431"/>
                          <a:pt x="34909" y="15408"/>
                          <a:pt x="34909" y="19178"/>
                        </a:cubicBezTo>
                        <a:cubicBezTo>
                          <a:pt x="34909" y="22965"/>
                          <a:pt x="33749" y="25943"/>
                          <a:pt x="31428" y="28111"/>
                        </a:cubicBezTo>
                        <a:cubicBezTo>
                          <a:pt x="29116" y="30279"/>
                          <a:pt x="25918" y="31363"/>
                          <a:pt x="21834" y="31363"/>
                        </a:cubicBezTo>
                        <a:close/>
                        <a:moveTo>
                          <a:pt x="13319" y="34979"/>
                        </a:moveTo>
                        <a:cubicBezTo>
                          <a:pt x="9667" y="35879"/>
                          <a:pt x="6820" y="37579"/>
                          <a:pt x="4778" y="40080"/>
                        </a:cubicBezTo>
                        <a:cubicBezTo>
                          <a:pt x="2745" y="42589"/>
                          <a:pt x="1728" y="45644"/>
                          <a:pt x="1728" y="49242"/>
                        </a:cubicBezTo>
                        <a:cubicBezTo>
                          <a:pt x="1728" y="54270"/>
                          <a:pt x="3518" y="58247"/>
                          <a:pt x="7099" y="61170"/>
                        </a:cubicBezTo>
                        <a:cubicBezTo>
                          <a:pt x="10688" y="64094"/>
                          <a:pt x="15600" y="65556"/>
                          <a:pt x="21834" y="65556"/>
                        </a:cubicBezTo>
                        <a:cubicBezTo>
                          <a:pt x="28104" y="65556"/>
                          <a:pt x="33025" y="64094"/>
                          <a:pt x="36596" y="61170"/>
                        </a:cubicBezTo>
                        <a:cubicBezTo>
                          <a:pt x="40167" y="58247"/>
                          <a:pt x="41953" y="54270"/>
                          <a:pt x="41953" y="49242"/>
                        </a:cubicBezTo>
                        <a:cubicBezTo>
                          <a:pt x="41953" y="45644"/>
                          <a:pt x="40932" y="42589"/>
                          <a:pt x="38890" y="40080"/>
                        </a:cubicBezTo>
                        <a:cubicBezTo>
                          <a:pt x="36857" y="37579"/>
                          <a:pt x="34027" y="35879"/>
                          <a:pt x="30402" y="34979"/>
                        </a:cubicBezTo>
                        <a:cubicBezTo>
                          <a:pt x="34504" y="34025"/>
                          <a:pt x="37698" y="32154"/>
                          <a:pt x="39983" y="29366"/>
                        </a:cubicBezTo>
                        <a:cubicBezTo>
                          <a:pt x="42277" y="26586"/>
                          <a:pt x="43424" y="23190"/>
                          <a:pt x="43424" y="19178"/>
                        </a:cubicBezTo>
                        <a:cubicBezTo>
                          <a:pt x="43424" y="13070"/>
                          <a:pt x="41562" y="8383"/>
                          <a:pt x="37837" y="5117"/>
                        </a:cubicBezTo>
                        <a:cubicBezTo>
                          <a:pt x="34113" y="1861"/>
                          <a:pt x="28778" y="233"/>
                          <a:pt x="21834" y="233"/>
                        </a:cubicBezTo>
                        <a:cubicBezTo>
                          <a:pt x="14898" y="233"/>
                          <a:pt x="9563" y="1861"/>
                          <a:pt x="5830" y="5117"/>
                        </a:cubicBezTo>
                        <a:cubicBezTo>
                          <a:pt x="2106" y="8383"/>
                          <a:pt x="244" y="13070"/>
                          <a:pt x="244" y="19178"/>
                        </a:cubicBezTo>
                        <a:cubicBezTo>
                          <a:pt x="244" y="23190"/>
                          <a:pt x="1395" y="26586"/>
                          <a:pt x="3698" y="29366"/>
                        </a:cubicBezTo>
                        <a:cubicBezTo>
                          <a:pt x="6010" y="32154"/>
                          <a:pt x="9217" y="34025"/>
                          <a:pt x="13319" y="34979"/>
                        </a:cubicBezTo>
                        <a:close/>
                        <a:moveTo>
                          <a:pt x="10202" y="48432"/>
                        </a:moveTo>
                        <a:cubicBezTo>
                          <a:pt x="10202" y="45176"/>
                          <a:pt x="11219" y="42634"/>
                          <a:pt x="13252" y="40808"/>
                        </a:cubicBezTo>
                        <a:cubicBezTo>
                          <a:pt x="15294" y="38982"/>
                          <a:pt x="18154" y="38069"/>
                          <a:pt x="21834" y="38069"/>
                        </a:cubicBezTo>
                        <a:cubicBezTo>
                          <a:pt x="25495" y="38069"/>
                          <a:pt x="28356" y="38982"/>
                          <a:pt x="30416" y="40808"/>
                        </a:cubicBezTo>
                        <a:cubicBezTo>
                          <a:pt x="32485" y="42634"/>
                          <a:pt x="33519" y="45176"/>
                          <a:pt x="33519" y="48432"/>
                        </a:cubicBezTo>
                        <a:cubicBezTo>
                          <a:pt x="33519" y="51698"/>
                          <a:pt x="32485" y="54244"/>
                          <a:pt x="30416" y="56070"/>
                        </a:cubicBezTo>
                        <a:cubicBezTo>
                          <a:pt x="28356" y="57896"/>
                          <a:pt x="25495" y="58809"/>
                          <a:pt x="21834" y="58809"/>
                        </a:cubicBezTo>
                        <a:cubicBezTo>
                          <a:pt x="18154" y="58809"/>
                          <a:pt x="15294" y="57896"/>
                          <a:pt x="13252" y="56070"/>
                        </a:cubicBezTo>
                        <a:cubicBezTo>
                          <a:pt x="11219" y="54244"/>
                          <a:pt x="10202" y="51698"/>
                          <a:pt x="10202" y="484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23" name="Freeform 1122">
                    <a:extLst>
                      <a:ext uri="{FF2B5EF4-FFF2-40B4-BE49-F238E27FC236}">
                        <a16:creationId xmlns:a16="http://schemas.microsoft.com/office/drawing/2014/main" id="{601221BA-7EC8-96A9-BB45-5364FE53FA05}"/>
                      </a:ext>
                    </a:extLst>
                  </p:cNvPr>
                  <p:cNvSpPr/>
                  <p:nvPr/>
                </p:nvSpPr>
                <p:spPr>
                  <a:xfrm flipV="1">
                    <a:off x="2015599" y="3706283"/>
                    <a:ext cx="43517" cy="65323"/>
                  </a:xfrm>
                  <a:custGeom>
                    <a:avLst/>
                    <a:gdLst>
                      <a:gd name="connsiteX0" fmla="*/ 22003 w 43517"/>
                      <a:gd name="connsiteY0" fmla="*/ 58809 h 65323"/>
                      <a:gd name="connsiteX1" fmla="*/ 12112 w 43517"/>
                      <a:gd name="connsiteY1" fmla="*/ 52332 h 65323"/>
                      <a:gd name="connsiteX2" fmla="*/ 8806 w 43517"/>
                      <a:gd name="connsiteY2" fmla="*/ 32874 h 65323"/>
                      <a:gd name="connsiteX3" fmla="*/ 12112 w 43517"/>
                      <a:gd name="connsiteY3" fmla="*/ 13456 h 65323"/>
                      <a:gd name="connsiteX4" fmla="*/ 22003 w 43517"/>
                      <a:gd name="connsiteY4" fmla="*/ 6979 h 65323"/>
                      <a:gd name="connsiteX5" fmla="*/ 31935 w 43517"/>
                      <a:gd name="connsiteY5" fmla="*/ 13456 h 65323"/>
                      <a:gd name="connsiteX6" fmla="*/ 35254 w 43517"/>
                      <a:gd name="connsiteY6" fmla="*/ 32874 h 65323"/>
                      <a:gd name="connsiteX7" fmla="*/ 31935 w 43517"/>
                      <a:gd name="connsiteY7" fmla="*/ 52332 h 65323"/>
                      <a:gd name="connsiteX8" fmla="*/ 22003 w 43517"/>
                      <a:gd name="connsiteY8" fmla="*/ 58809 h 65323"/>
                      <a:gd name="connsiteX9" fmla="*/ 22003 w 43517"/>
                      <a:gd name="connsiteY9" fmla="*/ 65556 h 65323"/>
                      <a:gd name="connsiteX10" fmla="*/ 38182 w 43517"/>
                      <a:gd name="connsiteY10" fmla="*/ 57176 h 65323"/>
                      <a:gd name="connsiteX11" fmla="*/ 43769 w 43517"/>
                      <a:gd name="connsiteY11" fmla="*/ 32874 h 65323"/>
                      <a:gd name="connsiteX12" fmla="*/ 38182 w 43517"/>
                      <a:gd name="connsiteY12" fmla="*/ 8599 h 65323"/>
                      <a:gd name="connsiteX13" fmla="*/ 22003 w 43517"/>
                      <a:gd name="connsiteY13" fmla="*/ 233 h 65323"/>
                      <a:gd name="connsiteX14" fmla="*/ 5838 w 43517"/>
                      <a:gd name="connsiteY14" fmla="*/ 8599 h 65323"/>
                      <a:gd name="connsiteX15" fmla="*/ 251 w 43517"/>
                      <a:gd name="connsiteY15" fmla="*/ 32874 h 65323"/>
                      <a:gd name="connsiteX16" fmla="*/ 5838 w 43517"/>
                      <a:gd name="connsiteY16" fmla="*/ 57176 h 65323"/>
                      <a:gd name="connsiteX17" fmla="*/ 22003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2003" y="58809"/>
                        </a:moveTo>
                        <a:cubicBezTo>
                          <a:pt x="17622" y="58809"/>
                          <a:pt x="14325" y="56650"/>
                          <a:pt x="12112" y="52332"/>
                        </a:cubicBezTo>
                        <a:cubicBezTo>
                          <a:pt x="9908" y="48023"/>
                          <a:pt x="8806" y="41537"/>
                          <a:pt x="8806" y="32874"/>
                        </a:cubicBezTo>
                        <a:cubicBezTo>
                          <a:pt x="8806" y="24247"/>
                          <a:pt x="9908" y="17774"/>
                          <a:pt x="12112" y="13456"/>
                        </a:cubicBezTo>
                        <a:cubicBezTo>
                          <a:pt x="14325" y="9138"/>
                          <a:pt x="17622" y="6979"/>
                          <a:pt x="22003" y="6979"/>
                        </a:cubicBezTo>
                        <a:cubicBezTo>
                          <a:pt x="26420" y="6979"/>
                          <a:pt x="29731" y="9138"/>
                          <a:pt x="31935" y="13456"/>
                        </a:cubicBezTo>
                        <a:cubicBezTo>
                          <a:pt x="34148" y="17774"/>
                          <a:pt x="35254" y="24247"/>
                          <a:pt x="35254" y="32874"/>
                        </a:cubicBezTo>
                        <a:cubicBezTo>
                          <a:pt x="35254" y="41537"/>
                          <a:pt x="34148" y="48023"/>
                          <a:pt x="31935" y="52332"/>
                        </a:cubicBezTo>
                        <a:cubicBezTo>
                          <a:pt x="29731" y="56650"/>
                          <a:pt x="26420" y="58809"/>
                          <a:pt x="22003" y="58809"/>
                        </a:cubicBezTo>
                        <a:close/>
                        <a:moveTo>
                          <a:pt x="22003" y="65556"/>
                        </a:moveTo>
                        <a:cubicBezTo>
                          <a:pt x="29065" y="65556"/>
                          <a:pt x="34458" y="62763"/>
                          <a:pt x="38182" y="57176"/>
                        </a:cubicBezTo>
                        <a:cubicBezTo>
                          <a:pt x="41906" y="51599"/>
                          <a:pt x="43769" y="43498"/>
                          <a:pt x="43769" y="32874"/>
                        </a:cubicBezTo>
                        <a:cubicBezTo>
                          <a:pt x="43769" y="22277"/>
                          <a:pt x="41906" y="14185"/>
                          <a:pt x="38182" y="8599"/>
                        </a:cubicBezTo>
                        <a:cubicBezTo>
                          <a:pt x="34458" y="3021"/>
                          <a:pt x="29065" y="233"/>
                          <a:pt x="22003" y="233"/>
                        </a:cubicBezTo>
                        <a:cubicBezTo>
                          <a:pt x="14951" y="233"/>
                          <a:pt x="9562" y="3021"/>
                          <a:pt x="5838" y="8599"/>
                        </a:cubicBezTo>
                        <a:cubicBezTo>
                          <a:pt x="2113" y="14185"/>
                          <a:pt x="251" y="22277"/>
                          <a:pt x="251" y="32874"/>
                        </a:cubicBezTo>
                        <a:cubicBezTo>
                          <a:pt x="251" y="43498"/>
                          <a:pt x="2113" y="51599"/>
                          <a:pt x="5838" y="57176"/>
                        </a:cubicBezTo>
                        <a:cubicBezTo>
                          <a:pt x="9562" y="62763"/>
                          <a:pt x="14951" y="65556"/>
                          <a:pt x="22003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114" name="Graphic 350">
                <a:extLst>
                  <a:ext uri="{FF2B5EF4-FFF2-40B4-BE49-F238E27FC236}">
                    <a16:creationId xmlns:a16="http://schemas.microsoft.com/office/drawing/2014/main" id="{940695FC-E72C-ED53-A34C-028C64B325DF}"/>
                  </a:ext>
                </a:extLst>
              </p:cNvPr>
              <p:cNvGrpSpPr/>
              <p:nvPr/>
            </p:nvGrpSpPr>
            <p:grpSpPr>
              <a:xfrm>
                <a:off x="2379269" y="3654382"/>
                <a:ext cx="149615" cy="117223"/>
                <a:chOff x="2379269" y="3654382"/>
                <a:chExt cx="149615" cy="117223"/>
              </a:xfrm>
              <a:solidFill>
                <a:srgbClr val="000000"/>
              </a:solidFill>
            </p:grpSpPr>
            <p:sp>
              <p:nvSpPr>
                <p:cNvPr id="1115" name="Freeform 1114">
                  <a:extLst>
                    <a:ext uri="{FF2B5EF4-FFF2-40B4-BE49-F238E27FC236}">
                      <a16:creationId xmlns:a16="http://schemas.microsoft.com/office/drawing/2014/main" id="{4537F106-849D-7EF0-434F-29A20F101A19}"/>
                    </a:ext>
                  </a:extLst>
                </p:cNvPr>
                <p:cNvSpPr/>
                <p:nvPr/>
              </p:nvSpPr>
              <p:spPr>
                <a:xfrm>
                  <a:off x="2452199" y="3654382"/>
                  <a:ext cx="7196" cy="25188"/>
                </a:xfrm>
                <a:custGeom>
                  <a:avLst/>
                  <a:gdLst>
                    <a:gd name="connsiteX0" fmla="*/ 341 w 7196"/>
                    <a:gd name="connsiteY0" fmla="*/ 257 h 25188"/>
                    <a:gd name="connsiteX1" fmla="*/ 341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341" y="257"/>
                      </a:moveTo>
                      <a:lnTo>
                        <a:pt x="341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16" name="Graphic 350">
                  <a:extLst>
                    <a:ext uri="{FF2B5EF4-FFF2-40B4-BE49-F238E27FC236}">
                      <a16:creationId xmlns:a16="http://schemas.microsoft.com/office/drawing/2014/main" id="{D802DFAB-3BF1-6DF8-7F84-1A485B2E310A}"/>
                    </a:ext>
                  </a:extLst>
                </p:cNvPr>
                <p:cNvGrpSpPr/>
                <p:nvPr/>
              </p:nvGrpSpPr>
              <p:grpSpPr>
                <a:xfrm>
                  <a:off x="2379269" y="3706283"/>
                  <a:ext cx="149615" cy="65323"/>
                  <a:chOff x="2379269" y="3706283"/>
                  <a:chExt cx="149615" cy="65323"/>
                </a:xfrm>
                <a:solidFill>
                  <a:srgbClr val="000000"/>
                </a:solidFill>
              </p:grpSpPr>
              <p:sp>
                <p:nvSpPr>
                  <p:cNvPr id="1117" name="Freeform 1116">
                    <a:extLst>
                      <a:ext uri="{FF2B5EF4-FFF2-40B4-BE49-F238E27FC236}">
                        <a16:creationId xmlns:a16="http://schemas.microsoft.com/office/drawing/2014/main" id="{79F5618F-BF5F-4219-9976-67EE5DDFAE3F}"/>
                      </a:ext>
                    </a:extLst>
                  </p:cNvPr>
                  <p:cNvSpPr/>
                  <p:nvPr/>
                </p:nvSpPr>
                <p:spPr>
                  <a:xfrm flipV="1">
                    <a:off x="2379269" y="3707416"/>
                    <a:ext cx="37485" cy="62961"/>
                  </a:xfrm>
                  <a:custGeom>
                    <a:avLst/>
                    <a:gdLst>
                      <a:gd name="connsiteX0" fmla="*/ 1528 w 37485"/>
                      <a:gd name="connsiteY0" fmla="*/ 7398 h 62961"/>
                      <a:gd name="connsiteX1" fmla="*/ 15440 w 37485"/>
                      <a:gd name="connsiteY1" fmla="*/ 7398 h 62961"/>
                      <a:gd name="connsiteX2" fmla="*/ 15440 w 37485"/>
                      <a:gd name="connsiteY2" fmla="*/ 55435 h 62961"/>
                      <a:gd name="connsiteX3" fmla="*/ 301 w 37485"/>
                      <a:gd name="connsiteY3" fmla="*/ 52399 h 62961"/>
                      <a:gd name="connsiteX4" fmla="*/ 301 w 37485"/>
                      <a:gd name="connsiteY4" fmla="*/ 60158 h 62961"/>
                      <a:gd name="connsiteX5" fmla="*/ 15360 w 37485"/>
                      <a:gd name="connsiteY5" fmla="*/ 63194 h 62961"/>
                      <a:gd name="connsiteX6" fmla="*/ 23874 w 37485"/>
                      <a:gd name="connsiteY6" fmla="*/ 63194 h 62961"/>
                      <a:gd name="connsiteX7" fmla="*/ 23874 w 37485"/>
                      <a:gd name="connsiteY7" fmla="*/ 7398 h 62961"/>
                      <a:gd name="connsiteX8" fmla="*/ 37786 w 37485"/>
                      <a:gd name="connsiteY8" fmla="*/ 7398 h 62961"/>
                      <a:gd name="connsiteX9" fmla="*/ 37786 w 37485"/>
                      <a:gd name="connsiteY9" fmla="*/ 232 h 62961"/>
                      <a:gd name="connsiteX10" fmla="*/ 1528 w 37485"/>
                      <a:gd name="connsiteY10" fmla="*/ 232 h 62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485" h="62961">
                        <a:moveTo>
                          <a:pt x="1528" y="7398"/>
                        </a:moveTo>
                        <a:lnTo>
                          <a:pt x="15440" y="7398"/>
                        </a:lnTo>
                        <a:lnTo>
                          <a:pt x="15440" y="55435"/>
                        </a:lnTo>
                        <a:lnTo>
                          <a:pt x="301" y="52399"/>
                        </a:lnTo>
                        <a:lnTo>
                          <a:pt x="301" y="60158"/>
                        </a:lnTo>
                        <a:lnTo>
                          <a:pt x="15360" y="63194"/>
                        </a:lnTo>
                        <a:lnTo>
                          <a:pt x="23874" y="63194"/>
                        </a:lnTo>
                        <a:lnTo>
                          <a:pt x="23874" y="7398"/>
                        </a:lnTo>
                        <a:lnTo>
                          <a:pt x="37786" y="7398"/>
                        </a:lnTo>
                        <a:lnTo>
                          <a:pt x="37786" y="232"/>
                        </a:lnTo>
                        <a:lnTo>
                          <a:pt x="1528" y="2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18" name="Freeform 1117">
                    <a:extLst>
                      <a:ext uri="{FF2B5EF4-FFF2-40B4-BE49-F238E27FC236}">
                        <a16:creationId xmlns:a16="http://schemas.microsoft.com/office/drawing/2014/main" id="{0461B2FC-2F07-82B9-E289-49661CBE828C}"/>
                      </a:ext>
                    </a:extLst>
                  </p:cNvPr>
                  <p:cNvSpPr/>
                  <p:nvPr/>
                </p:nvSpPr>
                <p:spPr>
                  <a:xfrm flipV="1">
                    <a:off x="2430422" y="3706283"/>
                    <a:ext cx="43517" cy="65323"/>
                  </a:xfrm>
                  <a:custGeom>
                    <a:avLst/>
                    <a:gdLst>
                      <a:gd name="connsiteX0" fmla="*/ 22061 w 43517"/>
                      <a:gd name="connsiteY0" fmla="*/ 58809 h 65323"/>
                      <a:gd name="connsiteX1" fmla="*/ 12170 w 43517"/>
                      <a:gd name="connsiteY1" fmla="*/ 52332 h 65323"/>
                      <a:gd name="connsiteX2" fmla="*/ 8864 w 43517"/>
                      <a:gd name="connsiteY2" fmla="*/ 32874 h 65323"/>
                      <a:gd name="connsiteX3" fmla="*/ 12170 w 43517"/>
                      <a:gd name="connsiteY3" fmla="*/ 13456 h 65323"/>
                      <a:gd name="connsiteX4" fmla="*/ 22061 w 43517"/>
                      <a:gd name="connsiteY4" fmla="*/ 6979 h 65323"/>
                      <a:gd name="connsiteX5" fmla="*/ 31992 w 43517"/>
                      <a:gd name="connsiteY5" fmla="*/ 13456 h 65323"/>
                      <a:gd name="connsiteX6" fmla="*/ 35312 w 43517"/>
                      <a:gd name="connsiteY6" fmla="*/ 32874 h 65323"/>
                      <a:gd name="connsiteX7" fmla="*/ 31992 w 43517"/>
                      <a:gd name="connsiteY7" fmla="*/ 52332 h 65323"/>
                      <a:gd name="connsiteX8" fmla="*/ 22061 w 43517"/>
                      <a:gd name="connsiteY8" fmla="*/ 58809 h 65323"/>
                      <a:gd name="connsiteX9" fmla="*/ 22061 w 43517"/>
                      <a:gd name="connsiteY9" fmla="*/ 65556 h 65323"/>
                      <a:gd name="connsiteX10" fmla="*/ 38240 w 43517"/>
                      <a:gd name="connsiteY10" fmla="*/ 57176 h 65323"/>
                      <a:gd name="connsiteX11" fmla="*/ 43826 w 43517"/>
                      <a:gd name="connsiteY11" fmla="*/ 32874 h 65323"/>
                      <a:gd name="connsiteX12" fmla="*/ 38240 w 43517"/>
                      <a:gd name="connsiteY12" fmla="*/ 8599 h 65323"/>
                      <a:gd name="connsiteX13" fmla="*/ 22061 w 43517"/>
                      <a:gd name="connsiteY13" fmla="*/ 233 h 65323"/>
                      <a:gd name="connsiteX14" fmla="*/ 5895 w 43517"/>
                      <a:gd name="connsiteY14" fmla="*/ 8599 h 65323"/>
                      <a:gd name="connsiteX15" fmla="*/ 309 w 43517"/>
                      <a:gd name="connsiteY15" fmla="*/ 32874 h 65323"/>
                      <a:gd name="connsiteX16" fmla="*/ 5895 w 43517"/>
                      <a:gd name="connsiteY16" fmla="*/ 57176 h 65323"/>
                      <a:gd name="connsiteX17" fmla="*/ 22061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2061" y="58809"/>
                        </a:moveTo>
                        <a:cubicBezTo>
                          <a:pt x="17680" y="58809"/>
                          <a:pt x="14383" y="56650"/>
                          <a:pt x="12170" y="52332"/>
                        </a:cubicBezTo>
                        <a:cubicBezTo>
                          <a:pt x="9966" y="48023"/>
                          <a:pt x="8864" y="41537"/>
                          <a:pt x="8864" y="32874"/>
                        </a:cubicBezTo>
                        <a:cubicBezTo>
                          <a:pt x="8864" y="24247"/>
                          <a:pt x="9966" y="17774"/>
                          <a:pt x="12170" y="13456"/>
                        </a:cubicBezTo>
                        <a:cubicBezTo>
                          <a:pt x="14383" y="9138"/>
                          <a:pt x="17680" y="6979"/>
                          <a:pt x="22061" y="6979"/>
                        </a:cubicBezTo>
                        <a:cubicBezTo>
                          <a:pt x="26478" y="6979"/>
                          <a:pt x="29788" y="9138"/>
                          <a:pt x="31992" y="13456"/>
                        </a:cubicBezTo>
                        <a:cubicBezTo>
                          <a:pt x="34205" y="17774"/>
                          <a:pt x="35312" y="24247"/>
                          <a:pt x="35312" y="32874"/>
                        </a:cubicBezTo>
                        <a:cubicBezTo>
                          <a:pt x="35312" y="41537"/>
                          <a:pt x="34205" y="48023"/>
                          <a:pt x="31992" y="52332"/>
                        </a:cubicBezTo>
                        <a:cubicBezTo>
                          <a:pt x="29788" y="56650"/>
                          <a:pt x="26478" y="58809"/>
                          <a:pt x="22061" y="58809"/>
                        </a:cubicBezTo>
                        <a:close/>
                        <a:moveTo>
                          <a:pt x="22061" y="65556"/>
                        </a:moveTo>
                        <a:cubicBezTo>
                          <a:pt x="29123" y="65556"/>
                          <a:pt x="34516" y="62763"/>
                          <a:pt x="38240" y="57176"/>
                        </a:cubicBezTo>
                        <a:cubicBezTo>
                          <a:pt x="41964" y="51599"/>
                          <a:pt x="43826" y="43498"/>
                          <a:pt x="43826" y="32874"/>
                        </a:cubicBezTo>
                        <a:cubicBezTo>
                          <a:pt x="43826" y="22277"/>
                          <a:pt x="41964" y="14185"/>
                          <a:pt x="38240" y="8599"/>
                        </a:cubicBezTo>
                        <a:cubicBezTo>
                          <a:pt x="34516" y="3021"/>
                          <a:pt x="29123" y="233"/>
                          <a:pt x="22061" y="233"/>
                        </a:cubicBezTo>
                        <a:cubicBezTo>
                          <a:pt x="15008" y="233"/>
                          <a:pt x="9620" y="3021"/>
                          <a:pt x="5895" y="8599"/>
                        </a:cubicBezTo>
                        <a:cubicBezTo>
                          <a:pt x="2171" y="14185"/>
                          <a:pt x="309" y="22277"/>
                          <a:pt x="309" y="32874"/>
                        </a:cubicBezTo>
                        <a:cubicBezTo>
                          <a:pt x="309" y="43498"/>
                          <a:pt x="2171" y="51599"/>
                          <a:pt x="5895" y="57176"/>
                        </a:cubicBezTo>
                        <a:cubicBezTo>
                          <a:pt x="9620" y="62763"/>
                          <a:pt x="15008" y="65556"/>
                          <a:pt x="22061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19" name="Freeform 1118">
                    <a:extLst>
                      <a:ext uri="{FF2B5EF4-FFF2-40B4-BE49-F238E27FC236}">
                        <a16:creationId xmlns:a16="http://schemas.microsoft.com/office/drawing/2014/main" id="{9A547831-5FAF-400E-D54D-A218D905FC85}"/>
                      </a:ext>
                    </a:extLst>
                  </p:cNvPr>
                  <p:cNvSpPr/>
                  <p:nvPr/>
                </p:nvSpPr>
                <p:spPr>
                  <a:xfrm flipV="1">
                    <a:off x="2485367" y="3706283"/>
                    <a:ext cx="43517" cy="65323"/>
                  </a:xfrm>
                  <a:custGeom>
                    <a:avLst/>
                    <a:gdLst>
                      <a:gd name="connsiteX0" fmla="*/ 22068 w 43517"/>
                      <a:gd name="connsiteY0" fmla="*/ 58809 h 65323"/>
                      <a:gd name="connsiteX1" fmla="*/ 12178 w 43517"/>
                      <a:gd name="connsiteY1" fmla="*/ 52332 h 65323"/>
                      <a:gd name="connsiteX2" fmla="*/ 8872 w 43517"/>
                      <a:gd name="connsiteY2" fmla="*/ 32874 h 65323"/>
                      <a:gd name="connsiteX3" fmla="*/ 12178 w 43517"/>
                      <a:gd name="connsiteY3" fmla="*/ 13456 h 65323"/>
                      <a:gd name="connsiteX4" fmla="*/ 22068 w 43517"/>
                      <a:gd name="connsiteY4" fmla="*/ 6979 h 65323"/>
                      <a:gd name="connsiteX5" fmla="*/ 32000 w 43517"/>
                      <a:gd name="connsiteY5" fmla="*/ 13456 h 65323"/>
                      <a:gd name="connsiteX6" fmla="*/ 35319 w 43517"/>
                      <a:gd name="connsiteY6" fmla="*/ 32874 h 65323"/>
                      <a:gd name="connsiteX7" fmla="*/ 32000 w 43517"/>
                      <a:gd name="connsiteY7" fmla="*/ 52332 h 65323"/>
                      <a:gd name="connsiteX8" fmla="*/ 22068 w 43517"/>
                      <a:gd name="connsiteY8" fmla="*/ 58809 h 65323"/>
                      <a:gd name="connsiteX9" fmla="*/ 22068 w 43517"/>
                      <a:gd name="connsiteY9" fmla="*/ 65556 h 65323"/>
                      <a:gd name="connsiteX10" fmla="*/ 38247 w 43517"/>
                      <a:gd name="connsiteY10" fmla="*/ 57176 h 65323"/>
                      <a:gd name="connsiteX11" fmla="*/ 43834 w 43517"/>
                      <a:gd name="connsiteY11" fmla="*/ 32874 h 65323"/>
                      <a:gd name="connsiteX12" fmla="*/ 38247 w 43517"/>
                      <a:gd name="connsiteY12" fmla="*/ 8599 h 65323"/>
                      <a:gd name="connsiteX13" fmla="*/ 22068 w 43517"/>
                      <a:gd name="connsiteY13" fmla="*/ 233 h 65323"/>
                      <a:gd name="connsiteX14" fmla="*/ 5903 w 43517"/>
                      <a:gd name="connsiteY14" fmla="*/ 8599 h 65323"/>
                      <a:gd name="connsiteX15" fmla="*/ 317 w 43517"/>
                      <a:gd name="connsiteY15" fmla="*/ 32874 h 65323"/>
                      <a:gd name="connsiteX16" fmla="*/ 5903 w 43517"/>
                      <a:gd name="connsiteY16" fmla="*/ 57176 h 65323"/>
                      <a:gd name="connsiteX17" fmla="*/ 22068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2068" y="58809"/>
                        </a:moveTo>
                        <a:cubicBezTo>
                          <a:pt x="17688" y="58809"/>
                          <a:pt x="14391" y="56650"/>
                          <a:pt x="12178" y="52332"/>
                        </a:cubicBezTo>
                        <a:cubicBezTo>
                          <a:pt x="9974" y="48023"/>
                          <a:pt x="8872" y="41537"/>
                          <a:pt x="8872" y="32874"/>
                        </a:cubicBezTo>
                        <a:cubicBezTo>
                          <a:pt x="8872" y="24247"/>
                          <a:pt x="9974" y="17774"/>
                          <a:pt x="12178" y="13456"/>
                        </a:cubicBezTo>
                        <a:cubicBezTo>
                          <a:pt x="14391" y="9138"/>
                          <a:pt x="17688" y="6979"/>
                          <a:pt x="22068" y="6979"/>
                        </a:cubicBezTo>
                        <a:cubicBezTo>
                          <a:pt x="26485" y="6979"/>
                          <a:pt x="29796" y="9138"/>
                          <a:pt x="32000" y="13456"/>
                        </a:cubicBezTo>
                        <a:cubicBezTo>
                          <a:pt x="34213" y="17774"/>
                          <a:pt x="35319" y="24247"/>
                          <a:pt x="35319" y="32874"/>
                        </a:cubicBezTo>
                        <a:cubicBezTo>
                          <a:pt x="35319" y="41537"/>
                          <a:pt x="34213" y="48023"/>
                          <a:pt x="32000" y="52332"/>
                        </a:cubicBezTo>
                        <a:cubicBezTo>
                          <a:pt x="29796" y="56650"/>
                          <a:pt x="26485" y="58809"/>
                          <a:pt x="22068" y="58809"/>
                        </a:cubicBezTo>
                        <a:close/>
                        <a:moveTo>
                          <a:pt x="22068" y="65556"/>
                        </a:moveTo>
                        <a:cubicBezTo>
                          <a:pt x="29130" y="65556"/>
                          <a:pt x="34523" y="62763"/>
                          <a:pt x="38247" y="57176"/>
                        </a:cubicBezTo>
                        <a:cubicBezTo>
                          <a:pt x="41972" y="51599"/>
                          <a:pt x="43834" y="43498"/>
                          <a:pt x="43834" y="32874"/>
                        </a:cubicBezTo>
                        <a:cubicBezTo>
                          <a:pt x="43834" y="22277"/>
                          <a:pt x="41972" y="14185"/>
                          <a:pt x="38247" y="8599"/>
                        </a:cubicBezTo>
                        <a:cubicBezTo>
                          <a:pt x="34523" y="3021"/>
                          <a:pt x="29130" y="233"/>
                          <a:pt x="22068" y="233"/>
                        </a:cubicBezTo>
                        <a:cubicBezTo>
                          <a:pt x="15016" y="233"/>
                          <a:pt x="9627" y="3021"/>
                          <a:pt x="5903" y="8599"/>
                        </a:cubicBezTo>
                        <a:cubicBezTo>
                          <a:pt x="2179" y="14185"/>
                          <a:pt x="317" y="22277"/>
                          <a:pt x="317" y="32874"/>
                        </a:cubicBezTo>
                        <a:cubicBezTo>
                          <a:pt x="317" y="43498"/>
                          <a:pt x="2179" y="51599"/>
                          <a:pt x="5903" y="57176"/>
                        </a:cubicBezTo>
                        <a:cubicBezTo>
                          <a:pt x="9627" y="62763"/>
                          <a:pt x="15016" y="65556"/>
                          <a:pt x="22068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</p:grpSp>
        <p:grpSp>
          <p:nvGrpSpPr>
            <p:cNvPr id="1085" name="Graphic 350">
              <a:extLst>
                <a:ext uri="{FF2B5EF4-FFF2-40B4-BE49-F238E27FC236}">
                  <a16:creationId xmlns:a16="http://schemas.microsoft.com/office/drawing/2014/main" id="{26E47189-E37E-CDD1-684E-87120C9BC2FB}"/>
                </a:ext>
              </a:extLst>
            </p:cNvPr>
            <p:cNvGrpSpPr/>
            <p:nvPr/>
          </p:nvGrpSpPr>
          <p:grpSpPr>
            <a:xfrm>
              <a:off x="8380773" y="3532814"/>
              <a:ext cx="256534" cy="708049"/>
              <a:chOff x="82550" y="2988275"/>
              <a:chExt cx="181387" cy="500638"/>
            </a:xfrm>
            <a:solidFill>
              <a:srgbClr val="000000"/>
            </a:solidFill>
          </p:grpSpPr>
          <p:grpSp>
            <p:nvGrpSpPr>
              <p:cNvPr id="1092" name="Graphic 350">
                <a:extLst>
                  <a:ext uri="{FF2B5EF4-FFF2-40B4-BE49-F238E27FC236}">
                    <a16:creationId xmlns:a16="http://schemas.microsoft.com/office/drawing/2014/main" id="{5FA34A06-03BA-299A-557B-57A27B78F67C}"/>
                  </a:ext>
                </a:extLst>
              </p:cNvPr>
              <p:cNvGrpSpPr/>
              <p:nvPr/>
            </p:nvGrpSpPr>
            <p:grpSpPr>
              <a:xfrm>
                <a:off x="82550" y="3423590"/>
                <a:ext cx="181387" cy="65323"/>
                <a:chOff x="82550" y="3423590"/>
                <a:chExt cx="181387" cy="65323"/>
              </a:xfrm>
              <a:solidFill>
                <a:srgbClr val="000000"/>
              </a:solidFill>
            </p:grpSpPr>
            <p:sp>
              <p:nvSpPr>
                <p:cNvPr id="1105" name="Freeform 1104">
                  <a:extLst>
                    <a:ext uri="{FF2B5EF4-FFF2-40B4-BE49-F238E27FC236}">
                      <a16:creationId xmlns:a16="http://schemas.microsoft.com/office/drawing/2014/main" id="{F67EA93B-F576-0975-6827-531709871C7D}"/>
                    </a:ext>
                  </a:extLst>
                </p:cNvPr>
                <p:cNvSpPr/>
                <p:nvPr/>
              </p:nvSpPr>
              <p:spPr>
                <a:xfrm>
                  <a:off x="238749" y="3454876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229 h 7196"/>
                    <a:gd name="connsiteX1" fmla="*/ 37 w 25188"/>
                    <a:gd name="connsiteY1" fmla="*/ 229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229"/>
                      </a:moveTo>
                      <a:lnTo>
                        <a:pt x="37" y="229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06" name="Graphic 350">
                  <a:extLst>
                    <a:ext uri="{FF2B5EF4-FFF2-40B4-BE49-F238E27FC236}">
                      <a16:creationId xmlns:a16="http://schemas.microsoft.com/office/drawing/2014/main" id="{C211EEEB-AE2F-F5CE-6A65-2CE3A7732DB7}"/>
                    </a:ext>
                  </a:extLst>
                </p:cNvPr>
                <p:cNvGrpSpPr/>
                <p:nvPr/>
              </p:nvGrpSpPr>
              <p:grpSpPr>
                <a:xfrm>
                  <a:off x="82550" y="3423590"/>
                  <a:ext cx="123471" cy="65323"/>
                  <a:chOff x="82550" y="3423590"/>
                  <a:chExt cx="123471" cy="65323"/>
                </a:xfrm>
                <a:solidFill>
                  <a:srgbClr val="000000"/>
                </a:solidFill>
              </p:grpSpPr>
              <p:sp>
                <p:nvSpPr>
                  <p:cNvPr id="1107" name="Freeform 1106">
                    <a:extLst>
                      <a:ext uri="{FF2B5EF4-FFF2-40B4-BE49-F238E27FC236}">
                        <a16:creationId xmlns:a16="http://schemas.microsoft.com/office/drawing/2014/main" id="{EAA4CF66-147E-980C-E18D-B53E5EE5A4C2}"/>
                      </a:ext>
                    </a:extLst>
                  </p:cNvPr>
                  <p:cNvSpPr/>
                  <p:nvPr/>
                </p:nvSpPr>
                <p:spPr>
                  <a:xfrm flipV="1">
                    <a:off x="82550" y="3423590"/>
                    <a:ext cx="39968" cy="64095"/>
                  </a:xfrm>
                  <a:custGeom>
                    <a:avLst/>
                    <a:gdLst>
                      <a:gd name="connsiteX0" fmla="*/ 10226 w 39968"/>
                      <a:gd name="connsiteY0" fmla="*/ 7358 h 64095"/>
                      <a:gd name="connsiteX1" fmla="*/ 39952 w 39968"/>
                      <a:gd name="connsiteY1" fmla="*/ 7358 h 64095"/>
                      <a:gd name="connsiteX2" fmla="*/ 39952 w 39968"/>
                      <a:gd name="connsiteY2" fmla="*/ 192 h 64095"/>
                      <a:gd name="connsiteX3" fmla="*/ -16 w 39968"/>
                      <a:gd name="connsiteY3" fmla="*/ 192 h 64095"/>
                      <a:gd name="connsiteX4" fmla="*/ -16 w 39968"/>
                      <a:gd name="connsiteY4" fmla="*/ 7358 h 64095"/>
                      <a:gd name="connsiteX5" fmla="*/ 13194 w 39968"/>
                      <a:gd name="connsiteY5" fmla="*/ 20824 h 64095"/>
                      <a:gd name="connsiteX6" fmla="*/ 23719 w 39968"/>
                      <a:gd name="connsiteY6" fmla="*/ 31741 h 64095"/>
                      <a:gd name="connsiteX7" fmla="*/ 29427 w 39968"/>
                      <a:gd name="connsiteY7" fmla="*/ 39513 h 64095"/>
                      <a:gd name="connsiteX8" fmla="*/ 31060 w 39968"/>
                      <a:gd name="connsiteY8" fmla="*/ 45774 h 64095"/>
                      <a:gd name="connsiteX9" fmla="*/ 27538 w 39968"/>
                      <a:gd name="connsiteY9" fmla="*/ 53952 h 64095"/>
                      <a:gd name="connsiteX10" fmla="*/ 18362 w 39968"/>
                      <a:gd name="connsiteY10" fmla="*/ 57123 h 64095"/>
                      <a:gd name="connsiteX11" fmla="*/ 9902 w 39968"/>
                      <a:gd name="connsiteY11" fmla="*/ 55733 h 64095"/>
                      <a:gd name="connsiteX12" fmla="*/ 402 w 39968"/>
                      <a:gd name="connsiteY12" fmla="*/ 51509 h 64095"/>
                      <a:gd name="connsiteX13" fmla="*/ 402 w 39968"/>
                      <a:gd name="connsiteY13" fmla="*/ 60118 h 64095"/>
                      <a:gd name="connsiteX14" fmla="*/ 10010 w 39968"/>
                      <a:gd name="connsiteY14" fmla="*/ 63235 h 64095"/>
                      <a:gd name="connsiteX15" fmla="*/ 18200 w 39968"/>
                      <a:gd name="connsiteY15" fmla="*/ 64288 h 64095"/>
                      <a:gd name="connsiteX16" fmla="*/ 33799 w 39968"/>
                      <a:gd name="connsiteY16" fmla="*/ 59390 h 64095"/>
                      <a:gd name="connsiteX17" fmla="*/ 39615 w 39968"/>
                      <a:gd name="connsiteY17" fmla="*/ 46328 h 64095"/>
                      <a:gd name="connsiteX18" fmla="*/ 38158 w 39968"/>
                      <a:gd name="connsiteY18" fmla="*/ 38960 h 64095"/>
                      <a:gd name="connsiteX19" fmla="*/ 32868 w 39968"/>
                      <a:gd name="connsiteY19" fmla="*/ 30769 h 64095"/>
                      <a:gd name="connsiteX20" fmla="*/ 26162 w 39968"/>
                      <a:gd name="connsiteY20" fmla="*/ 23699 h 64095"/>
                      <a:gd name="connsiteX21" fmla="*/ 10226 w 39968"/>
                      <a:gd name="connsiteY21" fmla="*/ 7358 h 64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9968" h="64095">
                        <a:moveTo>
                          <a:pt x="10226" y="7358"/>
                        </a:moveTo>
                        <a:lnTo>
                          <a:pt x="39952" y="7358"/>
                        </a:lnTo>
                        <a:lnTo>
                          <a:pt x="39952" y="192"/>
                        </a:lnTo>
                        <a:lnTo>
                          <a:pt x="-16" y="192"/>
                        </a:lnTo>
                        <a:lnTo>
                          <a:pt x="-16" y="7358"/>
                        </a:lnTo>
                        <a:cubicBezTo>
                          <a:pt x="3213" y="10704"/>
                          <a:pt x="7617" y="15193"/>
                          <a:pt x="13194" y="20824"/>
                        </a:cubicBezTo>
                        <a:cubicBezTo>
                          <a:pt x="18781" y="26465"/>
                          <a:pt x="22289" y="30104"/>
                          <a:pt x="23719" y="31741"/>
                        </a:cubicBezTo>
                        <a:cubicBezTo>
                          <a:pt x="26445" y="34799"/>
                          <a:pt x="28348" y="37390"/>
                          <a:pt x="29427" y="39513"/>
                        </a:cubicBezTo>
                        <a:cubicBezTo>
                          <a:pt x="30516" y="41636"/>
                          <a:pt x="31060" y="43723"/>
                          <a:pt x="31060" y="45774"/>
                        </a:cubicBezTo>
                        <a:cubicBezTo>
                          <a:pt x="31060" y="49121"/>
                          <a:pt x="29886" y="51847"/>
                          <a:pt x="27538" y="53952"/>
                        </a:cubicBezTo>
                        <a:cubicBezTo>
                          <a:pt x="25190" y="56066"/>
                          <a:pt x="22132" y="57123"/>
                          <a:pt x="18362" y="57123"/>
                        </a:cubicBezTo>
                        <a:cubicBezTo>
                          <a:pt x="15690" y="57123"/>
                          <a:pt x="12870" y="56659"/>
                          <a:pt x="9902" y="55733"/>
                        </a:cubicBezTo>
                        <a:cubicBezTo>
                          <a:pt x="6942" y="54806"/>
                          <a:pt x="3776" y="53398"/>
                          <a:pt x="402" y="51509"/>
                        </a:cubicBezTo>
                        <a:lnTo>
                          <a:pt x="402" y="60118"/>
                        </a:lnTo>
                        <a:cubicBezTo>
                          <a:pt x="3829" y="61495"/>
                          <a:pt x="7032" y="62534"/>
                          <a:pt x="10010" y="63235"/>
                        </a:cubicBezTo>
                        <a:cubicBezTo>
                          <a:pt x="12996" y="63937"/>
                          <a:pt x="15726" y="64288"/>
                          <a:pt x="18200" y="64288"/>
                        </a:cubicBezTo>
                        <a:cubicBezTo>
                          <a:pt x="24722" y="64288"/>
                          <a:pt x="29922" y="62655"/>
                          <a:pt x="33799" y="59390"/>
                        </a:cubicBezTo>
                        <a:cubicBezTo>
                          <a:pt x="37676" y="56133"/>
                          <a:pt x="39615" y="51779"/>
                          <a:pt x="39615" y="46328"/>
                        </a:cubicBezTo>
                        <a:cubicBezTo>
                          <a:pt x="39615" y="43737"/>
                          <a:pt x="39129" y="41281"/>
                          <a:pt x="38158" y="38960"/>
                        </a:cubicBezTo>
                        <a:cubicBezTo>
                          <a:pt x="37195" y="36648"/>
                          <a:pt x="35432" y="33918"/>
                          <a:pt x="32868" y="30769"/>
                        </a:cubicBezTo>
                        <a:cubicBezTo>
                          <a:pt x="32166" y="29951"/>
                          <a:pt x="29931" y="27594"/>
                          <a:pt x="26162" y="23699"/>
                        </a:cubicBezTo>
                        <a:cubicBezTo>
                          <a:pt x="22401" y="19803"/>
                          <a:pt x="17089" y="14356"/>
                          <a:pt x="10226" y="735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08" name="Freeform 1107">
                    <a:extLst>
                      <a:ext uri="{FF2B5EF4-FFF2-40B4-BE49-F238E27FC236}">
                        <a16:creationId xmlns:a16="http://schemas.microsoft.com/office/drawing/2014/main" id="{B3BC5A90-5660-09F8-A3B5-74DF1AC5CE0F}"/>
                      </a:ext>
                    </a:extLst>
                  </p:cNvPr>
                  <p:cNvSpPr/>
                  <p:nvPr/>
                </p:nvSpPr>
                <p:spPr>
                  <a:xfrm flipV="1">
                    <a:off x="140396" y="3476972"/>
                    <a:ext cx="8905" cy="10713"/>
                  </a:xfrm>
                  <a:custGeom>
                    <a:avLst/>
                    <a:gdLst>
                      <a:gd name="connsiteX0" fmla="*/ 4 w 8905"/>
                      <a:gd name="connsiteY0" fmla="*/ 10941 h 10713"/>
                      <a:gd name="connsiteX1" fmla="*/ 8910 w 8905"/>
                      <a:gd name="connsiteY1" fmla="*/ 10941 h 10713"/>
                      <a:gd name="connsiteX2" fmla="*/ 8910 w 8905"/>
                      <a:gd name="connsiteY2" fmla="*/ 227 h 10713"/>
                      <a:gd name="connsiteX3" fmla="*/ 4 w 8905"/>
                      <a:gd name="connsiteY3" fmla="*/ 227 h 1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5" h="10713">
                        <a:moveTo>
                          <a:pt x="4" y="10941"/>
                        </a:moveTo>
                        <a:lnTo>
                          <a:pt x="8910" y="10941"/>
                        </a:lnTo>
                        <a:lnTo>
                          <a:pt x="8910" y="227"/>
                        </a:lnTo>
                        <a:lnTo>
                          <a:pt x="4" y="2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09" name="Freeform 1108">
                    <a:extLst>
                      <a:ext uri="{FF2B5EF4-FFF2-40B4-BE49-F238E27FC236}">
                        <a16:creationId xmlns:a16="http://schemas.microsoft.com/office/drawing/2014/main" id="{59959FB9-DD96-36CD-B94D-4993F8CC3F1A}"/>
                      </a:ext>
                    </a:extLst>
                  </p:cNvPr>
                  <p:cNvSpPr/>
                  <p:nvPr/>
                </p:nvSpPr>
                <p:spPr>
                  <a:xfrm flipV="1">
                    <a:off x="165284" y="3424724"/>
                    <a:ext cx="40737" cy="64189"/>
                  </a:xfrm>
                  <a:custGeom>
                    <a:avLst/>
                    <a:gdLst>
                      <a:gd name="connsiteX0" fmla="*/ 2653 w 40737"/>
                      <a:gd name="connsiteY0" fmla="*/ 64384 h 64189"/>
                      <a:gd name="connsiteX1" fmla="*/ 36090 w 40737"/>
                      <a:gd name="connsiteY1" fmla="*/ 64384 h 64189"/>
                      <a:gd name="connsiteX2" fmla="*/ 36090 w 40737"/>
                      <a:gd name="connsiteY2" fmla="*/ 57205 h 64189"/>
                      <a:gd name="connsiteX3" fmla="*/ 10452 w 40737"/>
                      <a:gd name="connsiteY3" fmla="*/ 57205 h 64189"/>
                      <a:gd name="connsiteX4" fmla="*/ 10452 w 40737"/>
                      <a:gd name="connsiteY4" fmla="*/ 41782 h 64189"/>
                      <a:gd name="connsiteX5" fmla="*/ 14149 w 40737"/>
                      <a:gd name="connsiteY5" fmla="*/ 42726 h 64189"/>
                      <a:gd name="connsiteX6" fmla="*/ 17874 w 40737"/>
                      <a:gd name="connsiteY6" fmla="*/ 43037 h 64189"/>
                      <a:gd name="connsiteX7" fmla="*/ 34565 w 40737"/>
                      <a:gd name="connsiteY7" fmla="*/ 37261 h 64189"/>
                      <a:gd name="connsiteX8" fmla="*/ 40732 w 40737"/>
                      <a:gd name="connsiteY8" fmla="*/ 21622 h 64189"/>
                      <a:gd name="connsiteX9" fmla="*/ 34404 w 40737"/>
                      <a:gd name="connsiteY9" fmla="*/ 5821 h 64189"/>
                      <a:gd name="connsiteX10" fmla="*/ 16565 w 40737"/>
                      <a:gd name="connsiteY10" fmla="*/ 194 h 64189"/>
                      <a:gd name="connsiteX11" fmla="*/ 8482 w 40737"/>
                      <a:gd name="connsiteY11" fmla="*/ 869 h 64189"/>
                      <a:gd name="connsiteX12" fmla="*/ -6 w 40737"/>
                      <a:gd name="connsiteY12" fmla="*/ 2893 h 64189"/>
                      <a:gd name="connsiteX13" fmla="*/ -6 w 40737"/>
                      <a:gd name="connsiteY13" fmla="*/ 11461 h 64189"/>
                      <a:gd name="connsiteX14" fmla="*/ 7834 w 40737"/>
                      <a:gd name="connsiteY14" fmla="*/ 8385 h 64189"/>
                      <a:gd name="connsiteX15" fmla="*/ 16389 w 40737"/>
                      <a:gd name="connsiteY15" fmla="*/ 7373 h 64189"/>
                      <a:gd name="connsiteX16" fmla="*/ 27940 w 40737"/>
                      <a:gd name="connsiteY16" fmla="*/ 11205 h 64189"/>
                      <a:gd name="connsiteX17" fmla="*/ 32204 w 40737"/>
                      <a:gd name="connsiteY17" fmla="*/ 21622 h 64189"/>
                      <a:gd name="connsiteX18" fmla="*/ 27940 w 40737"/>
                      <a:gd name="connsiteY18" fmla="*/ 32026 h 64189"/>
                      <a:gd name="connsiteX19" fmla="*/ 16389 w 40737"/>
                      <a:gd name="connsiteY19" fmla="*/ 35871 h 64189"/>
                      <a:gd name="connsiteX20" fmla="*/ 9575 w 40737"/>
                      <a:gd name="connsiteY20" fmla="*/ 35116 h 64189"/>
                      <a:gd name="connsiteX21" fmla="*/ 2653 w 40737"/>
                      <a:gd name="connsiteY21" fmla="*/ 32754 h 64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0737" h="64189">
                        <a:moveTo>
                          <a:pt x="2653" y="64384"/>
                        </a:moveTo>
                        <a:lnTo>
                          <a:pt x="36090" y="64384"/>
                        </a:lnTo>
                        <a:lnTo>
                          <a:pt x="36090" y="57205"/>
                        </a:lnTo>
                        <a:lnTo>
                          <a:pt x="10452" y="57205"/>
                        </a:lnTo>
                        <a:lnTo>
                          <a:pt x="10452" y="41782"/>
                        </a:lnTo>
                        <a:cubicBezTo>
                          <a:pt x="11685" y="42205"/>
                          <a:pt x="12917" y="42519"/>
                          <a:pt x="14149" y="42726"/>
                        </a:cubicBezTo>
                        <a:cubicBezTo>
                          <a:pt x="15391" y="42933"/>
                          <a:pt x="16632" y="43037"/>
                          <a:pt x="17874" y="43037"/>
                        </a:cubicBezTo>
                        <a:cubicBezTo>
                          <a:pt x="24899" y="43037"/>
                          <a:pt x="30463" y="41112"/>
                          <a:pt x="34565" y="37261"/>
                        </a:cubicBezTo>
                        <a:cubicBezTo>
                          <a:pt x="38677" y="33411"/>
                          <a:pt x="40732" y="28198"/>
                          <a:pt x="40732" y="21622"/>
                        </a:cubicBezTo>
                        <a:cubicBezTo>
                          <a:pt x="40732" y="14848"/>
                          <a:pt x="38623" y="9581"/>
                          <a:pt x="34404" y="5821"/>
                        </a:cubicBezTo>
                        <a:cubicBezTo>
                          <a:pt x="30185" y="2070"/>
                          <a:pt x="24238" y="194"/>
                          <a:pt x="16565" y="194"/>
                        </a:cubicBezTo>
                        <a:cubicBezTo>
                          <a:pt x="13920" y="194"/>
                          <a:pt x="11226" y="419"/>
                          <a:pt x="8482" y="869"/>
                        </a:cubicBezTo>
                        <a:cubicBezTo>
                          <a:pt x="5747" y="1318"/>
                          <a:pt x="2918" y="1993"/>
                          <a:pt x="-6" y="2893"/>
                        </a:cubicBezTo>
                        <a:lnTo>
                          <a:pt x="-6" y="11461"/>
                        </a:lnTo>
                        <a:cubicBezTo>
                          <a:pt x="2522" y="10085"/>
                          <a:pt x="5136" y="9059"/>
                          <a:pt x="7834" y="8385"/>
                        </a:cubicBezTo>
                        <a:cubicBezTo>
                          <a:pt x="10533" y="7710"/>
                          <a:pt x="13385" y="7373"/>
                          <a:pt x="16389" y="7373"/>
                        </a:cubicBezTo>
                        <a:cubicBezTo>
                          <a:pt x="21256" y="7373"/>
                          <a:pt x="25106" y="8650"/>
                          <a:pt x="27940" y="11205"/>
                        </a:cubicBezTo>
                        <a:cubicBezTo>
                          <a:pt x="30783" y="13760"/>
                          <a:pt x="32204" y="17232"/>
                          <a:pt x="32204" y="21622"/>
                        </a:cubicBezTo>
                        <a:cubicBezTo>
                          <a:pt x="32204" y="26003"/>
                          <a:pt x="30783" y="29471"/>
                          <a:pt x="27940" y="32026"/>
                        </a:cubicBezTo>
                        <a:cubicBezTo>
                          <a:pt x="25106" y="34590"/>
                          <a:pt x="21256" y="35871"/>
                          <a:pt x="16389" y="35871"/>
                        </a:cubicBezTo>
                        <a:cubicBezTo>
                          <a:pt x="14113" y="35871"/>
                          <a:pt x="11842" y="35620"/>
                          <a:pt x="9575" y="35116"/>
                        </a:cubicBezTo>
                        <a:cubicBezTo>
                          <a:pt x="7317" y="34612"/>
                          <a:pt x="5010" y="33825"/>
                          <a:pt x="2653" y="3275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093" name="Graphic 350">
                <a:extLst>
                  <a:ext uri="{FF2B5EF4-FFF2-40B4-BE49-F238E27FC236}">
                    <a16:creationId xmlns:a16="http://schemas.microsoft.com/office/drawing/2014/main" id="{D404D8DC-ACEF-D7D9-2D22-64EBC5D6B2C7}"/>
                  </a:ext>
                </a:extLst>
              </p:cNvPr>
              <p:cNvGrpSpPr/>
              <p:nvPr/>
            </p:nvGrpSpPr>
            <p:grpSpPr>
              <a:xfrm>
                <a:off x="82887" y="3205366"/>
                <a:ext cx="181049" cy="65323"/>
                <a:chOff x="82887" y="3205366"/>
                <a:chExt cx="181049" cy="65323"/>
              </a:xfrm>
              <a:solidFill>
                <a:srgbClr val="000000"/>
              </a:solidFill>
            </p:grpSpPr>
            <p:sp>
              <p:nvSpPr>
                <p:cNvPr id="1100" name="Freeform 1099">
                  <a:extLst>
                    <a:ext uri="{FF2B5EF4-FFF2-40B4-BE49-F238E27FC236}">
                      <a16:creationId xmlns:a16="http://schemas.microsoft.com/office/drawing/2014/main" id="{42609BA7-6ED7-04A4-EB1A-74166388A524}"/>
                    </a:ext>
                  </a:extLst>
                </p:cNvPr>
                <p:cNvSpPr/>
                <p:nvPr/>
              </p:nvSpPr>
              <p:spPr>
                <a:xfrm>
                  <a:off x="238749" y="3236652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199 h 7196"/>
                    <a:gd name="connsiteX1" fmla="*/ 37 w 25188"/>
                    <a:gd name="connsiteY1" fmla="*/ 199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199"/>
                      </a:moveTo>
                      <a:lnTo>
                        <a:pt x="37" y="199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01" name="Graphic 350">
                  <a:extLst>
                    <a:ext uri="{FF2B5EF4-FFF2-40B4-BE49-F238E27FC236}">
                      <a16:creationId xmlns:a16="http://schemas.microsoft.com/office/drawing/2014/main" id="{0904C148-9A43-D74B-2B13-0016CE6A0F6F}"/>
                    </a:ext>
                  </a:extLst>
                </p:cNvPr>
                <p:cNvGrpSpPr/>
                <p:nvPr/>
              </p:nvGrpSpPr>
              <p:grpSpPr>
                <a:xfrm>
                  <a:off x="82887" y="3205366"/>
                  <a:ext cx="124942" cy="65323"/>
                  <a:chOff x="82887" y="3205366"/>
                  <a:chExt cx="124942" cy="65323"/>
                </a:xfrm>
                <a:solidFill>
                  <a:srgbClr val="000000"/>
                </a:solidFill>
              </p:grpSpPr>
              <p:sp>
                <p:nvSpPr>
                  <p:cNvPr id="1102" name="Freeform 1101">
                    <a:extLst>
                      <a:ext uri="{FF2B5EF4-FFF2-40B4-BE49-F238E27FC236}">
                        <a16:creationId xmlns:a16="http://schemas.microsoft.com/office/drawing/2014/main" id="{4146B63A-CFF6-C485-6819-FA5CBBD6FD23}"/>
                      </a:ext>
                    </a:extLst>
                  </p:cNvPr>
                  <p:cNvSpPr/>
                  <p:nvPr/>
                </p:nvSpPr>
                <p:spPr>
                  <a:xfrm flipV="1">
                    <a:off x="82887" y="3206499"/>
                    <a:ext cx="40737" cy="64189"/>
                  </a:xfrm>
                  <a:custGeom>
                    <a:avLst/>
                    <a:gdLst>
                      <a:gd name="connsiteX0" fmla="*/ 2641 w 40737"/>
                      <a:gd name="connsiteY0" fmla="*/ 64353 h 64189"/>
                      <a:gd name="connsiteX1" fmla="*/ 36079 w 40737"/>
                      <a:gd name="connsiteY1" fmla="*/ 64353 h 64189"/>
                      <a:gd name="connsiteX2" fmla="*/ 36079 w 40737"/>
                      <a:gd name="connsiteY2" fmla="*/ 57175 h 64189"/>
                      <a:gd name="connsiteX3" fmla="*/ 10441 w 40737"/>
                      <a:gd name="connsiteY3" fmla="*/ 57175 h 64189"/>
                      <a:gd name="connsiteX4" fmla="*/ 10441 w 40737"/>
                      <a:gd name="connsiteY4" fmla="*/ 41751 h 64189"/>
                      <a:gd name="connsiteX5" fmla="*/ 14138 w 40737"/>
                      <a:gd name="connsiteY5" fmla="*/ 42696 h 64189"/>
                      <a:gd name="connsiteX6" fmla="*/ 17862 w 40737"/>
                      <a:gd name="connsiteY6" fmla="*/ 43006 h 64189"/>
                      <a:gd name="connsiteX7" fmla="*/ 34554 w 40737"/>
                      <a:gd name="connsiteY7" fmla="*/ 37231 h 64189"/>
                      <a:gd name="connsiteX8" fmla="*/ 40721 w 40737"/>
                      <a:gd name="connsiteY8" fmla="*/ 21592 h 64189"/>
                      <a:gd name="connsiteX9" fmla="*/ 34392 w 40737"/>
                      <a:gd name="connsiteY9" fmla="*/ 5791 h 64189"/>
                      <a:gd name="connsiteX10" fmla="*/ 16553 w 40737"/>
                      <a:gd name="connsiteY10" fmla="*/ 164 h 64189"/>
                      <a:gd name="connsiteX11" fmla="*/ 8471 w 40737"/>
                      <a:gd name="connsiteY11" fmla="*/ 838 h 64189"/>
                      <a:gd name="connsiteX12" fmla="*/ -17 w 40737"/>
                      <a:gd name="connsiteY12" fmla="*/ 2862 h 64189"/>
                      <a:gd name="connsiteX13" fmla="*/ -17 w 40737"/>
                      <a:gd name="connsiteY13" fmla="*/ 11431 h 64189"/>
                      <a:gd name="connsiteX14" fmla="*/ 7823 w 40737"/>
                      <a:gd name="connsiteY14" fmla="*/ 8354 h 64189"/>
                      <a:gd name="connsiteX15" fmla="*/ 16378 w 40737"/>
                      <a:gd name="connsiteY15" fmla="*/ 7342 h 64189"/>
                      <a:gd name="connsiteX16" fmla="*/ 27929 w 40737"/>
                      <a:gd name="connsiteY16" fmla="*/ 11175 h 64189"/>
                      <a:gd name="connsiteX17" fmla="*/ 32193 w 40737"/>
                      <a:gd name="connsiteY17" fmla="*/ 21592 h 64189"/>
                      <a:gd name="connsiteX18" fmla="*/ 27929 w 40737"/>
                      <a:gd name="connsiteY18" fmla="*/ 31995 h 64189"/>
                      <a:gd name="connsiteX19" fmla="*/ 16378 w 40737"/>
                      <a:gd name="connsiteY19" fmla="*/ 35841 h 64189"/>
                      <a:gd name="connsiteX20" fmla="*/ 9564 w 40737"/>
                      <a:gd name="connsiteY20" fmla="*/ 35085 h 64189"/>
                      <a:gd name="connsiteX21" fmla="*/ 2641 w 40737"/>
                      <a:gd name="connsiteY21" fmla="*/ 32724 h 64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0737" h="64189">
                        <a:moveTo>
                          <a:pt x="2641" y="64353"/>
                        </a:moveTo>
                        <a:lnTo>
                          <a:pt x="36079" y="64353"/>
                        </a:lnTo>
                        <a:lnTo>
                          <a:pt x="36079" y="57175"/>
                        </a:lnTo>
                        <a:lnTo>
                          <a:pt x="10441" y="57175"/>
                        </a:lnTo>
                        <a:lnTo>
                          <a:pt x="10441" y="41751"/>
                        </a:lnTo>
                        <a:cubicBezTo>
                          <a:pt x="11673" y="42174"/>
                          <a:pt x="12906" y="42489"/>
                          <a:pt x="14138" y="42696"/>
                        </a:cubicBezTo>
                        <a:cubicBezTo>
                          <a:pt x="15379" y="42903"/>
                          <a:pt x="16621" y="43006"/>
                          <a:pt x="17862" y="43006"/>
                        </a:cubicBezTo>
                        <a:cubicBezTo>
                          <a:pt x="24888" y="43006"/>
                          <a:pt x="30452" y="41081"/>
                          <a:pt x="34554" y="37231"/>
                        </a:cubicBezTo>
                        <a:cubicBezTo>
                          <a:pt x="38665" y="33381"/>
                          <a:pt x="40721" y="28168"/>
                          <a:pt x="40721" y="21592"/>
                        </a:cubicBezTo>
                        <a:cubicBezTo>
                          <a:pt x="40721" y="14818"/>
                          <a:pt x="38611" y="9551"/>
                          <a:pt x="34392" y="5791"/>
                        </a:cubicBezTo>
                        <a:cubicBezTo>
                          <a:pt x="30173" y="2039"/>
                          <a:pt x="24227" y="164"/>
                          <a:pt x="16553" y="164"/>
                        </a:cubicBezTo>
                        <a:cubicBezTo>
                          <a:pt x="13909" y="164"/>
                          <a:pt x="11214" y="389"/>
                          <a:pt x="8471" y="838"/>
                        </a:cubicBezTo>
                        <a:cubicBezTo>
                          <a:pt x="5736" y="1288"/>
                          <a:pt x="2907" y="1963"/>
                          <a:pt x="-17" y="2862"/>
                        </a:cubicBezTo>
                        <a:lnTo>
                          <a:pt x="-17" y="11431"/>
                        </a:lnTo>
                        <a:cubicBezTo>
                          <a:pt x="2511" y="10055"/>
                          <a:pt x="5124" y="9029"/>
                          <a:pt x="7823" y="8354"/>
                        </a:cubicBezTo>
                        <a:cubicBezTo>
                          <a:pt x="10522" y="7680"/>
                          <a:pt x="13373" y="7342"/>
                          <a:pt x="16378" y="7342"/>
                        </a:cubicBezTo>
                        <a:cubicBezTo>
                          <a:pt x="21245" y="7342"/>
                          <a:pt x="25095" y="8620"/>
                          <a:pt x="27929" y="11175"/>
                        </a:cubicBezTo>
                        <a:cubicBezTo>
                          <a:pt x="30771" y="13729"/>
                          <a:pt x="32193" y="17202"/>
                          <a:pt x="32193" y="21592"/>
                        </a:cubicBezTo>
                        <a:cubicBezTo>
                          <a:pt x="32193" y="25973"/>
                          <a:pt x="30771" y="29441"/>
                          <a:pt x="27929" y="31995"/>
                        </a:cubicBezTo>
                        <a:cubicBezTo>
                          <a:pt x="25095" y="34559"/>
                          <a:pt x="21245" y="35841"/>
                          <a:pt x="16378" y="35841"/>
                        </a:cubicBezTo>
                        <a:cubicBezTo>
                          <a:pt x="14102" y="35841"/>
                          <a:pt x="11831" y="35589"/>
                          <a:pt x="9564" y="35085"/>
                        </a:cubicBezTo>
                        <a:cubicBezTo>
                          <a:pt x="7306" y="34582"/>
                          <a:pt x="4998" y="33795"/>
                          <a:pt x="2641" y="3272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03" name="Freeform 1102">
                    <a:extLst>
                      <a:ext uri="{FF2B5EF4-FFF2-40B4-BE49-F238E27FC236}">
                        <a16:creationId xmlns:a16="http://schemas.microsoft.com/office/drawing/2014/main" id="{252E6A17-4B74-B52E-D104-6BE38C758E47}"/>
                      </a:ext>
                    </a:extLst>
                  </p:cNvPr>
                  <p:cNvSpPr/>
                  <p:nvPr/>
                </p:nvSpPr>
                <p:spPr>
                  <a:xfrm flipV="1">
                    <a:off x="140396" y="3258747"/>
                    <a:ext cx="8905" cy="10713"/>
                  </a:xfrm>
                  <a:custGeom>
                    <a:avLst/>
                    <a:gdLst>
                      <a:gd name="connsiteX0" fmla="*/ 4 w 8905"/>
                      <a:gd name="connsiteY0" fmla="*/ 10911 h 10713"/>
                      <a:gd name="connsiteX1" fmla="*/ 8910 w 8905"/>
                      <a:gd name="connsiteY1" fmla="*/ 10911 h 10713"/>
                      <a:gd name="connsiteX2" fmla="*/ 8910 w 8905"/>
                      <a:gd name="connsiteY2" fmla="*/ 197 h 10713"/>
                      <a:gd name="connsiteX3" fmla="*/ 4 w 8905"/>
                      <a:gd name="connsiteY3" fmla="*/ 197 h 1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5" h="10713">
                        <a:moveTo>
                          <a:pt x="4" y="10911"/>
                        </a:moveTo>
                        <a:lnTo>
                          <a:pt x="8910" y="10911"/>
                        </a:lnTo>
                        <a:lnTo>
                          <a:pt x="8910" y="197"/>
                        </a:lnTo>
                        <a:lnTo>
                          <a:pt x="4" y="19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04" name="Freeform 1103">
                    <a:extLst>
                      <a:ext uri="{FF2B5EF4-FFF2-40B4-BE49-F238E27FC236}">
                        <a16:creationId xmlns:a16="http://schemas.microsoft.com/office/drawing/2014/main" id="{5A1A31CA-A217-2211-A216-44E856072D2D}"/>
                      </a:ext>
                    </a:extLst>
                  </p:cNvPr>
                  <p:cNvSpPr/>
                  <p:nvPr/>
                </p:nvSpPr>
                <p:spPr>
                  <a:xfrm flipV="1">
                    <a:off x="164312" y="3205366"/>
                    <a:ext cx="43517" cy="65323"/>
                  </a:xfrm>
                  <a:custGeom>
                    <a:avLst/>
                    <a:gdLst>
                      <a:gd name="connsiteX0" fmla="*/ 21746 w 43517"/>
                      <a:gd name="connsiteY0" fmla="*/ 58739 h 65323"/>
                      <a:gd name="connsiteX1" fmla="*/ 11855 w 43517"/>
                      <a:gd name="connsiteY1" fmla="*/ 52262 h 65323"/>
                      <a:gd name="connsiteX2" fmla="*/ 8549 w 43517"/>
                      <a:gd name="connsiteY2" fmla="*/ 32804 h 65323"/>
                      <a:gd name="connsiteX3" fmla="*/ 11855 w 43517"/>
                      <a:gd name="connsiteY3" fmla="*/ 13387 h 65323"/>
                      <a:gd name="connsiteX4" fmla="*/ 21746 w 43517"/>
                      <a:gd name="connsiteY4" fmla="*/ 6910 h 65323"/>
                      <a:gd name="connsiteX5" fmla="*/ 31677 w 43517"/>
                      <a:gd name="connsiteY5" fmla="*/ 13387 h 65323"/>
                      <a:gd name="connsiteX6" fmla="*/ 34997 w 43517"/>
                      <a:gd name="connsiteY6" fmla="*/ 32804 h 65323"/>
                      <a:gd name="connsiteX7" fmla="*/ 31677 w 43517"/>
                      <a:gd name="connsiteY7" fmla="*/ 52262 h 65323"/>
                      <a:gd name="connsiteX8" fmla="*/ 21746 w 43517"/>
                      <a:gd name="connsiteY8" fmla="*/ 58739 h 65323"/>
                      <a:gd name="connsiteX9" fmla="*/ 21746 w 43517"/>
                      <a:gd name="connsiteY9" fmla="*/ 65486 h 65323"/>
                      <a:gd name="connsiteX10" fmla="*/ 37925 w 43517"/>
                      <a:gd name="connsiteY10" fmla="*/ 57107 h 65323"/>
                      <a:gd name="connsiteX11" fmla="*/ 43511 w 43517"/>
                      <a:gd name="connsiteY11" fmla="*/ 32804 h 65323"/>
                      <a:gd name="connsiteX12" fmla="*/ 37925 w 43517"/>
                      <a:gd name="connsiteY12" fmla="*/ 8529 h 65323"/>
                      <a:gd name="connsiteX13" fmla="*/ 21746 w 43517"/>
                      <a:gd name="connsiteY13" fmla="*/ 163 h 65323"/>
                      <a:gd name="connsiteX14" fmla="*/ 5580 w 43517"/>
                      <a:gd name="connsiteY14" fmla="*/ 8529 h 65323"/>
                      <a:gd name="connsiteX15" fmla="*/ -6 w 43517"/>
                      <a:gd name="connsiteY15" fmla="*/ 32804 h 65323"/>
                      <a:gd name="connsiteX16" fmla="*/ 5580 w 43517"/>
                      <a:gd name="connsiteY16" fmla="*/ 57107 h 65323"/>
                      <a:gd name="connsiteX17" fmla="*/ 21746 w 43517"/>
                      <a:gd name="connsiteY17" fmla="*/ 6548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746" y="58739"/>
                        </a:moveTo>
                        <a:cubicBezTo>
                          <a:pt x="17365" y="58739"/>
                          <a:pt x="14068" y="56580"/>
                          <a:pt x="11855" y="52262"/>
                        </a:cubicBezTo>
                        <a:cubicBezTo>
                          <a:pt x="9651" y="47953"/>
                          <a:pt x="8549" y="41467"/>
                          <a:pt x="8549" y="32804"/>
                        </a:cubicBezTo>
                        <a:cubicBezTo>
                          <a:pt x="8549" y="24177"/>
                          <a:pt x="9651" y="17705"/>
                          <a:pt x="11855" y="13387"/>
                        </a:cubicBezTo>
                        <a:cubicBezTo>
                          <a:pt x="14068" y="9069"/>
                          <a:pt x="17365" y="6910"/>
                          <a:pt x="21746" y="6910"/>
                        </a:cubicBezTo>
                        <a:cubicBezTo>
                          <a:pt x="26163" y="6910"/>
                          <a:pt x="29473" y="9069"/>
                          <a:pt x="31677" y="13387"/>
                        </a:cubicBezTo>
                        <a:cubicBezTo>
                          <a:pt x="33890" y="17705"/>
                          <a:pt x="34997" y="24177"/>
                          <a:pt x="34997" y="32804"/>
                        </a:cubicBezTo>
                        <a:cubicBezTo>
                          <a:pt x="34997" y="41467"/>
                          <a:pt x="33890" y="47953"/>
                          <a:pt x="31677" y="52262"/>
                        </a:cubicBezTo>
                        <a:cubicBezTo>
                          <a:pt x="29473" y="56580"/>
                          <a:pt x="26163" y="58739"/>
                          <a:pt x="21746" y="58739"/>
                        </a:cubicBezTo>
                        <a:close/>
                        <a:moveTo>
                          <a:pt x="21746" y="65486"/>
                        </a:moveTo>
                        <a:cubicBezTo>
                          <a:pt x="28808" y="65486"/>
                          <a:pt x="34201" y="62693"/>
                          <a:pt x="37925" y="57107"/>
                        </a:cubicBezTo>
                        <a:cubicBezTo>
                          <a:pt x="41649" y="51529"/>
                          <a:pt x="43511" y="43428"/>
                          <a:pt x="43511" y="32804"/>
                        </a:cubicBezTo>
                        <a:cubicBezTo>
                          <a:pt x="43511" y="22207"/>
                          <a:pt x="41649" y="14116"/>
                          <a:pt x="37925" y="8529"/>
                        </a:cubicBezTo>
                        <a:cubicBezTo>
                          <a:pt x="34201" y="2952"/>
                          <a:pt x="28808" y="163"/>
                          <a:pt x="21746" y="163"/>
                        </a:cubicBezTo>
                        <a:cubicBezTo>
                          <a:pt x="14693" y="163"/>
                          <a:pt x="9305" y="2952"/>
                          <a:pt x="5580" y="8529"/>
                        </a:cubicBezTo>
                        <a:cubicBezTo>
                          <a:pt x="1856" y="14116"/>
                          <a:pt x="-6" y="22207"/>
                          <a:pt x="-6" y="32804"/>
                        </a:cubicBezTo>
                        <a:cubicBezTo>
                          <a:pt x="-6" y="43428"/>
                          <a:pt x="1856" y="51529"/>
                          <a:pt x="5580" y="57107"/>
                        </a:cubicBezTo>
                        <a:cubicBezTo>
                          <a:pt x="9305" y="62693"/>
                          <a:pt x="14693" y="65486"/>
                          <a:pt x="21746" y="6548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094" name="Graphic 350">
                <a:extLst>
                  <a:ext uri="{FF2B5EF4-FFF2-40B4-BE49-F238E27FC236}">
                    <a16:creationId xmlns:a16="http://schemas.microsoft.com/office/drawing/2014/main" id="{C3387B38-BB19-DAFC-2F97-DB324BFE25BB}"/>
                  </a:ext>
                </a:extLst>
              </p:cNvPr>
              <p:cNvGrpSpPr/>
              <p:nvPr/>
            </p:nvGrpSpPr>
            <p:grpSpPr>
              <a:xfrm>
                <a:off x="83306" y="2988275"/>
                <a:ext cx="180631" cy="64189"/>
                <a:chOff x="83306" y="2988275"/>
                <a:chExt cx="180631" cy="64189"/>
              </a:xfrm>
              <a:solidFill>
                <a:srgbClr val="000000"/>
              </a:solidFill>
            </p:grpSpPr>
            <p:sp>
              <p:nvSpPr>
                <p:cNvPr id="1095" name="Freeform 1094">
                  <a:extLst>
                    <a:ext uri="{FF2B5EF4-FFF2-40B4-BE49-F238E27FC236}">
                      <a16:creationId xmlns:a16="http://schemas.microsoft.com/office/drawing/2014/main" id="{9F989DA1-0140-9A64-65DB-B22140BCFF32}"/>
                    </a:ext>
                  </a:extLst>
                </p:cNvPr>
                <p:cNvSpPr/>
                <p:nvPr/>
              </p:nvSpPr>
              <p:spPr>
                <a:xfrm>
                  <a:off x="238749" y="3018427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169 h 7196"/>
                    <a:gd name="connsiteX1" fmla="*/ 37 w 25188"/>
                    <a:gd name="connsiteY1" fmla="*/ 169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169"/>
                      </a:moveTo>
                      <a:lnTo>
                        <a:pt x="37" y="169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096" name="Graphic 350">
                  <a:extLst>
                    <a:ext uri="{FF2B5EF4-FFF2-40B4-BE49-F238E27FC236}">
                      <a16:creationId xmlns:a16="http://schemas.microsoft.com/office/drawing/2014/main" id="{87E833C7-9EAB-5326-3191-5CD68132400D}"/>
                    </a:ext>
                  </a:extLst>
                </p:cNvPr>
                <p:cNvGrpSpPr/>
                <p:nvPr/>
              </p:nvGrpSpPr>
              <p:grpSpPr>
                <a:xfrm>
                  <a:off x="83306" y="2988275"/>
                  <a:ext cx="122715" cy="64189"/>
                  <a:chOff x="83306" y="2988275"/>
                  <a:chExt cx="122715" cy="64189"/>
                </a:xfrm>
                <a:solidFill>
                  <a:srgbClr val="000000"/>
                </a:solidFill>
              </p:grpSpPr>
              <p:sp>
                <p:nvSpPr>
                  <p:cNvPr id="1097" name="Freeform 1096">
                    <a:extLst>
                      <a:ext uri="{FF2B5EF4-FFF2-40B4-BE49-F238E27FC236}">
                        <a16:creationId xmlns:a16="http://schemas.microsoft.com/office/drawing/2014/main" id="{D222B492-4298-E36C-B790-A51CC80470FC}"/>
                      </a:ext>
                    </a:extLst>
                  </p:cNvPr>
                  <p:cNvSpPr/>
                  <p:nvPr/>
                </p:nvSpPr>
                <p:spPr>
                  <a:xfrm flipV="1">
                    <a:off x="83306" y="2988275"/>
                    <a:ext cx="40481" cy="62961"/>
                  </a:xfrm>
                  <a:custGeom>
                    <a:avLst/>
                    <a:gdLst>
                      <a:gd name="connsiteX0" fmla="*/ -17 w 40481"/>
                      <a:gd name="connsiteY0" fmla="*/ 63094 h 62961"/>
                      <a:gd name="connsiteX1" fmla="*/ 40464 w 40481"/>
                      <a:gd name="connsiteY1" fmla="*/ 63094 h 62961"/>
                      <a:gd name="connsiteX2" fmla="*/ 40464 w 40481"/>
                      <a:gd name="connsiteY2" fmla="*/ 59465 h 62961"/>
                      <a:gd name="connsiteX3" fmla="*/ 17606 w 40481"/>
                      <a:gd name="connsiteY3" fmla="*/ 133 h 62961"/>
                      <a:gd name="connsiteX4" fmla="*/ 8713 w 40481"/>
                      <a:gd name="connsiteY4" fmla="*/ 133 h 62961"/>
                      <a:gd name="connsiteX5" fmla="*/ 30222 w 40481"/>
                      <a:gd name="connsiteY5" fmla="*/ 55916 h 62961"/>
                      <a:gd name="connsiteX6" fmla="*/ -17 w 40481"/>
                      <a:gd name="connsiteY6" fmla="*/ 55916 h 62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481" h="62961">
                        <a:moveTo>
                          <a:pt x="-17" y="63094"/>
                        </a:moveTo>
                        <a:lnTo>
                          <a:pt x="40464" y="63094"/>
                        </a:lnTo>
                        <a:lnTo>
                          <a:pt x="40464" y="59465"/>
                        </a:lnTo>
                        <a:lnTo>
                          <a:pt x="17606" y="133"/>
                        </a:lnTo>
                        <a:lnTo>
                          <a:pt x="8713" y="133"/>
                        </a:lnTo>
                        <a:lnTo>
                          <a:pt x="30222" y="55916"/>
                        </a:lnTo>
                        <a:lnTo>
                          <a:pt x="-17" y="559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098" name="Freeform 1097">
                    <a:extLst>
                      <a:ext uri="{FF2B5EF4-FFF2-40B4-BE49-F238E27FC236}">
                        <a16:creationId xmlns:a16="http://schemas.microsoft.com/office/drawing/2014/main" id="{F99AFEE8-AEAB-C986-4452-FA02B4FE220A}"/>
                      </a:ext>
                    </a:extLst>
                  </p:cNvPr>
                  <p:cNvSpPr/>
                  <p:nvPr/>
                </p:nvSpPr>
                <p:spPr>
                  <a:xfrm flipV="1">
                    <a:off x="140396" y="3040523"/>
                    <a:ext cx="8905" cy="10713"/>
                  </a:xfrm>
                  <a:custGeom>
                    <a:avLst/>
                    <a:gdLst>
                      <a:gd name="connsiteX0" fmla="*/ 4 w 8905"/>
                      <a:gd name="connsiteY0" fmla="*/ 10880 h 10713"/>
                      <a:gd name="connsiteX1" fmla="*/ 8910 w 8905"/>
                      <a:gd name="connsiteY1" fmla="*/ 10880 h 10713"/>
                      <a:gd name="connsiteX2" fmla="*/ 8910 w 8905"/>
                      <a:gd name="connsiteY2" fmla="*/ 166 h 10713"/>
                      <a:gd name="connsiteX3" fmla="*/ 4 w 8905"/>
                      <a:gd name="connsiteY3" fmla="*/ 166 h 1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5" h="10713">
                        <a:moveTo>
                          <a:pt x="4" y="10880"/>
                        </a:moveTo>
                        <a:lnTo>
                          <a:pt x="8910" y="10880"/>
                        </a:lnTo>
                        <a:lnTo>
                          <a:pt x="8910" y="166"/>
                        </a:lnTo>
                        <a:lnTo>
                          <a:pt x="4" y="1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099" name="Freeform 1098">
                    <a:extLst>
                      <a:ext uri="{FF2B5EF4-FFF2-40B4-BE49-F238E27FC236}">
                        <a16:creationId xmlns:a16="http://schemas.microsoft.com/office/drawing/2014/main" id="{9955919D-3B28-8170-A332-9D0AA7002E53}"/>
                      </a:ext>
                    </a:extLst>
                  </p:cNvPr>
                  <p:cNvSpPr/>
                  <p:nvPr/>
                </p:nvSpPr>
                <p:spPr>
                  <a:xfrm flipV="1">
                    <a:off x="165284" y="2988275"/>
                    <a:ext cx="40737" cy="64189"/>
                  </a:xfrm>
                  <a:custGeom>
                    <a:avLst/>
                    <a:gdLst>
                      <a:gd name="connsiteX0" fmla="*/ 2653 w 40737"/>
                      <a:gd name="connsiteY0" fmla="*/ 64323 h 64189"/>
                      <a:gd name="connsiteX1" fmla="*/ 36090 w 40737"/>
                      <a:gd name="connsiteY1" fmla="*/ 64323 h 64189"/>
                      <a:gd name="connsiteX2" fmla="*/ 36090 w 40737"/>
                      <a:gd name="connsiteY2" fmla="*/ 57145 h 64189"/>
                      <a:gd name="connsiteX3" fmla="*/ 10452 w 40737"/>
                      <a:gd name="connsiteY3" fmla="*/ 57145 h 64189"/>
                      <a:gd name="connsiteX4" fmla="*/ 10452 w 40737"/>
                      <a:gd name="connsiteY4" fmla="*/ 41721 h 64189"/>
                      <a:gd name="connsiteX5" fmla="*/ 14149 w 40737"/>
                      <a:gd name="connsiteY5" fmla="*/ 42666 h 64189"/>
                      <a:gd name="connsiteX6" fmla="*/ 17874 w 40737"/>
                      <a:gd name="connsiteY6" fmla="*/ 42976 h 64189"/>
                      <a:gd name="connsiteX7" fmla="*/ 34565 w 40737"/>
                      <a:gd name="connsiteY7" fmla="*/ 37201 h 64189"/>
                      <a:gd name="connsiteX8" fmla="*/ 40732 w 40737"/>
                      <a:gd name="connsiteY8" fmla="*/ 21561 h 64189"/>
                      <a:gd name="connsiteX9" fmla="*/ 34404 w 40737"/>
                      <a:gd name="connsiteY9" fmla="*/ 5760 h 64189"/>
                      <a:gd name="connsiteX10" fmla="*/ 16565 w 40737"/>
                      <a:gd name="connsiteY10" fmla="*/ 133 h 64189"/>
                      <a:gd name="connsiteX11" fmla="*/ 8482 w 40737"/>
                      <a:gd name="connsiteY11" fmla="*/ 808 h 64189"/>
                      <a:gd name="connsiteX12" fmla="*/ -6 w 40737"/>
                      <a:gd name="connsiteY12" fmla="*/ 2832 h 64189"/>
                      <a:gd name="connsiteX13" fmla="*/ -6 w 40737"/>
                      <a:gd name="connsiteY13" fmla="*/ 11401 h 64189"/>
                      <a:gd name="connsiteX14" fmla="*/ 7834 w 40737"/>
                      <a:gd name="connsiteY14" fmla="*/ 8324 h 64189"/>
                      <a:gd name="connsiteX15" fmla="*/ 16389 w 40737"/>
                      <a:gd name="connsiteY15" fmla="*/ 7312 h 64189"/>
                      <a:gd name="connsiteX16" fmla="*/ 27940 w 40737"/>
                      <a:gd name="connsiteY16" fmla="*/ 11144 h 64189"/>
                      <a:gd name="connsiteX17" fmla="*/ 32204 w 40737"/>
                      <a:gd name="connsiteY17" fmla="*/ 21561 h 64189"/>
                      <a:gd name="connsiteX18" fmla="*/ 27940 w 40737"/>
                      <a:gd name="connsiteY18" fmla="*/ 31965 h 64189"/>
                      <a:gd name="connsiteX19" fmla="*/ 16389 w 40737"/>
                      <a:gd name="connsiteY19" fmla="*/ 35811 h 64189"/>
                      <a:gd name="connsiteX20" fmla="*/ 9575 w 40737"/>
                      <a:gd name="connsiteY20" fmla="*/ 35055 h 64189"/>
                      <a:gd name="connsiteX21" fmla="*/ 2653 w 40737"/>
                      <a:gd name="connsiteY21" fmla="*/ 32694 h 64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0737" h="64189">
                        <a:moveTo>
                          <a:pt x="2653" y="64323"/>
                        </a:moveTo>
                        <a:lnTo>
                          <a:pt x="36090" y="64323"/>
                        </a:lnTo>
                        <a:lnTo>
                          <a:pt x="36090" y="57145"/>
                        </a:lnTo>
                        <a:lnTo>
                          <a:pt x="10452" y="57145"/>
                        </a:lnTo>
                        <a:lnTo>
                          <a:pt x="10452" y="41721"/>
                        </a:lnTo>
                        <a:cubicBezTo>
                          <a:pt x="11685" y="42144"/>
                          <a:pt x="12917" y="42459"/>
                          <a:pt x="14149" y="42666"/>
                        </a:cubicBezTo>
                        <a:cubicBezTo>
                          <a:pt x="15391" y="42873"/>
                          <a:pt x="16632" y="42976"/>
                          <a:pt x="17874" y="42976"/>
                        </a:cubicBezTo>
                        <a:cubicBezTo>
                          <a:pt x="24899" y="42976"/>
                          <a:pt x="30463" y="41051"/>
                          <a:pt x="34565" y="37201"/>
                        </a:cubicBezTo>
                        <a:cubicBezTo>
                          <a:pt x="38677" y="33351"/>
                          <a:pt x="40732" y="28137"/>
                          <a:pt x="40732" y="21561"/>
                        </a:cubicBezTo>
                        <a:cubicBezTo>
                          <a:pt x="40732" y="14788"/>
                          <a:pt x="38623" y="9521"/>
                          <a:pt x="34404" y="5760"/>
                        </a:cubicBezTo>
                        <a:cubicBezTo>
                          <a:pt x="30185" y="2009"/>
                          <a:pt x="24238" y="133"/>
                          <a:pt x="16565" y="133"/>
                        </a:cubicBezTo>
                        <a:cubicBezTo>
                          <a:pt x="13920" y="133"/>
                          <a:pt x="11226" y="358"/>
                          <a:pt x="8482" y="808"/>
                        </a:cubicBezTo>
                        <a:cubicBezTo>
                          <a:pt x="5747" y="1258"/>
                          <a:pt x="2918" y="1933"/>
                          <a:pt x="-6" y="2832"/>
                        </a:cubicBezTo>
                        <a:lnTo>
                          <a:pt x="-6" y="11401"/>
                        </a:lnTo>
                        <a:cubicBezTo>
                          <a:pt x="2522" y="10024"/>
                          <a:pt x="5136" y="8999"/>
                          <a:pt x="7834" y="8324"/>
                        </a:cubicBezTo>
                        <a:cubicBezTo>
                          <a:pt x="10533" y="7649"/>
                          <a:pt x="13385" y="7312"/>
                          <a:pt x="16389" y="7312"/>
                        </a:cubicBezTo>
                        <a:cubicBezTo>
                          <a:pt x="21256" y="7312"/>
                          <a:pt x="25106" y="8589"/>
                          <a:pt x="27940" y="11144"/>
                        </a:cubicBezTo>
                        <a:cubicBezTo>
                          <a:pt x="30783" y="13699"/>
                          <a:pt x="32204" y="17171"/>
                          <a:pt x="32204" y="21561"/>
                        </a:cubicBezTo>
                        <a:cubicBezTo>
                          <a:pt x="32204" y="25942"/>
                          <a:pt x="30783" y="29410"/>
                          <a:pt x="27940" y="31965"/>
                        </a:cubicBezTo>
                        <a:cubicBezTo>
                          <a:pt x="25106" y="34529"/>
                          <a:pt x="21256" y="35811"/>
                          <a:pt x="16389" y="35811"/>
                        </a:cubicBezTo>
                        <a:cubicBezTo>
                          <a:pt x="14113" y="35811"/>
                          <a:pt x="11842" y="35559"/>
                          <a:pt x="9575" y="35055"/>
                        </a:cubicBezTo>
                        <a:cubicBezTo>
                          <a:pt x="7317" y="34551"/>
                          <a:pt x="5010" y="33764"/>
                          <a:pt x="2653" y="32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</p:grpSp>
        <p:sp>
          <p:nvSpPr>
            <p:cNvPr id="1086" name="Freeform 1085">
              <a:extLst>
                <a:ext uri="{FF2B5EF4-FFF2-40B4-BE49-F238E27FC236}">
                  <a16:creationId xmlns:a16="http://schemas.microsoft.com/office/drawing/2014/main" id="{BA688BB5-73EB-42C6-F094-8E1415A1E545}"/>
                </a:ext>
              </a:extLst>
            </p:cNvPr>
            <p:cNvSpPr/>
            <p:nvPr/>
          </p:nvSpPr>
          <p:spPr>
            <a:xfrm>
              <a:off x="8637307" y="4377897"/>
              <a:ext cx="3406052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87" name="Freeform 1086">
              <a:extLst>
                <a:ext uri="{FF2B5EF4-FFF2-40B4-BE49-F238E27FC236}">
                  <a16:creationId xmlns:a16="http://schemas.microsoft.com/office/drawing/2014/main" id="{9BBA38A6-91CB-177F-D2EB-4E5B6C4B0FE8}"/>
                </a:ext>
              </a:extLst>
            </p:cNvPr>
            <p:cNvSpPr/>
            <p:nvPr/>
          </p:nvSpPr>
          <p:spPr>
            <a:xfrm>
              <a:off x="8637307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88" name="Freeform 1087">
              <a:extLst>
                <a:ext uri="{FF2B5EF4-FFF2-40B4-BE49-F238E27FC236}">
                  <a16:creationId xmlns:a16="http://schemas.microsoft.com/office/drawing/2014/main" id="{18F4CA8A-D3AB-157E-9666-0588BEF304D7}"/>
                </a:ext>
              </a:extLst>
            </p:cNvPr>
            <p:cNvSpPr/>
            <p:nvPr/>
          </p:nvSpPr>
          <p:spPr>
            <a:xfrm>
              <a:off x="12043360" y="3293705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89" name="Freeform 1088">
              <a:extLst>
                <a:ext uri="{FF2B5EF4-FFF2-40B4-BE49-F238E27FC236}">
                  <a16:creationId xmlns:a16="http://schemas.microsoft.com/office/drawing/2014/main" id="{D0505779-C993-F122-A5F4-B2ED44E62061}"/>
                </a:ext>
              </a:extLst>
            </p:cNvPr>
            <p:cNvSpPr/>
            <p:nvPr/>
          </p:nvSpPr>
          <p:spPr>
            <a:xfrm>
              <a:off x="8637307" y="4474885"/>
              <a:ext cx="3406052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90" name="Freeform 1089">
              <a:extLst>
                <a:ext uri="{FF2B5EF4-FFF2-40B4-BE49-F238E27FC236}">
                  <a16:creationId xmlns:a16="http://schemas.microsoft.com/office/drawing/2014/main" id="{0A5CECEB-9C99-6F50-662D-83475B736EC1}"/>
                </a:ext>
              </a:extLst>
            </p:cNvPr>
            <p:cNvSpPr/>
            <p:nvPr/>
          </p:nvSpPr>
          <p:spPr>
            <a:xfrm>
              <a:off x="8637307" y="3293705"/>
              <a:ext cx="3406052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45" name="TextBox 844">
              <a:extLst>
                <a:ext uri="{FF2B5EF4-FFF2-40B4-BE49-F238E27FC236}">
                  <a16:creationId xmlns:a16="http://schemas.microsoft.com/office/drawing/2014/main" id="{F8F18F40-0460-DFC6-8DA6-AFE031490E5B}"/>
                </a:ext>
              </a:extLst>
            </p:cNvPr>
            <p:cNvSpPr txBox="1"/>
            <p:nvPr/>
          </p:nvSpPr>
          <p:spPr>
            <a:xfrm>
              <a:off x="9940043" y="2700224"/>
              <a:ext cx="14087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>
                  <a:latin typeface="Proxima Nova" panose="02000506030000020004" pitchFamily="2" charset="0"/>
                </a:rPr>
                <a:t>Historical 10</a:t>
              </a:r>
              <a:r>
                <a:rPr lang="en-US" sz="1200" b="1" baseline="30000">
                  <a:latin typeface="Proxima Nova" panose="02000506030000020004" pitchFamily="2" charset="0"/>
                </a:rPr>
                <a:t>th</a:t>
              </a:r>
              <a:r>
                <a:rPr lang="en-US" sz="1200" b="1">
                  <a:latin typeface="Proxima Nova" panose="02000506030000020004" pitchFamily="2" charset="0"/>
                </a:rPr>
                <a:t> percentile</a:t>
              </a:r>
            </a:p>
          </p:txBody>
        </p:sp>
        <p:sp>
          <p:nvSpPr>
            <p:cNvPr id="846" name="TextBox 845">
              <a:extLst>
                <a:ext uri="{FF2B5EF4-FFF2-40B4-BE49-F238E27FC236}">
                  <a16:creationId xmlns:a16="http://schemas.microsoft.com/office/drawing/2014/main" id="{868612F6-C2CD-E580-E0A6-2E736EE369A0}"/>
                </a:ext>
              </a:extLst>
            </p:cNvPr>
            <p:cNvSpPr txBox="1"/>
            <p:nvPr/>
          </p:nvSpPr>
          <p:spPr>
            <a:xfrm>
              <a:off x="10024839" y="3958784"/>
              <a:ext cx="13239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>
                  <a:latin typeface="Proxima Nova" panose="02000506030000020004" pitchFamily="2" charset="0"/>
                </a:rPr>
                <a:t>Historical 90</a:t>
              </a:r>
              <a:r>
                <a:rPr lang="en-US" sz="1200" b="1" baseline="30000">
                  <a:latin typeface="Proxima Nova" panose="02000506030000020004" pitchFamily="2" charset="0"/>
                </a:rPr>
                <a:t>th</a:t>
              </a:r>
              <a:r>
                <a:rPr lang="en-US" sz="1200" b="1">
                  <a:latin typeface="Proxima Nova" panose="02000506030000020004" pitchFamily="2" charset="0"/>
                </a:rPr>
                <a:t> percentile</a:t>
              </a:r>
            </a:p>
          </p:txBody>
        </p:sp>
        <p:sp>
          <p:nvSpPr>
            <p:cNvPr id="847" name="TextBox 846">
              <a:extLst>
                <a:ext uri="{FF2B5EF4-FFF2-40B4-BE49-F238E27FC236}">
                  <a16:creationId xmlns:a16="http://schemas.microsoft.com/office/drawing/2014/main" id="{959029C1-4C9F-8691-195F-39281BBEDB35}"/>
                </a:ext>
              </a:extLst>
            </p:cNvPr>
            <p:cNvSpPr txBox="1"/>
            <p:nvPr/>
          </p:nvSpPr>
          <p:spPr>
            <a:xfrm>
              <a:off x="10353558" y="2187807"/>
              <a:ext cx="972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rPr>
                <a:t>Drought period</a:t>
              </a:r>
            </a:p>
          </p:txBody>
        </p:sp>
        <p:sp>
          <p:nvSpPr>
            <p:cNvPr id="869" name="TextBox 868">
              <a:extLst>
                <a:ext uri="{FF2B5EF4-FFF2-40B4-BE49-F238E27FC236}">
                  <a16:creationId xmlns:a16="http://schemas.microsoft.com/office/drawing/2014/main" id="{49AAF897-D38E-C77A-0047-531FE39528C9}"/>
                </a:ext>
              </a:extLst>
            </p:cNvPr>
            <p:cNvSpPr txBox="1"/>
            <p:nvPr/>
          </p:nvSpPr>
          <p:spPr>
            <a:xfrm>
              <a:off x="10078761" y="4682974"/>
              <a:ext cx="59557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latin typeface="Proxima Nova" panose="02000506030000020004" pitchFamily="2" charset="0"/>
                </a:rPr>
                <a:t>Year</a:t>
              </a:r>
              <a:endParaRPr lang="en-US" sz="1400" i="1">
                <a:latin typeface="Proxima Nova" panose="02000506030000020004" pitchFamily="2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942378C-36C8-281C-6163-54EF39E6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7077010" cy="1003998"/>
          </a:xfrm>
        </p:spPr>
        <p:txBody>
          <a:bodyPr/>
          <a:lstStyle/>
          <a:p>
            <a:r>
              <a:rPr lang="en-US" dirty="0"/>
              <a:t>What does a storyline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E2600-01B4-CB2C-85F3-4BD4538A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aphic 4">
            <a:extLst>
              <a:ext uri="{FF2B5EF4-FFF2-40B4-BE49-F238E27FC236}">
                <a16:creationId xmlns:a16="http://schemas.microsoft.com/office/drawing/2014/main" id="{3A16DD9B-4A76-3533-15EE-EFE30B470D7A}"/>
              </a:ext>
            </a:extLst>
          </p:cNvPr>
          <p:cNvGrpSpPr/>
          <p:nvPr/>
        </p:nvGrpSpPr>
        <p:grpSpPr>
          <a:xfrm>
            <a:off x="61652" y="2028874"/>
            <a:ext cx="4712682" cy="4669349"/>
            <a:chOff x="61652" y="2028874"/>
            <a:chExt cx="4712682" cy="4669349"/>
          </a:xfrm>
        </p:grpSpPr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4D90E293-BFE3-3F1F-5ECD-83FAC7A90B63}"/>
                </a:ext>
              </a:extLst>
            </p:cNvPr>
            <p:cNvGrpSpPr/>
            <p:nvPr/>
          </p:nvGrpSpPr>
          <p:grpSpPr>
            <a:xfrm>
              <a:off x="371899" y="2337432"/>
              <a:ext cx="4091281" cy="4091375"/>
              <a:chOff x="371899" y="2337432"/>
              <a:chExt cx="4091281" cy="409137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1593315-20A9-CBAF-AB1A-024CBDB94D12}"/>
                  </a:ext>
                </a:extLst>
              </p:cNvPr>
              <p:cNvSpPr/>
              <p:nvPr/>
            </p:nvSpPr>
            <p:spPr>
              <a:xfrm>
                <a:off x="372087" y="2337714"/>
                <a:ext cx="4091093" cy="4091093"/>
              </a:xfrm>
              <a:custGeom>
                <a:avLst/>
                <a:gdLst>
                  <a:gd name="connsiteX0" fmla="*/ 4091093 w 4091093"/>
                  <a:gd name="connsiteY0" fmla="*/ 2045547 h 4091093"/>
                  <a:gd name="connsiteX1" fmla="*/ 3935401 w 4091093"/>
                  <a:gd name="connsiteY1" fmla="*/ 1262756 h 4091093"/>
                  <a:gd name="connsiteX2" fmla="*/ 3491936 w 4091093"/>
                  <a:gd name="connsiteY2" fmla="*/ 599158 h 4091093"/>
                  <a:gd name="connsiteX3" fmla="*/ 2828337 w 4091093"/>
                  <a:gd name="connsiteY3" fmla="*/ 155693 h 4091093"/>
                  <a:gd name="connsiteX4" fmla="*/ 2045547 w 4091093"/>
                  <a:gd name="connsiteY4" fmla="*/ 0 h 4091093"/>
                  <a:gd name="connsiteX5" fmla="*/ 1262756 w 4091093"/>
                  <a:gd name="connsiteY5" fmla="*/ 155693 h 4091093"/>
                  <a:gd name="connsiteX6" fmla="*/ 599158 w 4091093"/>
                  <a:gd name="connsiteY6" fmla="*/ 599158 h 4091093"/>
                  <a:gd name="connsiteX7" fmla="*/ 155693 w 4091093"/>
                  <a:gd name="connsiteY7" fmla="*/ 1262756 h 4091093"/>
                  <a:gd name="connsiteX8" fmla="*/ 0 w 4091093"/>
                  <a:gd name="connsiteY8" fmla="*/ 2045547 h 4091093"/>
                  <a:gd name="connsiteX9" fmla="*/ 155693 w 4091093"/>
                  <a:gd name="connsiteY9" fmla="*/ 2828337 h 4091093"/>
                  <a:gd name="connsiteX10" fmla="*/ 599158 w 4091093"/>
                  <a:gd name="connsiteY10" fmla="*/ 3491936 h 4091093"/>
                  <a:gd name="connsiteX11" fmla="*/ 1262756 w 4091093"/>
                  <a:gd name="connsiteY11" fmla="*/ 3935401 h 4091093"/>
                  <a:gd name="connsiteX12" fmla="*/ 2045547 w 4091093"/>
                  <a:gd name="connsiteY12" fmla="*/ 4091094 h 4091093"/>
                  <a:gd name="connsiteX13" fmla="*/ 2828337 w 4091093"/>
                  <a:gd name="connsiteY13" fmla="*/ 3935401 h 4091093"/>
                  <a:gd name="connsiteX14" fmla="*/ 3491936 w 4091093"/>
                  <a:gd name="connsiteY14" fmla="*/ 3491936 h 4091093"/>
                  <a:gd name="connsiteX15" fmla="*/ 3935401 w 4091093"/>
                  <a:gd name="connsiteY15" fmla="*/ 2828337 h 4091093"/>
                  <a:gd name="connsiteX16" fmla="*/ 4091093 w 4091093"/>
                  <a:gd name="connsiteY16" fmla="*/ 2045547 h 409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091093" h="4091093">
                    <a:moveTo>
                      <a:pt x="4091093" y="2045547"/>
                    </a:moveTo>
                    <a:cubicBezTo>
                      <a:pt x="4091093" y="1776965"/>
                      <a:pt x="4038224" y="1510924"/>
                      <a:pt x="3935401" y="1262756"/>
                    </a:cubicBezTo>
                    <a:cubicBezTo>
                      <a:pt x="3832578" y="1014589"/>
                      <a:pt x="3681965" y="789093"/>
                      <a:pt x="3491936" y="599158"/>
                    </a:cubicBezTo>
                    <a:cubicBezTo>
                      <a:pt x="3302000" y="409222"/>
                      <a:pt x="3076505" y="258516"/>
                      <a:pt x="2828337" y="155693"/>
                    </a:cubicBezTo>
                    <a:cubicBezTo>
                      <a:pt x="2580170" y="52870"/>
                      <a:pt x="2314128" y="0"/>
                      <a:pt x="2045547" y="0"/>
                    </a:cubicBezTo>
                    <a:cubicBezTo>
                      <a:pt x="1776965" y="0"/>
                      <a:pt x="1510924" y="52870"/>
                      <a:pt x="1262756" y="155693"/>
                    </a:cubicBezTo>
                    <a:cubicBezTo>
                      <a:pt x="1014589" y="258516"/>
                      <a:pt x="789093" y="409128"/>
                      <a:pt x="599158" y="599158"/>
                    </a:cubicBezTo>
                    <a:cubicBezTo>
                      <a:pt x="409222" y="789093"/>
                      <a:pt x="258516" y="1014589"/>
                      <a:pt x="155693" y="1262756"/>
                    </a:cubicBezTo>
                    <a:cubicBezTo>
                      <a:pt x="52870" y="1510924"/>
                      <a:pt x="0" y="1776965"/>
                      <a:pt x="0" y="2045547"/>
                    </a:cubicBezTo>
                    <a:cubicBezTo>
                      <a:pt x="0" y="2314128"/>
                      <a:pt x="52870" y="2580170"/>
                      <a:pt x="155693" y="2828337"/>
                    </a:cubicBezTo>
                    <a:cubicBezTo>
                      <a:pt x="258516" y="3076505"/>
                      <a:pt x="409128" y="3302000"/>
                      <a:pt x="599158" y="3491936"/>
                    </a:cubicBezTo>
                    <a:cubicBezTo>
                      <a:pt x="789093" y="3681871"/>
                      <a:pt x="1014589" y="3832578"/>
                      <a:pt x="1262756" y="3935401"/>
                    </a:cubicBezTo>
                    <a:cubicBezTo>
                      <a:pt x="1510924" y="4038224"/>
                      <a:pt x="1776965" y="4091094"/>
                      <a:pt x="2045547" y="4091094"/>
                    </a:cubicBezTo>
                    <a:cubicBezTo>
                      <a:pt x="2314128" y="4091094"/>
                      <a:pt x="2580170" y="4038224"/>
                      <a:pt x="2828337" y="3935401"/>
                    </a:cubicBezTo>
                    <a:cubicBezTo>
                      <a:pt x="3076505" y="3832578"/>
                      <a:pt x="3302000" y="3681965"/>
                      <a:pt x="3491936" y="3491936"/>
                    </a:cubicBezTo>
                    <a:cubicBezTo>
                      <a:pt x="3681871" y="3302000"/>
                      <a:pt x="3832578" y="3076505"/>
                      <a:pt x="3935401" y="2828337"/>
                    </a:cubicBezTo>
                    <a:cubicBezTo>
                      <a:pt x="4038224" y="2580170"/>
                      <a:pt x="4091093" y="2314128"/>
                      <a:pt x="4091093" y="2045547"/>
                    </a:cubicBezTo>
                  </a:path>
                </a:pathLst>
              </a:custGeom>
              <a:solidFill>
                <a:srgbClr val="FFFFFF"/>
              </a:solidFill>
              <a:ln w="94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4D0A0D0-760E-E24C-5437-EAF621BA06B9}"/>
                  </a:ext>
                </a:extLst>
              </p:cNvPr>
              <p:cNvSpPr/>
              <p:nvPr/>
            </p:nvSpPr>
            <p:spPr>
              <a:xfrm>
                <a:off x="2166832" y="4132083"/>
                <a:ext cx="393794" cy="416183"/>
              </a:xfrm>
              <a:custGeom>
                <a:avLst/>
                <a:gdLst>
                  <a:gd name="connsiteX0" fmla="*/ 250802 w 393794"/>
                  <a:gd name="connsiteY0" fmla="*/ 0 h 416183"/>
                  <a:gd name="connsiteX1" fmla="*/ 250802 w 393794"/>
                  <a:gd name="connsiteY1" fmla="*/ 251178 h 416183"/>
                  <a:gd name="connsiteX2" fmla="*/ 250802 w 393794"/>
                  <a:gd name="connsiteY2" fmla="*/ 251178 h 416183"/>
                  <a:gd name="connsiteX3" fmla="*/ 393794 w 393794"/>
                  <a:gd name="connsiteY3" fmla="*/ 333681 h 416183"/>
                  <a:gd name="connsiteX4" fmla="*/ 386080 w 393794"/>
                  <a:gd name="connsiteY4" fmla="*/ 345816 h 416183"/>
                  <a:gd name="connsiteX5" fmla="*/ 377331 w 393794"/>
                  <a:gd name="connsiteY5" fmla="*/ 357199 h 416183"/>
                  <a:gd name="connsiteX6" fmla="*/ 367642 w 393794"/>
                  <a:gd name="connsiteY6" fmla="*/ 367830 h 416183"/>
                  <a:gd name="connsiteX7" fmla="*/ 357011 w 393794"/>
                  <a:gd name="connsiteY7" fmla="*/ 377519 h 416183"/>
                  <a:gd name="connsiteX8" fmla="*/ 345628 w 393794"/>
                  <a:gd name="connsiteY8" fmla="*/ 386268 h 416183"/>
                  <a:gd name="connsiteX9" fmla="*/ 333493 w 393794"/>
                  <a:gd name="connsiteY9" fmla="*/ 393982 h 416183"/>
                  <a:gd name="connsiteX10" fmla="*/ 320698 w 393794"/>
                  <a:gd name="connsiteY10" fmla="*/ 400661 h 416183"/>
                  <a:gd name="connsiteX11" fmla="*/ 307434 w 393794"/>
                  <a:gd name="connsiteY11" fmla="*/ 406212 h 416183"/>
                  <a:gd name="connsiteX12" fmla="*/ 293699 w 393794"/>
                  <a:gd name="connsiteY12" fmla="*/ 410539 h 416183"/>
                  <a:gd name="connsiteX13" fmla="*/ 279682 w 393794"/>
                  <a:gd name="connsiteY13" fmla="*/ 413644 h 416183"/>
                  <a:gd name="connsiteX14" fmla="*/ 265383 w 393794"/>
                  <a:gd name="connsiteY14" fmla="*/ 415525 h 416183"/>
                  <a:gd name="connsiteX15" fmla="*/ 250990 w 393794"/>
                  <a:gd name="connsiteY15" fmla="*/ 416184 h 416183"/>
                  <a:gd name="connsiteX16" fmla="*/ 236596 w 393794"/>
                  <a:gd name="connsiteY16" fmla="*/ 415525 h 416183"/>
                  <a:gd name="connsiteX17" fmla="*/ 222297 w 393794"/>
                  <a:gd name="connsiteY17" fmla="*/ 413644 h 416183"/>
                  <a:gd name="connsiteX18" fmla="*/ 208280 w 393794"/>
                  <a:gd name="connsiteY18" fmla="*/ 410539 h 416183"/>
                  <a:gd name="connsiteX19" fmla="*/ 194545 w 393794"/>
                  <a:gd name="connsiteY19" fmla="*/ 406212 h 416183"/>
                  <a:gd name="connsiteX20" fmla="*/ 181281 w 393794"/>
                  <a:gd name="connsiteY20" fmla="*/ 400661 h 416183"/>
                  <a:gd name="connsiteX21" fmla="*/ 168487 w 393794"/>
                  <a:gd name="connsiteY21" fmla="*/ 393982 h 416183"/>
                  <a:gd name="connsiteX22" fmla="*/ 156351 w 393794"/>
                  <a:gd name="connsiteY22" fmla="*/ 386268 h 416183"/>
                  <a:gd name="connsiteX23" fmla="*/ 144968 w 393794"/>
                  <a:gd name="connsiteY23" fmla="*/ 377519 h 416183"/>
                  <a:gd name="connsiteX24" fmla="*/ 134338 w 393794"/>
                  <a:gd name="connsiteY24" fmla="*/ 367830 h 416183"/>
                  <a:gd name="connsiteX25" fmla="*/ 124648 w 393794"/>
                  <a:gd name="connsiteY25" fmla="*/ 357199 h 416183"/>
                  <a:gd name="connsiteX26" fmla="*/ 115899 w 393794"/>
                  <a:gd name="connsiteY26" fmla="*/ 345816 h 416183"/>
                  <a:gd name="connsiteX27" fmla="*/ 108185 w 393794"/>
                  <a:gd name="connsiteY27" fmla="*/ 333681 h 416183"/>
                  <a:gd name="connsiteX28" fmla="*/ 33585 w 393794"/>
                  <a:gd name="connsiteY28" fmla="*/ 376767 h 416183"/>
                  <a:gd name="connsiteX29" fmla="*/ 23424 w 393794"/>
                  <a:gd name="connsiteY29" fmla="*/ 357293 h 416183"/>
                  <a:gd name="connsiteX30" fmla="*/ 15052 w 393794"/>
                  <a:gd name="connsiteY30" fmla="*/ 337067 h 416183"/>
                  <a:gd name="connsiteX31" fmla="*/ 8467 w 393794"/>
                  <a:gd name="connsiteY31" fmla="*/ 316183 h 416183"/>
                  <a:gd name="connsiteX32" fmla="*/ 3763 w 393794"/>
                  <a:gd name="connsiteY32" fmla="*/ 294828 h 416183"/>
                  <a:gd name="connsiteX33" fmla="*/ 941 w 393794"/>
                  <a:gd name="connsiteY33" fmla="*/ 273097 h 416183"/>
                  <a:gd name="connsiteX34" fmla="*/ 0 w 393794"/>
                  <a:gd name="connsiteY34" fmla="*/ 251178 h 416183"/>
                  <a:gd name="connsiteX35" fmla="*/ 941 w 393794"/>
                  <a:gd name="connsiteY35" fmla="*/ 229258 h 416183"/>
                  <a:gd name="connsiteX36" fmla="*/ 3763 w 393794"/>
                  <a:gd name="connsiteY36" fmla="*/ 207527 h 416183"/>
                  <a:gd name="connsiteX37" fmla="*/ 8467 w 393794"/>
                  <a:gd name="connsiteY37" fmla="*/ 186173 h 416183"/>
                  <a:gd name="connsiteX38" fmla="*/ 15052 w 393794"/>
                  <a:gd name="connsiteY38" fmla="*/ 165288 h 416183"/>
                  <a:gd name="connsiteX39" fmla="*/ 23424 w 393794"/>
                  <a:gd name="connsiteY39" fmla="*/ 145062 h 416183"/>
                  <a:gd name="connsiteX40" fmla="*/ 33585 w 393794"/>
                  <a:gd name="connsiteY40" fmla="*/ 125589 h 416183"/>
                  <a:gd name="connsiteX41" fmla="*/ 45344 w 393794"/>
                  <a:gd name="connsiteY41" fmla="*/ 107150 h 416183"/>
                  <a:gd name="connsiteX42" fmla="*/ 58702 w 393794"/>
                  <a:gd name="connsiteY42" fmla="*/ 89747 h 416183"/>
                  <a:gd name="connsiteX43" fmla="*/ 73472 w 393794"/>
                  <a:gd name="connsiteY43" fmla="*/ 73566 h 416183"/>
                  <a:gd name="connsiteX44" fmla="*/ 89653 w 393794"/>
                  <a:gd name="connsiteY44" fmla="*/ 58796 h 416183"/>
                  <a:gd name="connsiteX45" fmla="*/ 107056 w 393794"/>
                  <a:gd name="connsiteY45" fmla="*/ 45438 h 416183"/>
                  <a:gd name="connsiteX46" fmla="*/ 125495 w 393794"/>
                  <a:gd name="connsiteY46" fmla="*/ 33679 h 416183"/>
                  <a:gd name="connsiteX47" fmla="*/ 144968 w 393794"/>
                  <a:gd name="connsiteY47" fmla="*/ 23519 h 416183"/>
                  <a:gd name="connsiteX48" fmla="*/ 165194 w 393794"/>
                  <a:gd name="connsiteY48" fmla="*/ 15146 h 416183"/>
                  <a:gd name="connsiteX49" fmla="*/ 186079 w 393794"/>
                  <a:gd name="connsiteY49" fmla="*/ 8561 h 416183"/>
                  <a:gd name="connsiteX50" fmla="*/ 207433 w 393794"/>
                  <a:gd name="connsiteY50" fmla="*/ 3857 h 416183"/>
                  <a:gd name="connsiteX51" fmla="*/ 229164 w 393794"/>
                  <a:gd name="connsiteY51" fmla="*/ 1035 h 416183"/>
                  <a:gd name="connsiteX52" fmla="*/ 251084 w 393794"/>
                  <a:gd name="connsiteY52" fmla="*/ 94 h 41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93794" h="416183">
                    <a:moveTo>
                      <a:pt x="250802" y="0"/>
                    </a:moveTo>
                    <a:lnTo>
                      <a:pt x="250802" y="251178"/>
                    </a:lnTo>
                    <a:lnTo>
                      <a:pt x="250802" y="251178"/>
                    </a:lnTo>
                    <a:lnTo>
                      <a:pt x="393794" y="333681"/>
                    </a:lnTo>
                    <a:lnTo>
                      <a:pt x="386080" y="345816"/>
                    </a:lnTo>
                    <a:lnTo>
                      <a:pt x="377331" y="357199"/>
                    </a:lnTo>
                    <a:lnTo>
                      <a:pt x="367642" y="367830"/>
                    </a:lnTo>
                    <a:lnTo>
                      <a:pt x="357011" y="377519"/>
                    </a:lnTo>
                    <a:lnTo>
                      <a:pt x="345628" y="386268"/>
                    </a:lnTo>
                    <a:lnTo>
                      <a:pt x="333493" y="393982"/>
                    </a:lnTo>
                    <a:lnTo>
                      <a:pt x="320698" y="400661"/>
                    </a:lnTo>
                    <a:lnTo>
                      <a:pt x="307434" y="406212"/>
                    </a:lnTo>
                    <a:lnTo>
                      <a:pt x="293699" y="410539"/>
                    </a:lnTo>
                    <a:lnTo>
                      <a:pt x="279682" y="413644"/>
                    </a:lnTo>
                    <a:lnTo>
                      <a:pt x="265383" y="415525"/>
                    </a:lnTo>
                    <a:lnTo>
                      <a:pt x="250990" y="416184"/>
                    </a:lnTo>
                    <a:lnTo>
                      <a:pt x="236596" y="415525"/>
                    </a:lnTo>
                    <a:lnTo>
                      <a:pt x="222297" y="413644"/>
                    </a:lnTo>
                    <a:lnTo>
                      <a:pt x="208280" y="410539"/>
                    </a:lnTo>
                    <a:lnTo>
                      <a:pt x="194545" y="406212"/>
                    </a:lnTo>
                    <a:lnTo>
                      <a:pt x="181281" y="400661"/>
                    </a:lnTo>
                    <a:lnTo>
                      <a:pt x="168487" y="393982"/>
                    </a:lnTo>
                    <a:lnTo>
                      <a:pt x="156351" y="386268"/>
                    </a:lnTo>
                    <a:lnTo>
                      <a:pt x="144968" y="377519"/>
                    </a:lnTo>
                    <a:lnTo>
                      <a:pt x="134338" y="367830"/>
                    </a:lnTo>
                    <a:lnTo>
                      <a:pt x="124648" y="357199"/>
                    </a:lnTo>
                    <a:lnTo>
                      <a:pt x="115899" y="345816"/>
                    </a:lnTo>
                    <a:lnTo>
                      <a:pt x="108185" y="333681"/>
                    </a:lnTo>
                    <a:lnTo>
                      <a:pt x="33585" y="376767"/>
                    </a:lnTo>
                    <a:lnTo>
                      <a:pt x="23424" y="357293"/>
                    </a:lnTo>
                    <a:lnTo>
                      <a:pt x="15052" y="337067"/>
                    </a:lnTo>
                    <a:lnTo>
                      <a:pt x="8467" y="316183"/>
                    </a:lnTo>
                    <a:lnTo>
                      <a:pt x="3763" y="294828"/>
                    </a:lnTo>
                    <a:lnTo>
                      <a:pt x="941" y="273097"/>
                    </a:lnTo>
                    <a:lnTo>
                      <a:pt x="0" y="251178"/>
                    </a:lnTo>
                    <a:lnTo>
                      <a:pt x="941" y="229258"/>
                    </a:lnTo>
                    <a:lnTo>
                      <a:pt x="3763" y="207527"/>
                    </a:lnTo>
                    <a:lnTo>
                      <a:pt x="8467" y="186173"/>
                    </a:lnTo>
                    <a:lnTo>
                      <a:pt x="15052" y="165288"/>
                    </a:lnTo>
                    <a:lnTo>
                      <a:pt x="23424" y="145062"/>
                    </a:lnTo>
                    <a:lnTo>
                      <a:pt x="33585" y="125589"/>
                    </a:lnTo>
                    <a:lnTo>
                      <a:pt x="45344" y="107150"/>
                    </a:lnTo>
                    <a:lnTo>
                      <a:pt x="58702" y="89747"/>
                    </a:lnTo>
                    <a:lnTo>
                      <a:pt x="73472" y="73566"/>
                    </a:lnTo>
                    <a:lnTo>
                      <a:pt x="89653" y="58796"/>
                    </a:lnTo>
                    <a:lnTo>
                      <a:pt x="107056" y="45438"/>
                    </a:lnTo>
                    <a:lnTo>
                      <a:pt x="125495" y="33679"/>
                    </a:lnTo>
                    <a:lnTo>
                      <a:pt x="144968" y="23519"/>
                    </a:lnTo>
                    <a:lnTo>
                      <a:pt x="165194" y="15146"/>
                    </a:lnTo>
                    <a:lnTo>
                      <a:pt x="186079" y="8561"/>
                    </a:lnTo>
                    <a:lnTo>
                      <a:pt x="207433" y="3857"/>
                    </a:lnTo>
                    <a:lnTo>
                      <a:pt x="229164" y="1035"/>
                    </a:lnTo>
                    <a:lnTo>
                      <a:pt x="251084" y="94"/>
                    </a:lnTo>
                    <a:close/>
                  </a:path>
                </a:pathLst>
              </a:custGeom>
              <a:solidFill>
                <a:srgbClr val="3E0081"/>
              </a:solidFill>
              <a:ln w="9407" cap="flat">
                <a:solidFill>
                  <a:srgbClr val="3E008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8A58CD34-9AF2-935A-FD78-84E9198FF7F9}"/>
                  </a:ext>
                </a:extLst>
              </p:cNvPr>
              <p:cNvSpPr/>
              <p:nvPr/>
            </p:nvSpPr>
            <p:spPr>
              <a:xfrm>
                <a:off x="1125526" y="3091342"/>
                <a:ext cx="1571601" cy="1937925"/>
              </a:xfrm>
              <a:custGeom>
                <a:avLst/>
                <a:gdLst>
                  <a:gd name="connsiteX0" fmla="*/ 1292107 w 1571601"/>
                  <a:gd name="connsiteY0" fmla="*/ 0 h 1937925"/>
                  <a:gd name="connsiteX1" fmla="*/ 1292107 w 1571601"/>
                  <a:gd name="connsiteY1" fmla="*/ 1040742 h 1937925"/>
                  <a:gd name="connsiteX2" fmla="*/ 1270188 w 1571601"/>
                  <a:gd name="connsiteY2" fmla="*/ 1041682 h 1937925"/>
                  <a:gd name="connsiteX3" fmla="*/ 1248457 w 1571601"/>
                  <a:gd name="connsiteY3" fmla="*/ 1044504 h 1937925"/>
                  <a:gd name="connsiteX4" fmla="*/ 1227102 w 1571601"/>
                  <a:gd name="connsiteY4" fmla="*/ 1049208 h 1937925"/>
                  <a:gd name="connsiteX5" fmla="*/ 1206218 w 1571601"/>
                  <a:gd name="connsiteY5" fmla="*/ 1055793 h 1937925"/>
                  <a:gd name="connsiteX6" fmla="*/ 1185992 w 1571601"/>
                  <a:gd name="connsiteY6" fmla="*/ 1064166 h 1937925"/>
                  <a:gd name="connsiteX7" fmla="*/ 1166519 w 1571601"/>
                  <a:gd name="connsiteY7" fmla="*/ 1074326 h 1937925"/>
                  <a:gd name="connsiteX8" fmla="*/ 1148080 w 1571601"/>
                  <a:gd name="connsiteY8" fmla="*/ 1086085 h 1937925"/>
                  <a:gd name="connsiteX9" fmla="*/ 1130676 w 1571601"/>
                  <a:gd name="connsiteY9" fmla="*/ 1099444 h 1937925"/>
                  <a:gd name="connsiteX10" fmla="*/ 1114496 w 1571601"/>
                  <a:gd name="connsiteY10" fmla="*/ 1114213 h 1937925"/>
                  <a:gd name="connsiteX11" fmla="*/ 1099726 w 1571601"/>
                  <a:gd name="connsiteY11" fmla="*/ 1130394 h 1937925"/>
                  <a:gd name="connsiteX12" fmla="*/ 1086368 w 1571601"/>
                  <a:gd name="connsiteY12" fmla="*/ 1147798 h 1937925"/>
                  <a:gd name="connsiteX13" fmla="*/ 1074608 w 1571601"/>
                  <a:gd name="connsiteY13" fmla="*/ 1166236 h 1937925"/>
                  <a:gd name="connsiteX14" fmla="*/ 1064448 w 1571601"/>
                  <a:gd name="connsiteY14" fmla="*/ 1185710 h 1937925"/>
                  <a:gd name="connsiteX15" fmla="*/ 1056076 w 1571601"/>
                  <a:gd name="connsiteY15" fmla="*/ 1205936 h 1937925"/>
                  <a:gd name="connsiteX16" fmla="*/ 1049490 w 1571601"/>
                  <a:gd name="connsiteY16" fmla="*/ 1226820 h 1937925"/>
                  <a:gd name="connsiteX17" fmla="*/ 1044787 w 1571601"/>
                  <a:gd name="connsiteY17" fmla="*/ 1248175 h 1937925"/>
                  <a:gd name="connsiteX18" fmla="*/ 1041964 w 1571601"/>
                  <a:gd name="connsiteY18" fmla="*/ 1269906 h 1937925"/>
                  <a:gd name="connsiteX19" fmla="*/ 1041024 w 1571601"/>
                  <a:gd name="connsiteY19" fmla="*/ 1291825 h 1937925"/>
                  <a:gd name="connsiteX20" fmla="*/ 1041964 w 1571601"/>
                  <a:gd name="connsiteY20" fmla="*/ 1313744 h 1937925"/>
                  <a:gd name="connsiteX21" fmla="*/ 1044787 w 1571601"/>
                  <a:gd name="connsiteY21" fmla="*/ 1335476 h 1937925"/>
                  <a:gd name="connsiteX22" fmla="*/ 1049490 w 1571601"/>
                  <a:gd name="connsiteY22" fmla="*/ 1356830 h 1937925"/>
                  <a:gd name="connsiteX23" fmla="*/ 1056076 w 1571601"/>
                  <a:gd name="connsiteY23" fmla="*/ 1377715 h 1937925"/>
                  <a:gd name="connsiteX24" fmla="*/ 1064448 w 1571601"/>
                  <a:gd name="connsiteY24" fmla="*/ 1397941 h 1937925"/>
                  <a:gd name="connsiteX25" fmla="*/ 1074608 w 1571601"/>
                  <a:gd name="connsiteY25" fmla="*/ 1417414 h 1937925"/>
                  <a:gd name="connsiteX26" fmla="*/ 1149209 w 1571601"/>
                  <a:gd name="connsiteY26" fmla="*/ 1374328 h 1937925"/>
                  <a:gd name="connsiteX27" fmla="*/ 1156923 w 1571601"/>
                  <a:gd name="connsiteY27" fmla="*/ 1386464 h 1937925"/>
                  <a:gd name="connsiteX28" fmla="*/ 1165672 w 1571601"/>
                  <a:gd name="connsiteY28" fmla="*/ 1397847 h 1937925"/>
                  <a:gd name="connsiteX29" fmla="*/ 1175361 w 1571601"/>
                  <a:gd name="connsiteY29" fmla="*/ 1408477 h 1937925"/>
                  <a:gd name="connsiteX30" fmla="*/ 1185992 w 1571601"/>
                  <a:gd name="connsiteY30" fmla="*/ 1418167 h 1937925"/>
                  <a:gd name="connsiteX31" fmla="*/ 1197375 w 1571601"/>
                  <a:gd name="connsiteY31" fmla="*/ 1426916 h 1937925"/>
                  <a:gd name="connsiteX32" fmla="*/ 1209510 w 1571601"/>
                  <a:gd name="connsiteY32" fmla="*/ 1434630 h 1937925"/>
                  <a:gd name="connsiteX33" fmla="*/ 1222305 w 1571601"/>
                  <a:gd name="connsiteY33" fmla="*/ 1441309 h 1937925"/>
                  <a:gd name="connsiteX34" fmla="*/ 1235569 w 1571601"/>
                  <a:gd name="connsiteY34" fmla="*/ 1446859 h 1937925"/>
                  <a:gd name="connsiteX35" fmla="*/ 1249304 w 1571601"/>
                  <a:gd name="connsiteY35" fmla="*/ 1451187 h 1937925"/>
                  <a:gd name="connsiteX36" fmla="*/ 1263321 w 1571601"/>
                  <a:gd name="connsiteY36" fmla="*/ 1454291 h 1937925"/>
                  <a:gd name="connsiteX37" fmla="*/ 1277620 w 1571601"/>
                  <a:gd name="connsiteY37" fmla="*/ 1456173 h 1937925"/>
                  <a:gd name="connsiteX38" fmla="*/ 1292013 w 1571601"/>
                  <a:gd name="connsiteY38" fmla="*/ 1456831 h 1937925"/>
                  <a:gd name="connsiteX39" fmla="*/ 1306407 w 1571601"/>
                  <a:gd name="connsiteY39" fmla="*/ 1456173 h 1937925"/>
                  <a:gd name="connsiteX40" fmla="*/ 1320706 w 1571601"/>
                  <a:gd name="connsiteY40" fmla="*/ 1454291 h 1937925"/>
                  <a:gd name="connsiteX41" fmla="*/ 1334723 w 1571601"/>
                  <a:gd name="connsiteY41" fmla="*/ 1451187 h 1937925"/>
                  <a:gd name="connsiteX42" fmla="*/ 1348458 w 1571601"/>
                  <a:gd name="connsiteY42" fmla="*/ 1446859 h 1937925"/>
                  <a:gd name="connsiteX43" fmla="*/ 1361722 w 1571601"/>
                  <a:gd name="connsiteY43" fmla="*/ 1441309 h 1937925"/>
                  <a:gd name="connsiteX44" fmla="*/ 1374516 w 1571601"/>
                  <a:gd name="connsiteY44" fmla="*/ 1434630 h 1937925"/>
                  <a:gd name="connsiteX45" fmla="*/ 1386652 w 1571601"/>
                  <a:gd name="connsiteY45" fmla="*/ 1426916 h 1937925"/>
                  <a:gd name="connsiteX46" fmla="*/ 1398035 w 1571601"/>
                  <a:gd name="connsiteY46" fmla="*/ 1418167 h 1937925"/>
                  <a:gd name="connsiteX47" fmla="*/ 1408665 w 1571601"/>
                  <a:gd name="connsiteY47" fmla="*/ 1408477 h 1937925"/>
                  <a:gd name="connsiteX48" fmla="*/ 1418355 w 1571601"/>
                  <a:gd name="connsiteY48" fmla="*/ 1397847 h 1937925"/>
                  <a:gd name="connsiteX49" fmla="*/ 1427104 w 1571601"/>
                  <a:gd name="connsiteY49" fmla="*/ 1386464 h 1937925"/>
                  <a:gd name="connsiteX50" fmla="*/ 1434818 w 1571601"/>
                  <a:gd name="connsiteY50" fmla="*/ 1374328 h 1937925"/>
                  <a:gd name="connsiteX51" fmla="*/ 1291825 w 1571601"/>
                  <a:gd name="connsiteY51" fmla="*/ 1291825 h 1937925"/>
                  <a:gd name="connsiteX52" fmla="*/ 1291825 w 1571601"/>
                  <a:gd name="connsiteY52" fmla="*/ 1291825 h 1937925"/>
                  <a:gd name="connsiteX53" fmla="*/ 1291825 w 1571601"/>
                  <a:gd name="connsiteY53" fmla="*/ 1252314 h 1937925"/>
                  <a:gd name="connsiteX54" fmla="*/ 1291825 w 1571601"/>
                  <a:gd name="connsiteY54" fmla="*/ 1252314 h 1937925"/>
                  <a:gd name="connsiteX55" fmla="*/ 1295306 w 1571601"/>
                  <a:gd name="connsiteY55" fmla="*/ 1252502 h 1937925"/>
                  <a:gd name="connsiteX56" fmla="*/ 1298693 w 1571601"/>
                  <a:gd name="connsiteY56" fmla="*/ 1252973 h 1937925"/>
                  <a:gd name="connsiteX57" fmla="*/ 1302079 w 1571601"/>
                  <a:gd name="connsiteY57" fmla="*/ 1253725 h 1937925"/>
                  <a:gd name="connsiteX58" fmla="*/ 1305372 w 1571601"/>
                  <a:gd name="connsiteY58" fmla="*/ 1254760 h 1937925"/>
                  <a:gd name="connsiteX59" fmla="*/ 1308570 w 1571601"/>
                  <a:gd name="connsiteY59" fmla="*/ 1256077 h 1937925"/>
                  <a:gd name="connsiteX60" fmla="*/ 1311581 w 1571601"/>
                  <a:gd name="connsiteY60" fmla="*/ 1257676 h 1937925"/>
                  <a:gd name="connsiteX61" fmla="*/ 1314497 w 1571601"/>
                  <a:gd name="connsiteY61" fmla="*/ 1259558 h 1937925"/>
                  <a:gd name="connsiteX62" fmla="*/ 1317225 w 1571601"/>
                  <a:gd name="connsiteY62" fmla="*/ 1261627 h 1937925"/>
                  <a:gd name="connsiteX63" fmla="*/ 1319765 w 1571601"/>
                  <a:gd name="connsiteY63" fmla="*/ 1263979 h 1937925"/>
                  <a:gd name="connsiteX64" fmla="*/ 1322117 w 1571601"/>
                  <a:gd name="connsiteY64" fmla="*/ 1266519 h 1937925"/>
                  <a:gd name="connsiteX65" fmla="*/ 1324187 w 1571601"/>
                  <a:gd name="connsiteY65" fmla="*/ 1269247 h 1937925"/>
                  <a:gd name="connsiteX66" fmla="*/ 1326068 w 1571601"/>
                  <a:gd name="connsiteY66" fmla="*/ 1272164 h 1937925"/>
                  <a:gd name="connsiteX67" fmla="*/ 1327667 w 1571601"/>
                  <a:gd name="connsiteY67" fmla="*/ 1275174 h 1937925"/>
                  <a:gd name="connsiteX68" fmla="*/ 1328984 w 1571601"/>
                  <a:gd name="connsiteY68" fmla="*/ 1278373 h 1937925"/>
                  <a:gd name="connsiteX69" fmla="*/ 1330019 w 1571601"/>
                  <a:gd name="connsiteY69" fmla="*/ 1281665 h 1937925"/>
                  <a:gd name="connsiteX70" fmla="*/ 1330772 w 1571601"/>
                  <a:gd name="connsiteY70" fmla="*/ 1285052 h 1937925"/>
                  <a:gd name="connsiteX71" fmla="*/ 1331242 w 1571601"/>
                  <a:gd name="connsiteY71" fmla="*/ 1288439 h 1937925"/>
                  <a:gd name="connsiteX72" fmla="*/ 1331430 w 1571601"/>
                  <a:gd name="connsiteY72" fmla="*/ 1291919 h 1937925"/>
                  <a:gd name="connsiteX73" fmla="*/ 1331242 w 1571601"/>
                  <a:gd name="connsiteY73" fmla="*/ 1295400 h 1937925"/>
                  <a:gd name="connsiteX74" fmla="*/ 1330772 w 1571601"/>
                  <a:gd name="connsiteY74" fmla="*/ 1298787 h 1937925"/>
                  <a:gd name="connsiteX75" fmla="*/ 1330019 w 1571601"/>
                  <a:gd name="connsiteY75" fmla="*/ 1302173 h 1937925"/>
                  <a:gd name="connsiteX76" fmla="*/ 1328984 w 1571601"/>
                  <a:gd name="connsiteY76" fmla="*/ 1305466 h 1937925"/>
                  <a:gd name="connsiteX77" fmla="*/ 1327667 w 1571601"/>
                  <a:gd name="connsiteY77" fmla="*/ 1308665 h 1937925"/>
                  <a:gd name="connsiteX78" fmla="*/ 1326068 w 1571601"/>
                  <a:gd name="connsiteY78" fmla="*/ 1311675 h 1937925"/>
                  <a:gd name="connsiteX79" fmla="*/ 1571602 w 1571601"/>
                  <a:gd name="connsiteY79" fmla="*/ 1453444 h 1937925"/>
                  <a:gd name="connsiteX80" fmla="*/ 1556456 w 1571601"/>
                  <a:gd name="connsiteY80" fmla="*/ 1477245 h 1937925"/>
                  <a:gd name="connsiteX81" fmla="*/ 1539334 w 1571601"/>
                  <a:gd name="connsiteY81" fmla="*/ 1499635 h 1937925"/>
                  <a:gd name="connsiteX82" fmla="*/ 1520331 w 1571601"/>
                  <a:gd name="connsiteY82" fmla="*/ 1520425 h 1937925"/>
                  <a:gd name="connsiteX83" fmla="*/ 1499541 w 1571601"/>
                  <a:gd name="connsiteY83" fmla="*/ 1539428 h 1937925"/>
                  <a:gd name="connsiteX84" fmla="*/ 1477151 w 1571601"/>
                  <a:gd name="connsiteY84" fmla="*/ 1556550 h 1937925"/>
                  <a:gd name="connsiteX85" fmla="*/ 1453350 w 1571601"/>
                  <a:gd name="connsiteY85" fmla="*/ 1571696 h 1937925"/>
                  <a:gd name="connsiteX86" fmla="*/ 1428327 w 1571601"/>
                  <a:gd name="connsiteY86" fmla="*/ 1584678 h 1937925"/>
                  <a:gd name="connsiteX87" fmla="*/ 1402268 w 1571601"/>
                  <a:gd name="connsiteY87" fmla="*/ 1595496 h 1937925"/>
                  <a:gd name="connsiteX88" fmla="*/ 1375363 w 1571601"/>
                  <a:gd name="connsiteY88" fmla="*/ 1603963 h 1937925"/>
                  <a:gd name="connsiteX89" fmla="*/ 1347893 w 1571601"/>
                  <a:gd name="connsiteY89" fmla="*/ 1610078 h 1937925"/>
                  <a:gd name="connsiteX90" fmla="*/ 1319953 w 1571601"/>
                  <a:gd name="connsiteY90" fmla="*/ 1613747 h 1937925"/>
                  <a:gd name="connsiteX91" fmla="*/ 1291825 w 1571601"/>
                  <a:gd name="connsiteY91" fmla="*/ 1614970 h 1937925"/>
                  <a:gd name="connsiteX92" fmla="*/ 1263697 w 1571601"/>
                  <a:gd name="connsiteY92" fmla="*/ 1613747 h 1937925"/>
                  <a:gd name="connsiteX93" fmla="*/ 1235757 w 1571601"/>
                  <a:gd name="connsiteY93" fmla="*/ 1610078 h 1937925"/>
                  <a:gd name="connsiteX94" fmla="*/ 1208287 w 1571601"/>
                  <a:gd name="connsiteY94" fmla="*/ 1603963 h 1937925"/>
                  <a:gd name="connsiteX95" fmla="*/ 1181382 w 1571601"/>
                  <a:gd name="connsiteY95" fmla="*/ 1595496 h 1937925"/>
                  <a:gd name="connsiteX96" fmla="*/ 1155324 w 1571601"/>
                  <a:gd name="connsiteY96" fmla="*/ 1584678 h 1937925"/>
                  <a:gd name="connsiteX97" fmla="*/ 1130300 w 1571601"/>
                  <a:gd name="connsiteY97" fmla="*/ 1571696 h 1937925"/>
                  <a:gd name="connsiteX98" fmla="*/ 1106499 w 1571601"/>
                  <a:gd name="connsiteY98" fmla="*/ 1556550 h 1937925"/>
                  <a:gd name="connsiteX99" fmla="*/ 1084110 w 1571601"/>
                  <a:gd name="connsiteY99" fmla="*/ 1539428 h 1937925"/>
                  <a:gd name="connsiteX100" fmla="*/ 1063319 w 1571601"/>
                  <a:gd name="connsiteY100" fmla="*/ 1520425 h 1937925"/>
                  <a:gd name="connsiteX101" fmla="*/ 1044316 w 1571601"/>
                  <a:gd name="connsiteY101" fmla="*/ 1499635 h 1937925"/>
                  <a:gd name="connsiteX102" fmla="*/ 1027195 w 1571601"/>
                  <a:gd name="connsiteY102" fmla="*/ 1477245 h 1937925"/>
                  <a:gd name="connsiteX103" fmla="*/ 1012049 w 1571601"/>
                  <a:gd name="connsiteY103" fmla="*/ 1453444 h 1937925"/>
                  <a:gd name="connsiteX104" fmla="*/ 172908 w 1571601"/>
                  <a:gd name="connsiteY104" fmla="*/ 1937926 h 1937925"/>
                  <a:gd name="connsiteX105" fmla="*/ 120885 w 1571601"/>
                  <a:gd name="connsiteY105" fmla="*/ 1837925 h 1937925"/>
                  <a:gd name="connsiteX106" fmla="*/ 77799 w 1571601"/>
                  <a:gd name="connsiteY106" fmla="*/ 1733785 h 1937925"/>
                  <a:gd name="connsiteX107" fmla="*/ 43933 w 1571601"/>
                  <a:gd name="connsiteY107" fmla="*/ 1626259 h 1937925"/>
                  <a:gd name="connsiteX108" fmla="*/ 19567 w 1571601"/>
                  <a:gd name="connsiteY108" fmla="*/ 1516192 h 1937925"/>
                  <a:gd name="connsiteX109" fmla="*/ 4892 w 1571601"/>
                  <a:gd name="connsiteY109" fmla="*/ 1404432 h 1937925"/>
                  <a:gd name="connsiteX110" fmla="*/ 0 w 1571601"/>
                  <a:gd name="connsiteY110" fmla="*/ 1291825 h 1937925"/>
                  <a:gd name="connsiteX111" fmla="*/ 4892 w 1571601"/>
                  <a:gd name="connsiteY111" fmla="*/ 1179219 h 1937925"/>
                  <a:gd name="connsiteX112" fmla="*/ 19567 w 1571601"/>
                  <a:gd name="connsiteY112" fmla="*/ 1067459 h 1937925"/>
                  <a:gd name="connsiteX113" fmla="*/ 43933 w 1571601"/>
                  <a:gd name="connsiteY113" fmla="*/ 957392 h 1937925"/>
                  <a:gd name="connsiteX114" fmla="*/ 77799 w 1571601"/>
                  <a:gd name="connsiteY114" fmla="*/ 849865 h 1937925"/>
                  <a:gd name="connsiteX115" fmla="*/ 120885 w 1571601"/>
                  <a:gd name="connsiteY115" fmla="*/ 745725 h 1937925"/>
                  <a:gd name="connsiteX116" fmla="*/ 172908 w 1571601"/>
                  <a:gd name="connsiteY116" fmla="*/ 645724 h 1937925"/>
                  <a:gd name="connsiteX117" fmla="*/ 233492 w 1571601"/>
                  <a:gd name="connsiteY117" fmla="*/ 550710 h 1937925"/>
                  <a:gd name="connsiteX118" fmla="*/ 302072 w 1571601"/>
                  <a:gd name="connsiteY118" fmla="*/ 461339 h 1937925"/>
                  <a:gd name="connsiteX119" fmla="*/ 378178 w 1571601"/>
                  <a:gd name="connsiteY119" fmla="*/ 378272 h 1937925"/>
                  <a:gd name="connsiteX120" fmla="*/ 461245 w 1571601"/>
                  <a:gd name="connsiteY120" fmla="*/ 302166 h 1937925"/>
                  <a:gd name="connsiteX121" fmla="*/ 550616 w 1571601"/>
                  <a:gd name="connsiteY121" fmla="*/ 233586 h 1937925"/>
                  <a:gd name="connsiteX122" fmla="*/ 645630 w 1571601"/>
                  <a:gd name="connsiteY122" fmla="*/ 173002 h 1937925"/>
                  <a:gd name="connsiteX123" fmla="*/ 745631 w 1571601"/>
                  <a:gd name="connsiteY123" fmla="*/ 120979 h 1937925"/>
                  <a:gd name="connsiteX124" fmla="*/ 849771 w 1571601"/>
                  <a:gd name="connsiteY124" fmla="*/ 77893 h 1937925"/>
                  <a:gd name="connsiteX125" fmla="*/ 957298 w 1571601"/>
                  <a:gd name="connsiteY125" fmla="*/ 44027 h 1937925"/>
                  <a:gd name="connsiteX126" fmla="*/ 1067364 w 1571601"/>
                  <a:gd name="connsiteY126" fmla="*/ 19661 h 1937925"/>
                  <a:gd name="connsiteX127" fmla="*/ 1179125 w 1571601"/>
                  <a:gd name="connsiteY127" fmla="*/ 4986 h 1937925"/>
                  <a:gd name="connsiteX128" fmla="*/ 1291731 w 1571601"/>
                  <a:gd name="connsiteY128" fmla="*/ 94 h 193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1571601" h="1937925">
                    <a:moveTo>
                      <a:pt x="1292107" y="0"/>
                    </a:moveTo>
                    <a:lnTo>
                      <a:pt x="1292107" y="1040742"/>
                    </a:lnTo>
                    <a:lnTo>
                      <a:pt x="1270188" y="1041682"/>
                    </a:lnTo>
                    <a:lnTo>
                      <a:pt x="1248457" y="1044504"/>
                    </a:lnTo>
                    <a:lnTo>
                      <a:pt x="1227102" y="1049208"/>
                    </a:lnTo>
                    <a:lnTo>
                      <a:pt x="1206218" y="1055793"/>
                    </a:lnTo>
                    <a:lnTo>
                      <a:pt x="1185992" y="1064166"/>
                    </a:lnTo>
                    <a:lnTo>
                      <a:pt x="1166519" y="1074326"/>
                    </a:lnTo>
                    <a:lnTo>
                      <a:pt x="1148080" y="1086085"/>
                    </a:lnTo>
                    <a:lnTo>
                      <a:pt x="1130676" y="1099444"/>
                    </a:lnTo>
                    <a:lnTo>
                      <a:pt x="1114496" y="1114213"/>
                    </a:lnTo>
                    <a:lnTo>
                      <a:pt x="1099726" y="1130394"/>
                    </a:lnTo>
                    <a:lnTo>
                      <a:pt x="1086368" y="1147798"/>
                    </a:lnTo>
                    <a:lnTo>
                      <a:pt x="1074608" y="1166236"/>
                    </a:lnTo>
                    <a:lnTo>
                      <a:pt x="1064448" y="1185710"/>
                    </a:lnTo>
                    <a:lnTo>
                      <a:pt x="1056076" y="1205936"/>
                    </a:lnTo>
                    <a:lnTo>
                      <a:pt x="1049490" y="1226820"/>
                    </a:lnTo>
                    <a:lnTo>
                      <a:pt x="1044787" y="1248175"/>
                    </a:lnTo>
                    <a:lnTo>
                      <a:pt x="1041964" y="1269906"/>
                    </a:lnTo>
                    <a:lnTo>
                      <a:pt x="1041024" y="1291825"/>
                    </a:lnTo>
                    <a:lnTo>
                      <a:pt x="1041964" y="1313744"/>
                    </a:lnTo>
                    <a:lnTo>
                      <a:pt x="1044787" y="1335476"/>
                    </a:lnTo>
                    <a:lnTo>
                      <a:pt x="1049490" y="1356830"/>
                    </a:lnTo>
                    <a:lnTo>
                      <a:pt x="1056076" y="1377715"/>
                    </a:lnTo>
                    <a:lnTo>
                      <a:pt x="1064448" y="1397941"/>
                    </a:lnTo>
                    <a:lnTo>
                      <a:pt x="1074608" y="1417414"/>
                    </a:lnTo>
                    <a:lnTo>
                      <a:pt x="1149209" y="1374328"/>
                    </a:lnTo>
                    <a:lnTo>
                      <a:pt x="1156923" y="1386464"/>
                    </a:lnTo>
                    <a:lnTo>
                      <a:pt x="1165672" y="1397847"/>
                    </a:lnTo>
                    <a:lnTo>
                      <a:pt x="1175361" y="1408477"/>
                    </a:lnTo>
                    <a:lnTo>
                      <a:pt x="1185992" y="1418167"/>
                    </a:lnTo>
                    <a:lnTo>
                      <a:pt x="1197375" y="1426916"/>
                    </a:lnTo>
                    <a:lnTo>
                      <a:pt x="1209510" y="1434630"/>
                    </a:lnTo>
                    <a:lnTo>
                      <a:pt x="1222305" y="1441309"/>
                    </a:lnTo>
                    <a:lnTo>
                      <a:pt x="1235569" y="1446859"/>
                    </a:lnTo>
                    <a:lnTo>
                      <a:pt x="1249304" y="1451187"/>
                    </a:lnTo>
                    <a:lnTo>
                      <a:pt x="1263321" y="1454291"/>
                    </a:lnTo>
                    <a:lnTo>
                      <a:pt x="1277620" y="1456173"/>
                    </a:lnTo>
                    <a:lnTo>
                      <a:pt x="1292013" y="1456831"/>
                    </a:lnTo>
                    <a:lnTo>
                      <a:pt x="1306407" y="1456173"/>
                    </a:lnTo>
                    <a:lnTo>
                      <a:pt x="1320706" y="1454291"/>
                    </a:lnTo>
                    <a:lnTo>
                      <a:pt x="1334723" y="1451187"/>
                    </a:lnTo>
                    <a:lnTo>
                      <a:pt x="1348458" y="1446859"/>
                    </a:lnTo>
                    <a:lnTo>
                      <a:pt x="1361722" y="1441309"/>
                    </a:lnTo>
                    <a:lnTo>
                      <a:pt x="1374516" y="1434630"/>
                    </a:lnTo>
                    <a:lnTo>
                      <a:pt x="1386652" y="1426916"/>
                    </a:lnTo>
                    <a:lnTo>
                      <a:pt x="1398035" y="1418167"/>
                    </a:lnTo>
                    <a:lnTo>
                      <a:pt x="1408665" y="1408477"/>
                    </a:lnTo>
                    <a:lnTo>
                      <a:pt x="1418355" y="1397847"/>
                    </a:lnTo>
                    <a:lnTo>
                      <a:pt x="1427104" y="1386464"/>
                    </a:lnTo>
                    <a:lnTo>
                      <a:pt x="1434818" y="1374328"/>
                    </a:lnTo>
                    <a:lnTo>
                      <a:pt x="1291825" y="1291825"/>
                    </a:lnTo>
                    <a:lnTo>
                      <a:pt x="1291825" y="1291825"/>
                    </a:lnTo>
                    <a:lnTo>
                      <a:pt x="1291825" y="1252314"/>
                    </a:lnTo>
                    <a:lnTo>
                      <a:pt x="1291825" y="1252314"/>
                    </a:lnTo>
                    <a:lnTo>
                      <a:pt x="1295306" y="1252502"/>
                    </a:lnTo>
                    <a:lnTo>
                      <a:pt x="1298693" y="1252973"/>
                    </a:lnTo>
                    <a:lnTo>
                      <a:pt x="1302079" y="1253725"/>
                    </a:lnTo>
                    <a:lnTo>
                      <a:pt x="1305372" y="1254760"/>
                    </a:lnTo>
                    <a:lnTo>
                      <a:pt x="1308570" y="1256077"/>
                    </a:lnTo>
                    <a:lnTo>
                      <a:pt x="1311581" y="1257676"/>
                    </a:lnTo>
                    <a:lnTo>
                      <a:pt x="1314497" y="1259558"/>
                    </a:lnTo>
                    <a:lnTo>
                      <a:pt x="1317225" y="1261627"/>
                    </a:lnTo>
                    <a:lnTo>
                      <a:pt x="1319765" y="1263979"/>
                    </a:lnTo>
                    <a:lnTo>
                      <a:pt x="1322117" y="1266519"/>
                    </a:lnTo>
                    <a:lnTo>
                      <a:pt x="1324187" y="1269247"/>
                    </a:lnTo>
                    <a:lnTo>
                      <a:pt x="1326068" y="1272164"/>
                    </a:lnTo>
                    <a:lnTo>
                      <a:pt x="1327667" y="1275174"/>
                    </a:lnTo>
                    <a:lnTo>
                      <a:pt x="1328984" y="1278373"/>
                    </a:lnTo>
                    <a:lnTo>
                      <a:pt x="1330019" y="1281665"/>
                    </a:lnTo>
                    <a:lnTo>
                      <a:pt x="1330772" y="1285052"/>
                    </a:lnTo>
                    <a:lnTo>
                      <a:pt x="1331242" y="1288439"/>
                    </a:lnTo>
                    <a:lnTo>
                      <a:pt x="1331430" y="1291919"/>
                    </a:lnTo>
                    <a:lnTo>
                      <a:pt x="1331242" y="1295400"/>
                    </a:lnTo>
                    <a:lnTo>
                      <a:pt x="1330772" y="1298787"/>
                    </a:lnTo>
                    <a:lnTo>
                      <a:pt x="1330019" y="1302173"/>
                    </a:lnTo>
                    <a:lnTo>
                      <a:pt x="1328984" y="1305466"/>
                    </a:lnTo>
                    <a:lnTo>
                      <a:pt x="1327667" y="1308665"/>
                    </a:lnTo>
                    <a:lnTo>
                      <a:pt x="1326068" y="1311675"/>
                    </a:lnTo>
                    <a:lnTo>
                      <a:pt x="1571602" y="1453444"/>
                    </a:lnTo>
                    <a:lnTo>
                      <a:pt x="1556456" y="1477245"/>
                    </a:lnTo>
                    <a:lnTo>
                      <a:pt x="1539334" y="1499635"/>
                    </a:lnTo>
                    <a:lnTo>
                      <a:pt x="1520331" y="1520425"/>
                    </a:lnTo>
                    <a:lnTo>
                      <a:pt x="1499541" y="1539428"/>
                    </a:lnTo>
                    <a:lnTo>
                      <a:pt x="1477151" y="1556550"/>
                    </a:lnTo>
                    <a:lnTo>
                      <a:pt x="1453350" y="1571696"/>
                    </a:lnTo>
                    <a:lnTo>
                      <a:pt x="1428327" y="1584678"/>
                    </a:lnTo>
                    <a:lnTo>
                      <a:pt x="1402268" y="1595496"/>
                    </a:lnTo>
                    <a:lnTo>
                      <a:pt x="1375363" y="1603963"/>
                    </a:lnTo>
                    <a:lnTo>
                      <a:pt x="1347893" y="1610078"/>
                    </a:lnTo>
                    <a:lnTo>
                      <a:pt x="1319953" y="1613747"/>
                    </a:lnTo>
                    <a:lnTo>
                      <a:pt x="1291825" y="1614970"/>
                    </a:lnTo>
                    <a:lnTo>
                      <a:pt x="1263697" y="1613747"/>
                    </a:lnTo>
                    <a:lnTo>
                      <a:pt x="1235757" y="1610078"/>
                    </a:lnTo>
                    <a:lnTo>
                      <a:pt x="1208287" y="1603963"/>
                    </a:lnTo>
                    <a:lnTo>
                      <a:pt x="1181382" y="1595496"/>
                    </a:lnTo>
                    <a:lnTo>
                      <a:pt x="1155324" y="1584678"/>
                    </a:lnTo>
                    <a:lnTo>
                      <a:pt x="1130300" y="1571696"/>
                    </a:lnTo>
                    <a:lnTo>
                      <a:pt x="1106499" y="1556550"/>
                    </a:lnTo>
                    <a:lnTo>
                      <a:pt x="1084110" y="1539428"/>
                    </a:lnTo>
                    <a:lnTo>
                      <a:pt x="1063319" y="1520425"/>
                    </a:lnTo>
                    <a:lnTo>
                      <a:pt x="1044316" y="1499635"/>
                    </a:lnTo>
                    <a:lnTo>
                      <a:pt x="1027195" y="1477245"/>
                    </a:lnTo>
                    <a:lnTo>
                      <a:pt x="1012049" y="1453444"/>
                    </a:lnTo>
                    <a:lnTo>
                      <a:pt x="172908" y="1937926"/>
                    </a:lnTo>
                    <a:lnTo>
                      <a:pt x="120885" y="1837925"/>
                    </a:lnTo>
                    <a:lnTo>
                      <a:pt x="77799" y="1733785"/>
                    </a:lnTo>
                    <a:lnTo>
                      <a:pt x="43933" y="1626259"/>
                    </a:lnTo>
                    <a:lnTo>
                      <a:pt x="19567" y="1516192"/>
                    </a:lnTo>
                    <a:lnTo>
                      <a:pt x="4892" y="1404432"/>
                    </a:lnTo>
                    <a:lnTo>
                      <a:pt x="0" y="1291825"/>
                    </a:lnTo>
                    <a:lnTo>
                      <a:pt x="4892" y="1179219"/>
                    </a:lnTo>
                    <a:lnTo>
                      <a:pt x="19567" y="1067459"/>
                    </a:lnTo>
                    <a:lnTo>
                      <a:pt x="43933" y="957392"/>
                    </a:lnTo>
                    <a:lnTo>
                      <a:pt x="77799" y="849865"/>
                    </a:lnTo>
                    <a:lnTo>
                      <a:pt x="120885" y="745725"/>
                    </a:lnTo>
                    <a:lnTo>
                      <a:pt x="172908" y="645724"/>
                    </a:lnTo>
                    <a:lnTo>
                      <a:pt x="233492" y="550710"/>
                    </a:lnTo>
                    <a:lnTo>
                      <a:pt x="302072" y="461339"/>
                    </a:lnTo>
                    <a:lnTo>
                      <a:pt x="378178" y="378272"/>
                    </a:lnTo>
                    <a:lnTo>
                      <a:pt x="461245" y="302166"/>
                    </a:lnTo>
                    <a:lnTo>
                      <a:pt x="550616" y="233586"/>
                    </a:lnTo>
                    <a:lnTo>
                      <a:pt x="645630" y="173002"/>
                    </a:lnTo>
                    <a:lnTo>
                      <a:pt x="745631" y="120979"/>
                    </a:lnTo>
                    <a:lnTo>
                      <a:pt x="849771" y="77893"/>
                    </a:lnTo>
                    <a:lnTo>
                      <a:pt x="957298" y="44027"/>
                    </a:lnTo>
                    <a:lnTo>
                      <a:pt x="1067364" y="19661"/>
                    </a:lnTo>
                    <a:lnTo>
                      <a:pt x="1179125" y="4986"/>
                    </a:lnTo>
                    <a:lnTo>
                      <a:pt x="1291731" y="94"/>
                    </a:lnTo>
                    <a:close/>
                  </a:path>
                </a:pathLst>
              </a:custGeom>
              <a:solidFill>
                <a:srgbClr val="A447A5"/>
              </a:solidFill>
              <a:ln w="9407" cap="flat">
                <a:solidFill>
                  <a:srgbClr val="A447A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AC528D2B-FF35-38A5-9632-2A4712186096}"/>
                  </a:ext>
                </a:extLst>
              </p:cNvPr>
              <p:cNvSpPr/>
              <p:nvPr/>
            </p:nvSpPr>
            <p:spPr>
              <a:xfrm>
                <a:off x="1125902" y="3091342"/>
                <a:ext cx="1571601" cy="1937831"/>
              </a:xfrm>
              <a:custGeom>
                <a:avLst/>
                <a:gdLst>
                  <a:gd name="connsiteX0" fmla="*/ 1291731 w 1571601"/>
                  <a:gd name="connsiteY0" fmla="*/ 0 h 1937831"/>
                  <a:gd name="connsiteX1" fmla="*/ 1291731 w 1571601"/>
                  <a:gd name="connsiteY1" fmla="*/ 0 h 1937831"/>
                  <a:gd name="connsiteX2" fmla="*/ 1179124 w 1571601"/>
                  <a:gd name="connsiteY2" fmla="*/ 4892 h 1937831"/>
                  <a:gd name="connsiteX3" fmla="*/ 1067364 w 1571601"/>
                  <a:gd name="connsiteY3" fmla="*/ 19567 h 1937831"/>
                  <a:gd name="connsiteX4" fmla="*/ 957298 w 1571601"/>
                  <a:gd name="connsiteY4" fmla="*/ 43933 h 1937831"/>
                  <a:gd name="connsiteX5" fmla="*/ 849771 w 1571601"/>
                  <a:gd name="connsiteY5" fmla="*/ 77799 h 1937831"/>
                  <a:gd name="connsiteX6" fmla="*/ 745631 w 1571601"/>
                  <a:gd name="connsiteY6" fmla="*/ 120885 h 1937831"/>
                  <a:gd name="connsiteX7" fmla="*/ 645630 w 1571601"/>
                  <a:gd name="connsiteY7" fmla="*/ 172908 h 1937831"/>
                  <a:gd name="connsiteX8" fmla="*/ 550616 w 1571601"/>
                  <a:gd name="connsiteY8" fmla="*/ 233492 h 1937831"/>
                  <a:gd name="connsiteX9" fmla="*/ 461245 w 1571601"/>
                  <a:gd name="connsiteY9" fmla="*/ 302072 h 1937831"/>
                  <a:gd name="connsiteX10" fmla="*/ 378178 w 1571601"/>
                  <a:gd name="connsiteY10" fmla="*/ 378178 h 1937831"/>
                  <a:gd name="connsiteX11" fmla="*/ 302072 w 1571601"/>
                  <a:gd name="connsiteY11" fmla="*/ 461245 h 1937831"/>
                  <a:gd name="connsiteX12" fmla="*/ 233492 w 1571601"/>
                  <a:gd name="connsiteY12" fmla="*/ 550616 h 1937831"/>
                  <a:gd name="connsiteX13" fmla="*/ 172908 w 1571601"/>
                  <a:gd name="connsiteY13" fmla="*/ 645630 h 1937831"/>
                  <a:gd name="connsiteX14" fmla="*/ 120885 w 1571601"/>
                  <a:gd name="connsiteY14" fmla="*/ 745631 h 1937831"/>
                  <a:gd name="connsiteX15" fmla="*/ 77799 w 1571601"/>
                  <a:gd name="connsiteY15" fmla="*/ 849771 h 1937831"/>
                  <a:gd name="connsiteX16" fmla="*/ 43933 w 1571601"/>
                  <a:gd name="connsiteY16" fmla="*/ 957298 h 1937831"/>
                  <a:gd name="connsiteX17" fmla="*/ 19567 w 1571601"/>
                  <a:gd name="connsiteY17" fmla="*/ 1067365 h 1937831"/>
                  <a:gd name="connsiteX18" fmla="*/ 4892 w 1571601"/>
                  <a:gd name="connsiteY18" fmla="*/ 1179124 h 1937831"/>
                  <a:gd name="connsiteX19" fmla="*/ 0 w 1571601"/>
                  <a:gd name="connsiteY19" fmla="*/ 1291731 h 1937831"/>
                  <a:gd name="connsiteX20" fmla="*/ 4892 w 1571601"/>
                  <a:gd name="connsiteY20" fmla="*/ 1404338 h 1937831"/>
                  <a:gd name="connsiteX21" fmla="*/ 19567 w 1571601"/>
                  <a:gd name="connsiteY21" fmla="*/ 1516098 h 1937831"/>
                  <a:gd name="connsiteX22" fmla="*/ 43933 w 1571601"/>
                  <a:gd name="connsiteY22" fmla="*/ 1626165 h 1937831"/>
                  <a:gd name="connsiteX23" fmla="*/ 77799 w 1571601"/>
                  <a:gd name="connsiteY23" fmla="*/ 1733691 h 1937831"/>
                  <a:gd name="connsiteX24" fmla="*/ 120885 w 1571601"/>
                  <a:gd name="connsiteY24" fmla="*/ 1837831 h 1937831"/>
                  <a:gd name="connsiteX25" fmla="*/ 172908 w 1571601"/>
                  <a:gd name="connsiteY25" fmla="*/ 1937832 h 1937831"/>
                  <a:gd name="connsiteX26" fmla="*/ 1012049 w 1571601"/>
                  <a:gd name="connsiteY26" fmla="*/ 1453350 h 1937831"/>
                  <a:gd name="connsiteX27" fmla="*/ 1027195 w 1571601"/>
                  <a:gd name="connsiteY27" fmla="*/ 1477151 h 1937831"/>
                  <a:gd name="connsiteX28" fmla="*/ 1044316 w 1571601"/>
                  <a:gd name="connsiteY28" fmla="*/ 1499541 h 1937831"/>
                  <a:gd name="connsiteX29" fmla="*/ 1063319 w 1571601"/>
                  <a:gd name="connsiteY29" fmla="*/ 1520331 h 1937831"/>
                  <a:gd name="connsiteX30" fmla="*/ 1084110 w 1571601"/>
                  <a:gd name="connsiteY30" fmla="*/ 1539334 h 1937831"/>
                  <a:gd name="connsiteX31" fmla="*/ 1106499 w 1571601"/>
                  <a:gd name="connsiteY31" fmla="*/ 1556456 h 1937831"/>
                  <a:gd name="connsiteX32" fmla="*/ 1130300 w 1571601"/>
                  <a:gd name="connsiteY32" fmla="*/ 1571602 h 1937831"/>
                  <a:gd name="connsiteX33" fmla="*/ 1155324 w 1571601"/>
                  <a:gd name="connsiteY33" fmla="*/ 1584584 h 1937831"/>
                  <a:gd name="connsiteX34" fmla="*/ 1181382 w 1571601"/>
                  <a:gd name="connsiteY34" fmla="*/ 1595402 h 1937831"/>
                  <a:gd name="connsiteX35" fmla="*/ 1208287 w 1571601"/>
                  <a:gd name="connsiteY35" fmla="*/ 1603869 h 1937831"/>
                  <a:gd name="connsiteX36" fmla="*/ 1235757 w 1571601"/>
                  <a:gd name="connsiteY36" fmla="*/ 1609984 h 1937831"/>
                  <a:gd name="connsiteX37" fmla="*/ 1263697 w 1571601"/>
                  <a:gd name="connsiteY37" fmla="*/ 1613653 h 1937831"/>
                  <a:gd name="connsiteX38" fmla="*/ 1291825 w 1571601"/>
                  <a:gd name="connsiteY38" fmla="*/ 1614876 h 1937831"/>
                  <a:gd name="connsiteX39" fmla="*/ 1319953 w 1571601"/>
                  <a:gd name="connsiteY39" fmla="*/ 1613653 h 1937831"/>
                  <a:gd name="connsiteX40" fmla="*/ 1347893 w 1571601"/>
                  <a:gd name="connsiteY40" fmla="*/ 1609984 h 1937831"/>
                  <a:gd name="connsiteX41" fmla="*/ 1375363 w 1571601"/>
                  <a:gd name="connsiteY41" fmla="*/ 1603869 h 1937831"/>
                  <a:gd name="connsiteX42" fmla="*/ 1402268 w 1571601"/>
                  <a:gd name="connsiteY42" fmla="*/ 1595402 h 1937831"/>
                  <a:gd name="connsiteX43" fmla="*/ 1428327 w 1571601"/>
                  <a:gd name="connsiteY43" fmla="*/ 1584584 h 1937831"/>
                  <a:gd name="connsiteX44" fmla="*/ 1453350 w 1571601"/>
                  <a:gd name="connsiteY44" fmla="*/ 1571602 h 1937831"/>
                  <a:gd name="connsiteX45" fmla="*/ 1477151 w 1571601"/>
                  <a:gd name="connsiteY45" fmla="*/ 1556456 h 1937831"/>
                  <a:gd name="connsiteX46" fmla="*/ 1499541 w 1571601"/>
                  <a:gd name="connsiteY46" fmla="*/ 1539334 h 1937831"/>
                  <a:gd name="connsiteX47" fmla="*/ 1520331 w 1571601"/>
                  <a:gd name="connsiteY47" fmla="*/ 1520331 h 1937831"/>
                  <a:gd name="connsiteX48" fmla="*/ 1539334 w 1571601"/>
                  <a:gd name="connsiteY48" fmla="*/ 1499541 h 1937831"/>
                  <a:gd name="connsiteX49" fmla="*/ 1556456 w 1571601"/>
                  <a:gd name="connsiteY49" fmla="*/ 1477151 h 1937831"/>
                  <a:gd name="connsiteX50" fmla="*/ 1571601 w 1571601"/>
                  <a:gd name="connsiteY50" fmla="*/ 1453350 h 1937831"/>
                  <a:gd name="connsiteX51" fmla="*/ 1326068 w 1571601"/>
                  <a:gd name="connsiteY51" fmla="*/ 1311581 h 1937831"/>
                  <a:gd name="connsiteX52" fmla="*/ 1327667 w 1571601"/>
                  <a:gd name="connsiteY52" fmla="*/ 1308570 h 1937831"/>
                  <a:gd name="connsiteX53" fmla="*/ 1328985 w 1571601"/>
                  <a:gd name="connsiteY53" fmla="*/ 1305372 h 1937831"/>
                  <a:gd name="connsiteX54" fmla="*/ 1330019 w 1571601"/>
                  <a:gd name="connsiteY54" fmla="*/ 1302079 h 1937831"/>
                  <a:gd name="connsiteX55" fmla="*/ 1330772 w 1571601"/>
                  <a:gd name="connsiteY55" fmla="*/ 1298693 h 1937831"/>
                  <a:gd name="connsiteX56" fmla="*/ 1331242 w 1571601"/>
                  <a:gd name="connsiteY56" fmla="*/ 1295306 h 1937831"/>
                  <a:gd name="connsiteX57" fmla="*/ 1331430 w 1571601"/>
                  <a:gd name="connsiteY57" fmla="*/ 1291825 h 1937831"/>
                  <a:gd name="connsiteX58" fmla="*/ 1331242 w 1571601"/>
                  <a:gd name="connsiteY58" fmla="*/ 1288344 h 1937831"/>
                  <a:gd name="connsiteX59" fmla="*/ 1330772 w 1571601"/>
                  <a:gd name="connsiteY59" fmla="*/ 1284958 h 1937831"/>
                  <a:gd name="connsiteX60" fmla="*/ 1330019 w 1571601"/>
                  <a:gd name="connsiteY60" fmla="*/ 1281571 h 1937831"/>
                  <a:gd name="connsiteX61" fmla="*/ 1328985 w 1571601"/>
                  <a:gd name="connsiteY61" fmla="*/ 1278279 h 1937831"/>
                  <a:gd name="connsiteX62" fmla="*/ 1327667 w 1571601"/>
                  <a:gd name="connsiteY62" fmla="*/ 1275080 h 1937831"/>
                  <a:gd name="connsiteX63" fmla="*/ 1326068 w 1571601"/>
                  <a:gd name="connsiteY63" fmla="*/ 1272070 h 1937831"/>
                  <a:gd name="connsiteX64" fmla="*/ 1324187 w 1571601"/>
                  <a:gd name="connsiteY64" fmla="*/ 1269153 h 1937831"/>
                  <a:gd name="connsiteX65" fmla="*/ 1322117 w 1571601"/>
                  <a:gd name="connsiteY65" fmla="*/ 1266425 h 1937831"/>
                  <a:gd name="connsiteX66" fmla="*/ 1319765 w 1571601"/>
                  <a:gd name="connsiteY66" fmla="*/ 1263885 h 1937831"/>
                  <a:gd name="connsiteX67" fmla="*/ 1317225 w 1571601"/>
                  <a:gd name="connsiteY67" fmla="*/ 1261533 h 1937831"/>
                  <a:gd name="connsiteX68" fmla="*/ 1314497 w 1571601"/>
                  <a:gd name="connsiteY68" fmla="*/ 1259464 h 1937831"/>
                  <a:gd name="connsiteX69" fmla="*/ 1311581 w 1571601"/>
                  <a:gd name="connsiteY69" fmla="*/ 1257582 h 1937831"/>
                  <a:gd name="connsiteX70" fmla="*/ 1308570 w 1571601"/>
                  <a:gd name="connsiteY70" fmla="*/ 1255983 h 1937831"/>
                  <a:gd name="connsiteX71" fmla="*/ 1305372 w 1571601"/>
                  <a:gd name="connsiteY71" fmla="*/ 1254666 h 1937831"/>
                  <a:gd name="connsiteX72" fmla="*/ 1302079 w 1571601"/>
                  <a:gd name="connsiteY72" fmla="*/ 1253631 h 1937831"/>
                  <a:gd name="connsiteX73" fmla="*/ 1298693 w 1571601"/>
                  <a:gd name="connsiteY73" fmla="*/ 1252879 h 1937831"/>
                  <a:gd name="connsiteX74" fmla="*/ 1295306 w 1571601"/>
                  <a:gd name="connsiteY74" fmla="*/ 1252408 h 1937831"/>
                  <a:gd name="connsiteX75" fmla="*/ 1291825 w 1571601"/>
                  <a:gd name="connsiteY75" fmla="*/ 1252220 h 1937831"/>
                  <a:gd name="connsiteX76" fmla="*/ 1291825 w 1571601"/>
                  <a:gd name="connsiteY76" fmla="*/ 1252220 h 1937831"/>
                  <a:gd name="connsiteX77" fmla="*/ 1295306 w 1571601"/>
                  <a:gd name="connsiteY77" fmla="*/ 1252408 h 1937831"/>
                  <a:gd name="connsiteX78" fmla="*/ 1298693 w 1571601"/>
                  <a:gd name="connsiteY78" fmla="*/ 1252879 h 1937831"/>
                  <a:gd name="connsiteX79" fmla="*/ 1302079 w 1571601"/>
                  <a:gd name="connsiteY79" fmla="*/ 1253631 h 1937831"/>
                  <a:gd name="connsiteX80" fmla="*/ 1305372 w 1571601"/>
                  <a:gd name="connsiteY80" fmla="*/ 1254666 h 1937831"/>
                  <a:gd name="connsiteX81" fmla="*/ 1308570 w 1571601"/>
                  <a:gd name="connsiteY81" fmla="*/ 1255983 h 1937831"/>
                  <a:gd name="connsiteX82" fmla="*/ 1311581 w 1571601"/>
                  <a:gd name="connsiteY82" fmla="*/ 1257582 h 1937831"/>
                  <a:gd name="connsiteX83" fmla="*/ 1314497 w 1571601"/>
                  <a:gd name="connsiteY83" fmla="*/ 1259464 h 1937831"/>
                  <a:gd name="connsiteX84" fmla="*/ 1317225 w 1571601"/>
                  <a:gd name="connsiteY84" fmla="*/ 1261533 h 1937831"/>
                  <a:gd name="connsiteX85" fmla="*/ 1319765 w 1571601"/>
                  <a:gd name="connsiteY85" fmla="*/ 1263885 h 1937831"/>
                  <a:gd name="connsiteX86" fmla="*/ 1322117 w 1571601"/>
                  <a:gd name="connsiteY86" fmla="*/ 1266425 h 1937831"/>
                  <a:gd name="connsiteX87" fmla="*/ 1324187 w 1571601"/>
                  <a:gd name="connsiteY87" fmla="*/ 1269153 h 1937831"/>
                  <a:gd name="connsiteX88" fmla="*/ 1326068 w 1571601"/>
                  <a:gd name="connsiteY88" fmla="*/ 1272070 h 1937831"/>
                  <a:gd name="connsiteX89" fmla="*/ 1327667 w 1571601"/>
                  <a:gd name="connsiteY89" fmla="*/ 1275080 h 1937831"/>
                  <a:gd name="connsiteX90" fmla="*/ 1328985 w 1571601"/>
                  <a:gd name="connsiteY90" fmla="*/ 1278279 h 1937831"/>
                  <a:gd name="connsiteX91" fmla="*/ 1330019 w 1571601"/>
                  <a:gd name="connsiteY91" fmla="*/ 1281571 h 1937831"/>
                  <a:gd name="connsiteX92" fmla="*/ 1330772 w 1571601"/>
                  <a:gd name="connsiteY92" fmla="*/ 1284958 h 1937831"/>
                  <a:gd name="connsiteX93" fmla="*/ 1331242 w 1571601"/>
                  <a:gd name="connsiteY93" fmla="*/ 1288344 h 1937831"/>
                  <a:gd name="connsiteX94" fmla="*/ 1331430 w 1571601"/>
                  <a:gd name="connsiteY94" fmla="*/ 1291825 h 1937831"/>
                  <a:gd name="connsiteX95" fmla="*/ 1331242 w 1571601"/>
                  <a:gd name="connsiteY95" fmla="*/ 1295306 h 1937831"/>
                  <a:gd name="connsiteX96" fmla="*/ 1330772 w 1571601"/>
                  <a:gd name="connsiteY96" fmla="*/ 1298693 h 1937831"/>
                  <a:gd name="connsiteX97" fmla="*/ 1330019 w 1571601"/>
                  <a:gd name="connsiteY97" fmla="*/ 1302079 h 1937831"/>
                  <a:gd name="connsiteX98" fmla="*/ 1328985 w 1571601"/>
                  <a:gd name="connsiteY98" fmla="*/ 1305372 h 1937831"/>
                  <a:gd name="connsiteX99" fmla="*/ 1327667 w 1571601"/>
                  <a:gd name="connsiteY99" fmla="*/ 1308570 h 1937831"/>
                  <a:gd name="connsiteX100" fmla="*/ 1326068 w 1571601"/>
                  <a:gd name="connsiteY100" fmla="*/ 1311581 h 1937831"/>
                  <a:gd name="connsiteX101" fmla="*/ 1571601 w 1571601"/>
                  <a:gd name="connsiteY101" fmla="*/ 1453350 h 1937831"/>
                  <a:gd name="connsiteX102" fmla="*/ 1556456 w 1571601"/>
                  <a:gd name="connsiteY102" fmla="*/ 1477151 h 1937831"/>
                  <a:gd name="connsiteX103" fmla="*/ 1539334 w 1571601"/>
                  <a:gd name="connsiteY103" fmla="*/ 1499541 h 1937831"/>
                  <a:gd name="connsiteX104" fmla="*/ 1520331 w 1571601"/>
                  <a:gd name="connsiteY104" fmla="*/ 1520331 h 1937831"/>
                  <a:gd name="connsiteX105" fmla="*/ 1499541 w 1571601"/>
                  <a:gd name="connsiteY105" fmla="*/ 1539334 h 1937831"/>
                  <a:gd name="connsiteX106" fmla="*/ 1477151 w 1571601"/>
                  <a:gd name="connsiteY106" fmla="*/ 1556456 h 1937831"/>
                  <a:gd name="connsiteX107" fmla="*/ 1453350 w 1571601"/>
                  <a:gd name="connsiteY107" fmla="*/ 1571602 h 1937831"/>
                  <a:gd name="connsiteX108" fmla="*/ 1428327 w 1571601"/>
                  <a:gd name="connsiteY108" fmla="*/ 1584584 h 1937831"/>
                  <a:gd name="connsiteX109" fmla="*/ 1402268 w 1571601"/>
                  <a:gd name="connsiteY109" fmla="*/ 1595402 h 1937831"/>
                  <a:gd name="connsiteX110" fmla="*/ 1375363 w 1571601"/>
                  <a:gd name="connsiteY110" fmla="*/ 1603869 h 1937831"/>
                  <a:gd name="connsiteX111" fmla="*/ 1347893 w 1571601"/>
                  <a:gd name="connsiteY111" fmla="*/ 1609984 h 1937831"/>
                  <a:gd name="connsiteX112" fmla="*/ 1319953 w 1571601"/>
                  <a:gd name="connsiteY112" fmla="*/ 1613653 h 1937831"/>
                  <a:gd name="connsiteX113" fmla="*/ 1291825 w 1571601"/>
                  <a:gd name="connsiteY113" fmla="*/ 1614876 h 1937831"/>
                  <a:gd name="connsiteX114" fmla="*/ 1263697 w 1571601"/>
                  <a:gd name="connsiteY114" fmla="*/ 1613653 h 1937831"/>
                  <a:gd name="connsiteX115" fmla="*/ 1235757 w 1571601"/>
                  <a:gd name="connsiteY115" fmla="*/ 1609984 h 1937831"/>
                  <a:gd name="connsiteX116" fmla="*/ 1208287 w 1571601"/>
                  <a:gd name="connsiteY116" fmla="*/ 1603869 h 1937831"/>
                  <a:gd name="connsiteX117" fmla="*/ 1181382 w 1571601"/>
                  <a:gd name="connsiteY117" fmla="*/ 1595402 h 1937831"/>
                  <a:gd name="connsiteX118" fmla="*/ 1155324 w 1571601"/>
                  <a:gd name="connsiteY118" fmla="*/ 1584584 h 1937831"/>
                  <a:gd name="connsiteX119" fmla="*/ 1130300 w 1571601"/>
                  <a:gd name="connsiteY119" fmla="*/ 1571602 h 1937831"/>
                  <a:gd name="connsiteX120" fmla="*/ 1106499 w 1571601"/>
                  <a:gd name="connsiteY120" fmla="*/ 1556456 h 1937831"/>
                  <a:gd name="connsiteX121" fmla="*/ 1084110 w 1571601"/>
                  <a:gd name="connsiteY121" fmla="*/ 1539334 h 1937831"/>
                  <a:gd name="connsiteX122" fmla="*/ 1063319 w 1571601"/>
                  <a:gd name="connsiteY122" fmla="*/ 1520331 h 1937831"/>
                  <a:gd name="connsiteX123" fmla="*/ 1044316 w 1571601"/>
                  <a:gd name="connsiteY123" fmla="*/ 1499541 h 1937831"/>
                  <a:gd name="connsiteX124" fmla="*/ 1027195 w 1571601"/>
                  <a:gd name="connsiteY124" fmla="*/ 1477151 h 1937831"/>
                  <a:gd name="connsiteX125" fmla="*/ 1012049 w 1571601"/>
                  <a:gd name="connsiteY125" fmla="*/ 1453350 h 1937831"/>
                  <a:gd name="connsiteX126" fmla="*/ 172908 w 1571601"/>
                  <a:gd name="connsiteY126" fmla="*/ 1937832 h 1937831"/>
                  <a:gd name="connsiteX127" fmla="*/ 120885 w 1571601"/>
                  <a:gd name="connsiteY127" fmla="*/ 1837831 h 1937831"/>
                  <a:gd name="connsiteX128" fmla="*/ 77799 w 1571601"/>
                  <a:gd name="connsiteY128" fmla="*/ 1733691 h 1937831"/>
                  <a:gd name="connsiteX129" fmla="*/ 43933 w 1571601"/>
                  <a:gd name="connsiteY129" fmla="*/ 1626165 h 1937831"/>
                  <a:gd name="connsiteX130" fmla="*/ 19567 w 1571601"/>
                  <a:gd name="connsiteY130" fmla="*/ 1516098 h 1937831"/>
                  <a:gd name="connsiteX131" fmla="*/ 4892 w 1571601"/>
                  <a:gd name="connsiteY131" fmla="*/ 1404338 h 1937831"/>
                  <a:gd name="connsiteX132" fmla="*/ 0 w 1571601"/>
                  <a:gd name="connsiteY132" fmla="*/ 1291731 h 1937831"/>
                  <a:gd name="connsiteX133" fmla="*/ 4892 w 1571601"/>
                  <a:gd name="connsiteY133" fmla="*/ 1179124 h 1937831"/>
                  <a:gd name="connsiteX134" fmla="*/ 19567 w 1571601"/>
                  <a:gd name="connsiteY134" fmla="*/ 1067365 h 1937831"/>
                  <a:gd name="connsiteX135" fmla="*/ 43933 w 1571601"/>
                  <a:gd name="connsiteY135" fmla="*/ 957298 h 1937831"/>
                  <a:gd name="connsiteX136" fmla="*/ 77799 w 1571601"/>
                  <a:gd name="connsiteY136" fmla="*/ 849771 h 1937831"/>
                  <a:gd name="connsiteX137" fmla="*/ 120885 w 1571601"/>
                  <a:gd name="connsiteY137" fmla="*/ 745631 h 1937831"/>
                  <a:gd name="connsiteX138" fmla="*/ 172908 w 1571601"/>
                  <a:gd name="connsiteY138" fmla="*/ 645630 h 1937831"/>
                  <a:gd name="connsiteX139" fmla="*/ 233492 w 1571601"/>
                  <a:gd name="connsiteY139" fmla="*/ 550616 h 1937831"/>
                  <a:gd name="connsiteX140" fmla="*/ 302072 w 1571601"/>
                  <a:gd name="connsiteY140" fmla="*/ 461245 h 1937831"/>
                  <a:gd name="connsiteX141" fmla="*/ 378178 w 1571601"/>
                  <a:gd name="connsiteY141" fmla="*/ 378178 h 1937831"/>
                  <a:gd name="connsiteX142" fmla="*/ 461245 w 1571601"/>
                  <a:gd name="connsiteY142" fmla="*/ 302072 h 1937831"/>
                  <a:gd name="connsiteX143" fmla="*/ 550616 w 1571601"/>
                  <a:gd name="connsiteY143" fmla="*/ 233492 h 1937831"/>
                  <a:gd name="connsiteX144" fmla="*/ 645630 w 1571601"/>
                  <a:gd name="connsiteY144" fmla="*/ 172908 h 1937831"/>
                  <a:gd name="connsiteX145" fmla="*/ 745631 w 1571601"/>
                  <a:gd name="connsiteY145" fmla="*/ 120885 h 1937831"/>
                  <a:gd name="connsiteX146" fmla="*/ 849771 w 1571601"/>
                  <a:gd name="connsiteY146" fmla="*/ 77799 h 1937831"/>
                  <a:gd name="connsiteX147" fmla="*/ 957298 w 1571601"/>
                  <a:gd name="connsiteY147" fmla="*/ 43933 h 1937831"/>
                  <a:gd name="connsiteX148" fmla="*/ 1067364 w 1571601"/>
                  <a:gd name="connsiteY148" fmla="*/ 19567 h 1937831"/>
                  <a:gd name="connsiteX149" fmla="*/ 1179124 w 1571601"/>
                  <a:gd name="connsiteY149" fmla="*/ 4892 h 1937831"/>
                  <a:gd name="connsiteX150" fmla="*/ 1291731 w 1571601"/>
                  <a:gd name="connsiteY150" fmla="*/ 0 h 193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71601" h="1937831">
                    <a:moveTo>
                      <a:pt x="1291731" y="0"/>
                    </a:moveTo>
                    <a:lnTo>
                      <a:pt x="1291731" y="0"/>
                    </a:lnTo>
                    <a:lnTo>
                      <a:pt x="1179124" y="4892"/>
                    </a:lnTo>
                    <a:lnTo>
                      <a:pt x="1067364" y="19567"/>
                    </a:lnTo>
                    <a:lnTo>
                      <a:pt x="957298" y="43933"/>
                    </a:lnTo>
                    <a:lnTo>
                      <a:pt x="849771" y="77799"/>
                    </a:lnTo>
                    <a:lnTo>
                      <a:pt x="745631" y="120885"/>
                    </a:lnTo>
                    <a:lnTo>
                      <a:pt x="645630" y="172908"/>
                    </a:lnTo>
                    <a:lnTo>
                      <a:pt x="550616" y="233492"/>
                    </a:lnTo>
                    <a:lnTo>
                      <a:pt x="461245" y="302072"/>
                    </a:lnTo>
                    <a:lnTo>
                      <a:pt x="378178" y="378178"/>
                    </a:lnTo>
                    <a:lnTo>
                      <a:pt x="302072" y="461245"/>
                    </a:lnTo>
                    <a:lnTo>
                      <a:pt x="233492" y="550616"/>
                    </a:lnTo>
                    <a:lnTo>
                      <a:pt x="172908" y="645630"/>
                    </a:lnTo>
                    <a:lnTo>
                      <a:pt x="120885" y="745631"/>
                    </a:lnTo>
                    <a:lnTo>
                      <a:pt x="77799" y="849771"/>
                    </a:lnTo>
                    <a:lnTo>
                      <a:pt x="43933" y="957298"/>
                    </a:lnTo>
                    <a:lnTo>
                      <a:pt x="19567" y="1067365"/>
                    </a:lnTo>
                    <a:lnTo>
                      <a:pt x="4892" y="1179124"/>
                    </a:lnTo>
                    <a:lnTo>
                      <a:pt x="0" y="1291731"/>
                    </a:lnTo>
                    <a:lnTo>
                      <a:pt x="4892" y="1404338"/>
                    </a:lnTo>
                    <a:lnTo>
                      <a:pt x="19567" y="1516098"/>
                    </a:lnTo>
                    <a:lnTo>
                      <a:pt x="43933" y="1626165"/>
                    </a:lnTo>
                    <a:lnTo>
                      <a:pt x="77799" y="1733691"/>
                    </a:lnTo>
                    <a:lnTo>
                      <a:pt x="120885" y="1837831"/>
                    </a:lnTo>
                    <a:lnTo>
                      <a:pt x="172908" y="1937832"/>
                    </a:lnTo>
                    <a:lnTo>
                      <a:pt x="1012049" y="1453350"/>
                    </a:lnTo>
                    <a:lnTo>
                      <a:pt x="1027195" y="1477151"/>
                    </a:lnTo>
                    <a:lnTo>
                      <a:pt x="1044316" y="1499541"/>
                    </a:lnTo>
                    <a:lnTo>
                      <a:pt x="1063319" y="1520331"/>
                    </a:lnTo>
                    <a:lnTo>
                      <a:pt x="1084110" y="1539334"/>
                    </a:lnTo>
                    <a:lnTo>
                      <a:pt x="1106499" y="1556456"/>
                    </a:lnTo>
                    <a:lnTo>
                      <a:pt x="1130300" y="1571602"/>
                    </a:lnTo>
                    <a:lnTo>
                      <a:pt x="1155324" y="1584584"/>
                    </a:lnTo>
                    <a:lnTo>
                      <a:pt x="1181382" y="1595402"/>
                    </a:lnTo>
                    <a:lnTo>
                      <a:pt x="1208287" y="1603869"/>
                    </a:lnTo>
                    <a:lnTo>
                      <a:pt x="1235757" y="1609984"/>
                    </a:lnTo>
                    <a:lnTo>
                      <a:pt x="1263697" y="1613653"/>
                    </a:lnTo>
                    <a:lnTo>
                      <a:pt x="1291825" y="1614876"/>
                    </a:lnTo>
                    <a:lnTo>
                      <a:pt x="1319953" y="1613653"/>
                    </a:lnTo>
                    <a:lnTo>
                      <a:pt x="1347893" y="1609984"/>
                    </a:lnTo>
                    <a:lnTo>
                      <a:pt x="1375363" y="1603869"/>
                    </a:lnTo>
                    <a:lnTo>
                      <a:pt x="1402268" y="1595402"/>
                    </a:lnTo>
                    <a:lnTo>
                      <a:pt x="1428327" y="1584584"/>
                    </a:lnTo>
                    <a:lnTo>
                      <a:pt x="1453350" y="1571602"/>
                    </a:lnTo>
                    <a:lnTo>
                      <a:pt x="1477151" y="1556456"/>
                    </a:lnTo>
                    <a:lnTo>
                      <a:pt x="1499541" y="1539334"/>
                    </a:lnTo>
                    <a:lnTo>
                      <a:pt x="1520331" y="1520331"/>
                    </a:lnTo>
                    <a:lnTo>
                      <a:pt x="1539334" y="1499541"/>
                    </a:lnTo>
                    <a:lnTo>
                      <a:pt x="1556456" y="1477151"/>
                    </a:lnTo>
                    <a:lnTo>
                      <a:pt x="1571601" y="1453350"/>
                    </a:lnTo>
                    <a:lnTo>
                      <a:pt x="1326068" y="1311581"/>
                    </a:lnTo>
                    <a:lnTo>
                      <a:pt x="1327667" y="1308570"/>
                    </a:lnTo>
                    <a:lnTo>
                      <a:pt x="1328985" y="1305372"/>
                    </a:lnTo>
                    <a:lnTo>
                      <a:pt x="1330019" y="1302079"/>
                    </a:lnTo>
                    <a:lnTo>
                      <a:pt x="1330772" y="1298693"/>
                    </a:lnTo>
                    <a:lnTo>
                      <a:pt x="1331242" y="1295306"/>
                    </a:lnTo>
                    <a:lnTo>
                      <a:pt x="1331430" y="1291825"/>
                    </a:lnTo>
                    <a:lnTo>
                      <a:pt x="1331242" y="1288344"/>
                    </a:lnTo>
                    <a:lnTo>
                      <a:pt x="1330772" y="1284958"/>
                    </a:lnTo>
                    <a:lnTo>
                      <a:pt x="1330019" y="1281571"/>
                    </a:lnTo>
                    <a:lnTo>
                      <a:pt x="1328985" y="1278279"/>
                    </a:lnTo>
                    <a:lnTo>
                      <a:pt x="1327667" y="1275080"/>
                    </a:lnTo>
                    <a:lnTo>
                      <a:pt x="1326068" y="1272070"/>
                    </a:lnTo>
                    <a:lnTo>
                      <a:pt x="1324187" y="1269153"/>
                    </a:lnTo>
                    <a:lnTo>
                      <a:pt x="1322117" y="1266425"/>
                    </a:lnTo>
                    <a:lnTo>
                      <a:pt x="1319765" y="1263885"/>
                    </a:lnTo>
                    <a:lnTo>
                      <a:pt x="1317225" y="1261533"/>
                    </a:lnTo>
                    <a:lnTo>
                      <a:pt x="1314497" y="1259464"/>
                    </a:lnTo>
                    <a:lnTo>
                      <a:pt x="1311581" y="1257582"/>
                    </a:lnTo>
                    <a:lnTo>
                      <a:pt x="1308570" y="1255983"/>
                    </a:lnTo>
                    <a:lnTo>
                      <a:pt x="1305372" y="1254666"/>
                    </a:lnTo>
                    <a:lnTo>
                      <a:pt x="1302079" y="1253631"/>
                    </a:lnTo>
                    <a:lnTo>
                      <a:pt x="1298693" y="1252879"/>
                    </a:lnTo>
                    <a:lnTo>
                      <a:pt x="1295306" y="1252408"/>
                    </a:lnTo>
                    <a:lnTo>
                      <a:pt x="1291825" y="1252220"/>
                    </a:lnTo>
                    <a:lnTo>
                      <a:pt x="1291825" y="1252220"/>
                    </a:lnTo>
                    <a:lnTo>
                      <a:pt x="1295306" y="1252408"/>
                    </a:lnTo>
                    <a:lnTo>
                      <a:pt x="1298693" y="1252879"/>
                    </a:lnTo>
                    <a:lnTo>
                      <a:pt x="1302079" y="1253631"/>
                    </a:lnTo>
                    <a:lnTo>
                      <a:pt x="1305372" y="1254666"/>
                    </a:lnTo>
                    <a:lnTo>
                      <a:pt x="1308570" y="1255983"/>
                    </a:lnTo>
                    <a:lnTo>
                      <a:pt x="1311581" y="1257582"/>
                    </a:lnTo>
                    <a:lnTo>
                      <a:pt x="1314497" y="1259464"/>
                    </a:lnTo>
                    <a:lnTo>
                      <a:pt x="1317225" y="1261533"/>
                    </a:lnTo>
                    <a:lnTo>
                      <a:pt x="1319765" y="1263885"/>
                    </a:lnTo>
                    <a:lnTo>
                      <a:pt x="1322117" y="1266425"/>
                    </a:lnTo>
                    <a:lnTo>
                      <a:pt x="1324187" y="1269153"/>
                    </a:lnTo>
                    <a:lnTo>
                      <a:pt x="1326068" y="1272070"/>
                    </a:lnTo>
                    <a:lnTo>
                      <a:pt x="1327667" y="1275080"/>
                    </a:lnTo>
                    <a:lnTo>
                      <a:pt x="1328985" y="1278279"/>
                    </a:lnTo>
                    <a:lnTo>
                      <a:pt x="1330019" y="1281571"/>
                    </a:lnTo>
                    <a:lnTo>
                      <a:pt x="1330772" y="1284958"/>
                    </a:lnTo>
                    <a:lnTo>
                      <a:pt x="1331242" y="1288344"/>
                    </a:lnTo>
                    <a:lnTo>
                      <a:pt x="1331430" y="1291825"/>
                    </a:lnTo>
                    <a:lnTo>
                      <a:pt x="1331242" y="1295306"/>
                    </a:lnTo>
                    <a:lnTo>
                      <a:pt x="1330772" y="1298693"/>
                    </a:lnTo>
                    <a:lnTo>
                      <a:pt x="1330019" y="1302079"/>
                    </a:lnTo>
                    <a:lnTo>
                      <a:pt x="1328985" y="1305372"/>
                    </a:lnTo>
                    <a:lnTo>
                      <a:pt x="1327667" y="1308570"/>
                    </a:lnTo>
                    <a:lnTo>
                      <a:pt x="1326068" y="1311581"/>
                    </a:lnTo>
                    <a:lnTo>
                      <a:pt x="1571601" y="1453350"/>
                    </a:lnTo>
                    <a:lnTo>
                      <a:pt x="1556456" y="1477151"/>
                    </a:lnTo>
                    <a:lnTo>
                      <a:pt x="1539334" y="1499541"/>
                    </a:lnTo>
                    <a:lnTo>
                      <a:pt x="1520331" y="1520331"/>
                    </a:lnTo>
                    <a:lnTo>
                      <a:pt x="1499541" y="1539334"/>
                    </a:lnTo>
                    <a:lnTo>
                      <a:pt x="1477151" y="1556456"/>
                    </a:lnTo>
                    <a:lnTo>
                      <a:pt x="1453350" y="1571602"/>
                    </a:lnTo>
                    <a:lnTo>
                      <a:pt x="1428327" y="1584584"/>
                    </a:lnTo>
                    <a:lnTo>
                      <a:pt x="1402268" y="1595402"/>
                    </a:lnTo>
                    <a:lnTo>
                      <a:pt x="1375363" y="1603869"/>
                    </a:lnTo>
                    <a:lnTo>
                      <a:pt x="1347893" y="1609984"/>
                    </a:lnTo>
                    <a:lnTo>
                      <a:pt x="1319953" y="1613653"/>
                    </a:lnTo>
                    <a:lnTo>
                      <a:pt x="1291825" y="1614876"/>
                    </a:lnTo>
                    <a:lnTo>
                      <a:pt x="1263697" y="1613653"/>
                    </a:lnTo>
                    <a:lnTo>
                      <a:pt x="1235757" y="1609984"/>
                    </a:lnTo>
                    <a:lnTo>
                      <a:pt x="1208287" y="1603869"/>
                    </a:lnTo>
                    <a:lnTo>
                      <a:pt x="1181382" y="1595402"/>
                    </a:lnTo>
                    <a:lnTo>
                      <a:pt x="1155324" y="1584584"/>
                    </a:lnTo>
                    <a:lnTo>
                      <a:pt x="1130300" y="1571602"/>
                    </a:lnTo>
                    <a:lnTo>
                      <a:pt x="1106499" y="1556456"/>
                    </a:lnTo>
                    <a:lnTo>
                      <a:pt x="1084110" y="1539334"/>
                    </a:lnTo>
                    <a:lnTo>
                      <a:pt x="1063319" y="1520331"/>
                    </a:lnTo>
                    <a:lnTo>
                      <a:pt x="1044316" y="1499541"/>
                    </a:lnTo>
                    <a:lnTo>
                      <a:pt x="1027195" y="1477151"/>
                    </a:lnTo>
                    <a:lnTo>
                      <a:pt x="1012049" y="1453350"/>
                    </a:lnTo>
                    <a:lnTo>
                      <a:pt x="172908" y="1937832"/>
                    </a:lnTo>
                    <a:lnTo>
                      <a:pt x="120885" y="1837831"/>
                    </a:lnTo>
                    <a:lnTo>
                      <a:pt x="77799" y="1733691"/>
                    </a:lnTo>
                    <a:lnTo>
                      <a:pt x="43933" y="1626165"/>
                    </a:lnTo>
                    <a:lnTo>
                      <a:pt x="19567" y="1516098"/>
                    </a:lnTo>
                    <a:lnTo>
                      <a:pt x="4892" y="1404338"/>
                    </a:lnTo>
                    <a:lnTo>
                      <a:pt x="0" y="1291731"/>
                    </a:lnTo>
                    <a:lnTo>
                      <a:pt x="4892" y="1179124"/>
                    </a:lnTo>
                    <a:lnTo>
                      <a:pt x="19567" y="1067365"/>
                    </a:lnTo>
                    <a:lnTo>
                      <a:pt x="43933" y="957298"/>
                    </a:lnTo>
                    <a:lnTo>
                      <a:pt x="77799" y="849771"/>
                    </a:lnTo>
                    <a:lnTo>
                      <a:pt x="120885" y="745631"/>
                    </a:lnTo>
                    <a:lnTo>
                      <a:pt x="172908" y="645630"/>
                    </a:lnTo>
                    <a:lnTo>
                      <a:pt x="233492" y="550616"/>
                    </a:lnTo>
                    <a:lnTo>
                      <a:pt x="302072" y="461245"/>
                    </a:lnTo>
                    <a:lnTo>
                      <a:pt x="378178" y="378178"/>
                    </a:lnTo>
                    <a:lnTo>
                      <a:pt x="461245" y="302072"/>
                    </a:lnTo>
                    <a:lnTo>
                      <a:pt x="550616" y="233492"/>
                    </a:lnTo>
                    <a:lnTo>
                      <a:pt x="645630" y="172908"/>
                    </a:lnTo>
                    <a:lnTo>
                      <a:pt x="745631" y="120885"/>
                    </a:lnTo>
                    <a:lnTo>
                      <a:pt x="849771" y="77799"/>
                    </a:lnTo>
                    <a:lnTo>
                      <a:pt x="957298" y="43933"/>
                    </a:lnTo>
                    <a:lnTo>
                      <a:pt x="1067364" y="19567"/>
                    </a:lnTo>
                    <a:lnTo>
                      <a:pt x="1179124" y="4892"/>
                    </a:lnTo>
                    <a:lnTo>
                      <a:pt x="1291731" y="0"/>
                    </a:lnTo>
                    <a:close/>
                  </a:path>
                </a:pathLst>
              </a:custGeom>
              <a:solidFill>
                <a:srgbClr val="6586CD"/>
              </a:solidFill>
              <a:ln w="9407" cap="flat">
                <a:solidFill>
                  <a:srgbClr val="6586C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3CA7DA6E-F71C-9636-5917-193CAEA0F2BC}"/>
                  </a:ext>
                </a:extLst>
              </p:cNvPr>
              <p:cNvSpPr/>
              <p:nvPr/>
            </p:nvSpPr>
            <p:spPr>
              <a:xfrm>
                <a:off x="853088" y="2818244"/>
                <a:ext cx="2024662" cy="2347242"/>
              </a:xfrm>
              <a:custGeom>
                <a:avLst/>
                <a:gdLst>
                  <a:gd name="connsiteX0" fmla="*/ 1564546 w 2024662"/>
                  <a:gd name="connsiteY0" fmla="*/ 376 h 2347242"/>
                  <a:gd name="connsiteX1" fmla="*/ 1564546 w 2024662"/>
                  <a:gd name="connsiteY1" fmla="*/ 273097 h 2347242"/>
                  <a:gd name="connsiteX2" fmla="*/ 1451939 w 2024662"/>
                  <a:gd name="connsiteY2" fmla="*/ 277989 h 2347242"/>
                  <a:gd name="connsiteX3" fmla="*/ 1340179 w 2024662"/>
                  <a:gd name="connsiteY3" fmla="*/ 292664 h 2347242"/>
                  <a:gd name="connsiteX4" fmla="*/ 1230113 w 2024662"/>
                  <a:gd name="connsiteY4" fmla="*/ 317030 h 2347242"/>
                  <a:gd name="connsiteX5" fmla="*/ 1122586 w 2024662"/>
                  <a:gd name="connsiteY5" fmla="*/ 350896 h 2347242"/>
                  <a:gd name="connsiteX6" fmla="*/ 1018446 w 2024662"/>
                  <a:gd name="connsiteY6" fmla="*/ 393982 h 2347242"/>
                  <a:gd name="connsiteX7" fmla="*/ 918445 w 2024662"/>
                  <a:gd name="connsiteY7" fmla="*/ 446005 h 2347242"/>
                  <a:gd name="connsiteX8" fmla="*/ 823430 w 2024662"/>
                  <a:gd name="connsiteY8" fmla="*/ 506589 h 2347242"/>
                  <a:gd name="connsiteX9" fmla="*/ 734060 w 2024662"/>
                  <a:gd name="connsiteY9" fmla="*/ 575169 h 2347242"/>
                  <a:gd name="connsiteX10" fmla="*/ 650993 w 2024662"/>
                  <a:gd name="connsiteY10" fmla="*/ 651275 h 2347242"/>
                  <a:gd name="connsiteX11" fmla="*/ 574887 w 2024662"/>
                  <a:gd name="connsiteY11" fmla="*/ 734342 h 2347242"/>
                  <a:gd name="connsiteX12" fmla="*/ 506307 w 2024662"/>
                  <a:gd name="connsiteY12" fmla="*/ 823713 h 2347242"/>
                  <a:gd name="connsiteX13" fmla="*/ 445723 w 2024662"/>
                  <a:gd name="connsiteY13" fmla="*/ 918727 h 2347242"/>
                  <a:gd name="connsiteX14" fmla="*/ 393700 w 2024662"/>
                  <a:gd name="connsiteY14" fmla="*/ 1018728 h 2347242"/>
                  <a:gd name="connsiteX15" fmla="*/ 350614 w 2024662"/>
                  <a:gd name="connsiteY15" fmla="*/ 1122868 h 2347242"/>
                  <a:gd name="connsiteX16" fmla="*/ 316747 w 2024662"/>
                  <a:gd name="connsiteY16" fmla="*/ 1230395 h 2347242"/>
                  <a:gd name="connsiteX17" fmla="*/ 292382 w 2024662"/>
                  <a:gd name="connsiteY17" fmla="*/ 1340462 h 2347242"/>
                  <a:gd name="connsiteX18" fmla="*/ 277707 w 2024662"/>
                  <a:gd name="connsiteY18" fmla="*/ 1452221 h 2347242"/>
                  <a:gd name="connsiteX19" fmla="*/ 272815 w 2024662"/>
                  <a:gd name="connsiteY19" fmla="*/ 1564828 h 2347242"/>
                  <a:gd name="connsiteX20" fmla="*/ 277707 w 2024662"/>
                  <a:gd name="connsiteY20" fmla="*/ 1677435 h 2347242"/>
                  <a:gd name="connsiteX21" fmla="*/ 292382 w 2024662"/>
                  <a:gd name="connsiteY21" fmla="*/ 1789195 h 2347242"/>
                  <a:gd name="connsiteX22" fmla="*/ 316747 w 2024662"/>
                  <a:gd name="connsiteY22" fmla="*/ 1899262 h 2347242"/>
                  <a:gd name="connsiteX23" fmla="*/ 350614 w 2024662"/>
                  <a:gd name="connsiteY23" fmla="*/ 2006788 h 2347242"/>
                  <a:gd name="connsiteX24" fmla="*/ 393700 w 2024662"/>
                  <a:gd name="connsiteY24" fmla="*/ 2110928 h 2347242"/>
                  <a:gd name="connsiteX25" fmla="*/ 445723 w 2024662"/>
                  <a:gd name="connsiteY25" fmla="*/ 2210929 h 2347242"/>
                  <a:gd name="connsiteX26" fmla="*/ 1284864 w 2024662"/>
                  <a:gd name="connsiteY26" fmla="*/ 1726448 h 2347242"/>
                  <a:gd name="connsiteX27" fmla="*/ 1300010 w 2024662"/>
                  <a:gd name="connsiteY27" fmla="*/ 1750248 h 2347242"/>
                  <a:gd name="connsiteX28" fmla="*/ 1317131 w 2024662"/>
                  <a:gd name="connsiteY28" fmla="*/ 1772638 h 2347242"/>
                  <a:gd name="connsiteX29" fmla="*/ 1336134 w 2024662"/>
                  <a:gd name="connsiteY29" fmla="*/ 1793428 h 2347242"/>
                  <a:gd name="connsiteX30" fmla="*/ 1356924 w 2024662"/>
                  <a:gd name="connsiteY30" fmla="*/ 1812431 h 2347242"/>
                  <a:gd name="connsiteX31" fmla="*/ 1379314 w 2024662"/>
                  <a:gd name="connsiteY31" fmla="*/ 1829553 h 2347242"/>
                  <a:gd name="connsiteX32" fmla="*/ 1403115 w 2024662"/>
                  <a:gd name="connsiteY32" fmla="*/ 1844699 h 2347242"/>
                  <a:gd name="connsiteX33" fmla="*/ 1428139 w 2024662"/>
                  <a:gd name="connsiteY33" fmla="*/ 1857681 h 2347242"/>
                  <a:gd name="connsiteX34" fmla="*/ 1454197 w 2024662"/>
                  <a:gd name="connsiteY34" fmla="*/ 1868499 h 2347242"/>
                  <a:gd name="connsiteX35" fmla="*/ 1481102 w 2024662"/>
                  <a:gd name="connsiteY35" fmla="*/ 1876966 h 2347242"/>
                  <a:gd name="connsiteX36" fmla="*/ 1508572 w 2024662"/>
                  <a:gd name="connsiteY36" fmla="*/ 1883081 h 2347242"/>
                  <a:gd name="connsiteX37" fmla="*/ 1536512 w 2024662"/>
                  <a:gd name="connsiteY37" fmla="*/ 1886750 h 2347242"/>
                  <a:gd name="connsiteX38" fmla="*/ 1564640 w 2024662"/>
                  <a:gd name="connsiteY38" fmla="*/ 1887973 h 2347242"/>
                  <a:gd name="connsiteX39" fmla="*/ 1592768 w 2024662"/>
                  <a:gd name="connsiteY39" fmla="*/ 1886750 h 2347242"/>
                  <a:gd name="connsiteX40" fmla="*/ 1620708 w 2024662"/>
                  <a:gd name="connsiteY40" fmla="*/ 1883081 h 2347242"/>
                  <a:gd name="connsiteX41" fmla="*/ 1648178 w 2024662"/>
                  <a:gd name="connsiteY41" fmla="*/ 1876966 h 2347242"/>
                  <a:gd name="connsiteX42" fmla="*/ 1675083 w 2024662"/>
                  <a:gd name="connsiteY42" fmla="*/ 1868499 h 2347242"/>
                  <a:gd name="connsiteX43" fmla="*/ 1701142 w 2024662"/>
                  <a:gd name="connsiteY43" fmla="*/ 1857681 h 2347242"/>
                  <a:gd name="connsiteX44" fmla="*/ 1726165 w 2024662"/>
                  <a:gd name="connsiteY44" fmla="*/ 1844699 h 2347242"/>
                  <a:gd name="connsiteX45" fmla="*/ 1749966 w 2024662"/>
                  <a:gd name="connsiteY45" fmla="*/ 1829553 h 2347242"/>
                  <a:gd name="connsiteX46" fmla="*/ 1772356 w 2024662"/>
                  <a:gd name="connsiteY46" fmla="*/ 1812431 h 2347242"/>
                  <a:gd name="connsiteX47" fmla="*/ 1793146 w 2024662"/>
                  <a:gd name="connsiteY47" fmla="*/ 1793428 h 2347242"/>
                  <a:gd name="connsiteX48" fmla="*/ 1812149 w 2024662"/>
                  <a:gd name="connsiteY48" fmla="*/ 1772638 h 2347242"/>
                  <a:gd name="connsiteX49" fmla="*/ 1829270 w 2024662"/>
                  <a:gd name="connsiteY49" fmla="*/ 1750248 h 2347242"/>
                  <a:gd name="connsiteX50" fmla="*/ 1844416 w 2024662"/>
                  <a:gd name="connsiteY50" fmla="*/ 1726448 h 2347242"/>
                  <a:gd name="connsiteX51" fmla="*/ 1598883 w 2024662"/>
                  <a:gd name="connsiteY51" fmla="*/ 1584678 h 2347242"/>
                  <a:gd name="connsiteX52" fmla="*/ 1600482 w 2024662"/>
                  <a:gd name="connsiteY52" fmla="*/ 1581668 h 2347242"/>
                  <a:gd name="connsiteX53" fmla="*/ 1601799 w 2024662"/>
                  <a:gd name="connsiteY53" fmla="*/ 1578469 h 2347242"/>
                  <a:gd name="connsiteX54" fmla="*/ 1602834 w 2024662"/>
                  <a:gd name="connsiteY54" fmla="*/ 1575176 h 2347242"/>
                  <a:gd name="connsiteX55" fmla="*/ 1603587 w 2024662"/>
                  <a:gd name="connsiteY55" fmla="*/ 1571790 h 2347242"/>
                  <a:gd name="connsiteX56" fmla="*/ 1604057 w 2024662"/>
                  <a:gd name="connsiteY56" fmla="*/ 1568403 h 2347242"/>
                  <a:gd name="connsiteX57" fmla="*/ 1604245 w 2024662"/>
                  <a:gd name="connsiteY57" fmla="*/ 1564922 h 2347242"/>
                  <a:gd name="connsiteX58" fmla="*/ 1604057 w 2024662"/>
                  <a:gd name="connsiteY58" fmla="*/ 1561442 h 2347242"/>
                  <a:gd name="connsiteX59" fmla="*/ 1603587 w 2024662"/>
                  <a:gd name="connsiteY59" fmla="*/ 1558055 h 2347242"/>
                  <a:gd name="connsiteX60" fmla="*/ 1602834 w 2024662"/>
                  <a:gd name="connsiteY60" fmla="*/ 1554668 h 2347242"/>
                  <a:gd name="connsiteX61" fmla="*/ 1601799 w 2024662"/>
                  <a:gd name="connsiteY61" fmla="*/ 1551376 h 2347242"/>
                  <a:gd name="connsiteX62" fmla="*/ 1600482 w 2024662"/>
                  <a:gd name="connsiteY62" fmla="*/ 1548177 h 2347242"/>
                  <a:gd name="connsiteX63" fmla="*/ 1598883 w 2024662"/>
                  <a:gd name="connsiteY63" fmla="*/ 1545167 h 2347242"/>
                  <a:gd name="connsiteX64" fmla="*/ 1597001 w 2024662"/>
                  <a:gd name="connsiteY64" fmla="*/ 1542250 h 2347242"/>
                  <a:gd name="connsiteX65" fmla="*/ 1594932 w 2024662"/>
                  <a:gd name="connsiteY65" fmla="*/ 1539522 h 2347242"/>
                  <a:gd name="connsiteX66" fmla="*/ 1592580 w 2024662"/>
                  <a:gd name="connsiteY66" fmla="*/ 1536982 h 2347242"/>
                  <a:gd name="connsiteX67" fmla="*/ 1590040 w 2024662"/>
                  <a:gd name="connsiteY67" fmla="*/ 1534630 h 2347242"/>
                  <a:gd name="connsiteX68" fmla="*/ 1587312 w 2024662"/>
                  <a:gd name="connsiteY68" fmla="*/ 1532561 h 2347242"/>
                  <a:gd name="connsiteX69" fmla="*/ 1584396 w 2024662"/>
                  <a:gd name="connsiteY69" fmla="*/ 1530679 h 2347242"/>
                  <a:gd name="connsiteX70" fmla="*/ 1581385 w 2024662"/>
                  <a:gd name="connsiteY70" fmla="*/ 1529080 h 2347242"/>
                  <a:gd name="connsiteX71" fmla="*/ 1578187 w 2024662"/>
                  <a:gd name="connsiteY71" fmla="*/ 1527763 h 2347242"/>
                  <a:gd name="connsiteX72" fmla="*/ 1574894 w 2024662"/>
                  <a:gd name="connsiteY72" fmla="*/ 1526728 h 2347242"/>
                  <a:gd name="connsiteX73" fmla="*/ 1571507 w 2024662"/>
                  <a:gd name="connsiteY73" fmla="*/ 1525976 h 2347242"/>
                  <a:gd name="connsiteX74" fmla="*/ 1568121 w 2024662"/>
                  <a:gd name="connsiteY74" fmla="*/ 1525505 h 2347242"/>
                  <a:gd name="connsiteX75" fmla="*/ 1564640 w 2024662"/>
                  <a:gd name="connsiteY75" fmla="*/ 1525317 h 2347242"/>
                  <a:gd name="connsiteX76" fmla="*/ 1564640 w 2024662"/>
                  <a:gd name="connsiteY76" fmla="*/ 1353067 h 2347242"/>
                  <a:gd name="connsiteX77" fmla="*/ 1564640 w 2024662"/>
                  <a:gd name="connsiteY77" fmla="*/ 1353067 h 2347242"/>
                  <a:gd name="connsiteX78" fmla="*/ 1583079 w 2024662"/>
                  <a:gd name="connsiteY78" fmla="*/ 1353914 h 2347242"/>
                  <a:gd name="connsiteX79" fmla="*/ 1601423 w 2024662"/>
                  <a:gd name="connsiteY79" fmla="*/ 1356360 h 2347242"/>
                  <a:gd name="connsiteX80" fmla="*/ 1619485 w 2024662"/>
                  <a:gd name="connsiteY80" fmla="*/ 1360311 h 2347242"/>
                  <a:gd name="connsiteX81" fmla="*/ 1637077 w 2024662"/>
                  <a:gd name="connsiteY81" fmla="*/ 1365862 h 2347242"/>
                  <a:gd name="connsiteX82" fmla="*/ 1654105 w 2024662"/>
                  <a:gd name="connsiteY82" fmla="*/ 1372917 h 2347242"/>
                  <a:gd name="connsiteX83" fmla="*/ 1670473 w 2024662"/>
                  <a:gd name="connsiteY83" fmla="*/ 1381478 h 2347242"/>
                  <a:gd name="connsiteX84" fmla="*/ 1686090 w 2024662"/>
                  <a:gd name="connsiteY84" fmla="*/ 1391356 h 2347242"/>
                  <a:gd name="connsiteX85" fmla="*/ 1700765 w 2024662"/>
                  <a:gd name="connsiteY85" fmla="*/ 1402644 h 2347242"/>
                  <a:gd name="connsiteX86" fmla="*/ 1714406 w 2024662"/>
                  <a:gd name="connsiteY86" fmla="*/ 1415156 h 2347242"/>
                  <a:gd name="connsiteX87" fmla="*/ 1726918 w 2024662"/>
                  <a:gd name="connsiteY87" fmla="*/ 1428797 h 2347242"/>
                  <a:gd name="connsiteX88" fmla="*/ 1738207 w 2024662"/>
                  <a:gd name="connsiteY88" fmla="*/ 1443473 h 2347242"/>
                  <a:gd name="connsiteX89" fmla="*/ 1748084 w 2024662"/>
                  <a:gd name="connsiteY89" fmla="*/ 1459089 h 2347242"/>
                  <a:gd name="connsiteX90" fmla="*/ 1756645 w 2024662"/>
                  <a:gd name="connsiteY90" fmla="*/ 1475458 h 2347242"/>
                  <a:gd name="connsiteX91" fmla="*/ 1763701 w 2024662"/>
                  <a:gd name="connsiteY91" fmla="*/ 1492485 h 2347242"/>
                  <a:gd name="connsiteX92" fmla="*/ 1769251 w 2024662"/>
                  <a:gd name="connsiteY92" fmla="*/ 1510077 h 2347242"/>
                  <a:gd name="connsiteX93" fmla="*/ 1773202 w 2024662"/>
                  <a:gd name="connsiteY93" fmla="*/ 1528139 h 2347242"/>
                  <a:gd name="connsiteX94" fmla="*/ 1775648 w 2024662"/>
                  <a:gd name="connsiteY94" fmla="*/ 1546484 h 2347242"/>
                  <a:gd name="connsiteX95" fmla="*/ 1776495 w 2024662"/>
                  <a:gd name="connsiteY95" fmla="*/ 1564922 h 2347242"/>
                  <a:gd name="connsiteX96" fmla="*/ 1775648 w 2024662"/>
                  <a:gd name="connsiteY96" fmla="*/ 1583361 h 2347242"/>
                  <a:gd name="connsiteX97" fmla="*/ 1773202 w 2024662"/>
                  <a:gd name="connsiteY97" fmla="*/ 1601705 h 2347242"/>
                  <a:gd name="connsiteX98" fmla="*/ 1769251 w 2024662"/>
                  <a:gd name="connsiteY98" fmla="*/ 1619767 h 2347242"/>
                  <a:gd name="connsiteX99" fmla="*/ 1763701 w 2024662"/>
                  <a:gd name="connsiteY99" fmla="*/ 1637359 h 2347242"/>
                  <a:gd name="connsiteX100" fmla="*/ 1756645 w 2024662"/>
                  <a:gd name="connsiteY100" fmla="*/ 1654387 h 2347242"/>
                  <a:gd name="connsiteX101" fmla="*/ 1748084 w 2024662"/>
                  <a:gd name="connsiteY101" fmla="*/ 1670756 h 2347242"/>
                  <a:gd name="connsiteX102" fmla="*/ 2024662 w 2024662"/>
                  <a:gd name="connsiteY102" fmla="*/ 1830493 h 2347242"/>
                  <a:gd name="connsiteX103" fmla="*/ 1999733 w 2024662"/>
                  <a:gd name="connsiteY103" fmla="*/ 1869534 h 2347242"/>
                  <a:gd name="connsiteX104" fmla="*/ 1971510 w 2024662"/>
                  <a:gd name="connsiteY104" fmla="*/ 1906317 h 2347242"/>
                  <a:gd name="connsiteX105" fmla="*/ 1940184 w 2024662"/>
                  <a:gd name="connsiteY105" fmla="*/ 1940466 h 2347242"/>
                  <a:gd name="connsiteX106" fmla="*/ 1906035 w 2024662"/>
                  <a:gd name="connsiteY106" fmla="*/ 1971793 h 2347242"/>
                  <a:gd name="connsiteX107" fmla="*/ 1869252 w 2024662"/>
                  <a:gd name="connsiteY107" fmla="*/ 2000015 h 2347242"/>
                  <a:gd name="connsiteX108" fmla="*/ 1830211 w 2024662"/>
                  <a:gd name="connsiteY108" fmla="*/ 2024944 h 2347242"/>
                  <a:gd name="connsiteX109" fmla="*/ 1789101 w 2024662"/>
                  <a:gd name="connsiteY109" fmla="*/ 2046299 h 2347242"/>
                  <a:gd name="connsiteX110" fmla="*/ 1746297 w 2024662"/>
                  <a:gd name="connsiteY110" fmla="*/ 2063985 h 2347242"/>
                  <a:gd name="connsiteX111" fmla="*/ 1702082 w 2024662"/>
                  <a:gd name="connsiteY111" fmla="*/ 2077908 h 2347242"/>
                  <a:gd name="connsiteX112" fmla="*/ 1656833 w 2024662"/>
                  <a:gd name="connsiteY112" fmla="*/ 2087974 h 2347242"/>
                  <a:gd name="connsiteX113" fmla="*/ 1610924 w 2024662"/>
                  <a:gd name="connsiteY113" fmla="*/ 2093995 h 2347242"/>
                  <a:gd name="connsiteX114" fmla="*/ 1564640 w 2024662"/>
                  <a:gd name="connsiteY114" fmla="*/ 2095970 h 2347242"/>
                  <a:gd name="connsiteX115" fmla="*/ 1518356 w 2024662"/>
                  <a:gd name="connsiteY115" fmla="*/ 2093995 h 2347242"/>
                  <a:gd name="connsiteX116" fmla="*/ 1472448 w 2024662"/>
                  <a:gd name="connsiteY116" fmla="*/ 2087974 h 2347242"/>
                  <a:gd name="connsiteX117" fmla="*/ 1427198 w 2024662"/>
                  <a:gd name="connsiteY117" fmla="*/ 2077908 h 2347242"/>
                  <a:gd name="connsiteX118" fmla="*/ 1382983 w 2024662"/>
                  <a:gd name="connsiteY118" fmla="*/ 2063985 h 2347242"/>
                  <a:gd name="connsiteX119" fmla="*/ 1340179 w 2024662"/>
                  <a:gd name="connsiteY119" fmla="*/ 2046299 h 2347242"/>
                  <a:gd name="connsiteX120" fmla="*/ 1299069 w 2024662"/>
                  <a:gd name="connsiteY120" fmla="*/ 2024944 h 2347242"/>
                  <a:gd name="connsiteX121" fmla="*/ 1260028 w 2024662"/>
                  <a:gd name="connsiteY121" fmla="*/ 2000015 h 2347242"/>
                  <a:gd name="connsiteX122" fmla="*/ 1223245 w 2024662"/>
                  <a:gd name="connsiteY122" fmla="*/ 1971793 h 2347242"/>
                  <a:gd name="connsiteX123" fmla="*/ 1189096 w 2024662"/>
                  <a:gd name="connsiteY123" fmla="*/ 1940466 h 2347242"/>
                  <a:gd name="connsiteX124" fmla="*/ 1157770 w 2024662"/>
                  <a:gd name="connsiteY124" fmla="*/ 1906317 h 2347242"/>
                  <a:gd name="connsiteX125" fmla="*/ 1129547 w 2024662"/>
                  <a:gd name="connsiteY125" fmla="*/ 1869534 h 2347242"/>
                  <a:gd name="connsiteX126" fmla="*/ 1104618 w 2024662"/>
                  <a:gd name="connsiteY126" fmla="*/ 1830493 h 2347242"/>
                  <a:gd name="connsiteX127" fmla="*/ 209503 w 2024662"/>
                  <a:gd name="connsiteY127" fmla="*/ 2347242 h 2347242"/>
                  <a:gd name="connsiteX128" fmla="*/ 146473 w 2024662"/>
                  <a:gd name="connsiteY128" fmla="*/ 2226169 h 2347242"/>
                  <a:gd name="connsiteX129" fmla="*/ 94262 w 2024662"/>
                  <a:gd name="connsiteY129" fmla="*/ 2100016 h 2347242"/>
                  <a:gd name="connsiteX130" fmla="*/ 53246 w 2024662"/>
                  <a:gd name="connsiteY130" fmla="*/ 1969817 h 2347242"/>
                  <a:gd name="connsiteX131" fmla="*/ 23707 w 2024662"/>
                  <a:gd name="connsiteY131" fmla="*/ 1836514 h 2347242"/>
                  <a:gd name="connsiteX132" fmla="*/ 5927 w 2024662"/>
                  <a:gd name="connsiteY132" fmla="*/ 1701142 h 2347242"/>
                  <a:gd name="connsiteX133" fmla="*/ 0 w 2024662"/>
                  <a:gd name="connsiteY133" fmla="*/ 1564734 h 2347242"/>
                  <a:gd name="connsiteX134" fmla="*/ 5927 w 2024662"/>
                  <a:gd name="connsiteY134" fmla="*/ 1428327 h 2347242"/>
                  <a:gd name="connsiteX135" fmla="*/ 23707 w 2024662"/>
                  <a:gd name="connsiteY135" fmla="*/ 1292954 h 2347242"/>
                  <a:gd name="connsiteX136" fmla="*/ 53246 w 2024662"/>
                  <a:gd name="connsiteY136" fmla="*/ 1159651 h 2347242"/>
                  <a:gd name="connsiteX137" fmla="*/ 94262 w 2024662"/>
                  <a:gd name="connsiteY137" fmla="*/ 1029453 h 2347242"/>
                  <a:gd name="connsiteX138" fmla="*/ 146473 w 2024662"/>
                  <a:gd name="connsiteY138" fmla="*/ 903299 h 2347242"/>
                  <a:gd name="connsiteX139" fmla="*/ 209503 w 2024662"/>
                  <a:gd name="connsiteY139" fmla="*/ 782226 h 2347242"/>
                  <a:gd name="connsiteX140" fmla="*/ 282881 w 2024662"/>
                  <a:gd name="connsiteY140" fmla="*/ 667079 h 2347242"/>
                  <a:gd name="connsiteX141" fmla="*/ 365948 w 2024662"/>
                  <a:gd name="connsiteY141" fmla="*/ 558800 h 2347242"/>
                  <a:gd name="connsiteX142" fmla="*/ 458141 w 2024662"/>
                  <a:gd name="connsiteY142" fmla="*/ 458141 h 2347242"/>
                  <a:gd name="connsiteX143" fmla="*/ 558800 w 2024662"/>
                  <a:gd name="connsiteY143" fmla="*/ 365948 h 2347242"/>
                  <a:gd name="connsiteX144" fmla="*/ 667079 w 2024662"/>
                  <a:gd name="connsiteY144" fmla="*/ 282881 h 2347242"/>
                  <a:gd name="connsiteX145" fmla="*/ 782226 w 2024662"/>
                  <a:gd name="connsiteY145" fmla="*/ 209503 h 2347242"/>
                  <a:gd name="connsiteX146" fmla="*/ 903299 w 2024662"/>
                  <a:gd name="connsiteY146" fmla="*/ 146473 h 2347242"/>
                  <a:gd name="connsiteX147" fmla="*/ 1029453 w 2024662"/>
                  <a:gd name="connsiteY147" fmla="*/ 94262 h 2347242"/>
                  <a:gd name="connsiteX148" fmla="*/ 1159651 w 2024662"/>
                  <a:gd name="connsiteY148" fmla="*/ 53246 h 2347242"/>
                  <a:gd name="connsiteX149" fmla="*/ 1292954 w 2024662"/>
                  <a:gd name="connsiteY149" fmla="*/ 23707 h 2347242"/>
                  <a:gd name="connsiteX150" fmla="*/ 1428327 w 2024662"/>
                  <a:gd name="connsiteY150" fmla="*/ 5927 h 2347242"/>
                  <a:gd name="connsiteX151" fmla="*/ 1564734 w 2024662"/>
                  <a:gd name="connsiteY151" fmla="*/ 0 h 2347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2024662" h="2347242">
                    <a:moveTo>
                      <a:pt x="1564546" y="376"/>
                    </a:moveTo>
                    <a:lnTo>
                      <a:pt x="1564546" y="273097"/>
                    </a:lnTo>
                    <a:lnTo>
                      <a:pt x="1451939" y="277989"/>
                    </a:lnTo>
                    <a:lnTo>
                      <a:pt x="1340179" y="292664"/>
                    </a:lnTo>
                    <a:lnTo>
                      <a:pt x="1230113" y="317030"/>
                    </a:lnTo>
                    <a:lnTo>
                      <a:pt x="1122586" y="350896"/>
                    </a:lnTo>
                    <a:lnTo>
                      <a:pt x="1018446" y="393982"/>
                    </a:lnTo>
                    <a:lnTo>
                      <a:pt x="918445" y="446005"/>
                    </a:lnTo>
                    <a:lnTo>
                      <a:pt x="823430" y="506589"/>
                    </a:lnTo>
                    <a:lnTo>
                      <a:pt x="734060" y="575169"/>
                    </a:lnTo>
                    <a:lnTo>
                      <a:pt x="650993" y="651275"/>
                    </a:lnTo>
                    <a:lnTo>
                      <a:pt x="574887" y="734342"/>
                    </a:lnTo>
                    <a:lnTo>
                      <a:pt x="506307" y="823713"/>
                    </a:lnTo>
                    <a:lnTo>
                      <a:pt x="445723" y="918727"/>
                    </a:lnTo>
                    <a:lnTo>
                      <a:pt x="393700" y="1018728"/>
                    </a:lnTo>
                    <a:lnTo>
                      <a:pt x="350614" y="1122868"/>
                    </a:lnTo>
                    <a:lnTo>
                      <a:pt x="316747" y="1230395"/>
                    </a:lnTo>
                    <a:lnTo>
                      <a:pt x="292382" y="1340462"/>
                    </a:lnTo>
                    <a:lnTo>
                      <a:pt x="277707" y="1452221"/>
                    </a:lnTo>
                    <a:lnTo>
                      <a:pt x="272815" y="1564828"/>
                    </a:lnTo>
                    <a:lnTo>
                      <a:pt x="277707" y="1677435"/>
                    </a:lnTo>
                    <a:lnTo>
                      <a:pt x="292382" y="1789195"/>
                    </a:lnTo>
                    <a:lnTo>
                      <a:pt x="316747" y="1899262"/>
                    </a:lnTo>
                    <a:lnTo>
                      <a:pt x="350614" y="2006788"/>
                    </a:lnTo>
                    <a:lnTo>
                      <a:pt x="393700" y="2110928"/>
                    </a:lnTo>
                    <a:lnTo>
                      <a:pt x="445723" y="2210929"/>
                    </a:lnTo>
                    <a:lnTo>
                      <a:pt x="1284864" y="1726448"/>
                    </a:lnTo>
                    <a:lnTo>
                      <a:pt x="1300010" y="1750248"/>
                    </a:lnTo>
                    <a:lnTo>
                      <a:pt x="1317131" y="1772638"/>
                    </a:lnTo>
                    <a:lnTo>
                      <a:pt x="1336134" y="1793428"/>
                    </a:lnTo>
                    <a:lnTo>
                      <a:pt x="1356924" y="1812431"/>
                    </a:lnTo>
                    <a:lnTo>
                      <a:pt x="1379314" y="1829553"/>
                    </a:lnTo>
                    <a:lnTo>
                      <a:pt x="1403115" y="1844699"/>
                    </a:lnTo>
                    <a:lnTo>
                      <a:pt x="1428139" y="1857681"/>
                    </a:lnTo>
                    <a:lnTo>
                      <a:pt x="1454197" y="1868499"/>
                    </a:lnTo>
                    <a:lnTo>
                      <a:pt x="1481102" y="1876966"/>
                    </a:lnTo>
                    <a:lnTo>
                      <a:pt x="1508572" y="1883081"/>
                    </a:lnTo>
                    <a:lnTo>
                      <a:pt x="1536512" y="1886750"/>
                    </a:lnTo>
                    <a:lnTo>
                      <a:pt x="1564640" y="1887973"/>
                    </a:lnTo>
                    <a:lnTo>
                      <a:pt x="1592768" y="1886750"/>
                    </a:lnTo>
                    <a:lnTo>
                      <a:pt x="1620708" y="1883081"/>
                    </a:lnTo>
                    <a:lnTo>
                      <a:pt x="1648178" y="1876966"/>
                    </a:lnTo>
                    <a:lnTo>
                      <a:pt x="1675083" y="1868499"/>
                    </a:lnTo>
                    <a:lnTo>
                      <a:pt x="1701142" y="1857681"/>
                    </a:lnTo>
                    <a:lnTo>
                      <a:pt x="1726165" y="1844699"/>
                    </a:lnTo>
                    <a:lnTo>
                      <a:pt x="1749966" y="1829553"/>
                    </a:lnTo>
                    <a:lnTo>
                      <a:pt x="1772356" y="1812431"/>
                    </a:lnTo>
                    <a:lnTo>
                      <a:pt x="1793146" y="1793428"/>
                    </a:lnTo>
                    <a:lnTo>
                      <a:pt x="1812149" y="1772638"/>
                    </a:lnTo>
                    <a:lnTo>
                      <a:pt x="1829270" y="1750248"/>
                    </a:lnTo>
                    <a:lnTo>
                      <a:pt x="1844416" y="1726448"/>
                    </a:lnTo>
                    <a:lnTo>
                      <a:pt x="1598883" y="1584678"/>
                    </a:lnTo>
                    <a:lnTo>
                      <a:pt x="1600482" y="1581668"/>
                    </a:lnTo>
                    <a:lnTo>
                      <a:pt x="1601799" y="1578469"/>
                    </a:lnTo>
                    <a:lnTo>
                      <a:pt x="1602834" y="1575176"/>
                    </a:lnTo>
                    <a:lnTo>
                      <a:pt x="1603587" y="1571790"/>
                    </a:lnTo>
                    <a:lnTo>
                      <a:pt x="1604057" y="1568403"/>
                    </a:lnTo>
                    <a:lnTo>
                      <a:pt x="1604245" y="1564922"/>
                    </a:lnTo>
                    <a:lnTo>
                      <a:pt x="1604057" y="1561442"/>
                    </a:lnTo>
                    <a:lnTo>
                      <a:pt x="1603587" y="1558055"/>
                    </a:lnTo>
                    <a:lnTo>
                      <a:pt x="1602834" y="1554668"/>
                    </a:lnTo>
                    <a:lnTo>
                      <a:pt x="1601799" y="1551376"/>
                    </a:lnTo>
                    <a:lnTo>
                      <a:pt x="1600482" y="1548177"/>
                    </a:lnTo>
                    <a:lnTo>
                      <a:pt x="1598883" y="1545167"/>
                    </a:lnTo>
                    <a:lnTo>
                      <a:pt x="1597001" y="1542250"/>
                    </a:lnTo>
                    <a:lnTo>
                      <a:pt x="1594932" y="1539522"/>
                    </a:lnTo>
                    <a:lnTo>
                      <a:pt x="1592580" y="1536982"/>
                    </a:lnTo>
                    <a:lnTo>
                      <a:pt x="1590040" y="1534630"/>
                    </a:lnTo>
                    <a:lnTo>
                      <a:pt x="1587312" y="1532561"/>
                    </a:lnTo>
                    <a:lnTo>
                      <a:pt x="1584396" y="1530679"/>
                    </a:lnTo>
                    <a:lnTo>
                      <a:pt x="1581385" y="1529080"/>
                    </a:lnTo>
                    <a:lnTo>
                      <a:pt x="1578187" y="1527763"/>
                    </a:lnTo>
                    <a:lnTo>
                      <a:pt x="1574894" y="1526728"/>
                    </a:lnTo>
                    <a:lnTo>
                      <a:pt x="1571507" y="1525976"/>
                    </a:lnTo>
                    <a:lnTo>
                      <a:pt x="1568121" y="1525505"/>
                    </a:lnTo>
                    <a:lnTo>
                      <a:pt x="1564640" y="1525317"/>
                    </a:lnTo>
                    <a:lnTo>
                      <a:pt x="1564640" y="1353067"/>
                    </a:lnTo>
                    <a:lnTo>
                      <a:pt x="1564640" y="1353067"/>
                    </a:lnTo>
                    <a:lnTo>
                      <a:pt x="1583079" y="1353914"/>
                    </a:lnTo>
                    <a:lnTo>
                      <a:pt x="1601423" y="1356360"/>
                    </a:lnTo>
                    <a:lnTo>
                      <a:pt x="1619485" y="1360311"/>
                    </a:lnTo>
                    <a:lnTo>
                      <a:pt x="1637077" y="1365862"/>
                    </a:lnTo>
                    <a:lnTo>
                      <a:pt x="1654105" y="1372917"/>
                    </a:lnTo>
                    <a:lnTo>
                      <a:pt x="1670473" y="1381478"/>
                    </a:lnTo>
                    <a:lnTo>
                      <a:pt x="1686090" y="1391356"/>
                    </a:lnTo>
                    <a:lnTo>
                      <a:pt x="1700765" y="1402644"/>
                    </a:lnTo>
                    <a:lnTo>
                      <a:pt x="1714406" y="1415156"/>
                    </a:lnTo>
                    <a:lnTo>
                      <a:pt x="1726918" y="1428797"/>
                    </a:lnTo>
                    <a:lnTo>
                      <a:pt x="1738207" y="1443473"/>
                    </a:lnTo>
                    <a:lnTo>
                      <a:pt x="1748084" y="1459089"/>
                    </a:lnTo>
                    <a:lnTo>
                      <a:pt x="1756645" y="1475458"/>
                    </a:lnTo>
                    <a:lnTo>
                      <a:pt x="1763701" y="1492485"/>
                    </a:lnTo>
                    <a:lnTo>
                      <a:pt x="1769251" y="1510077"/>
                    </a:lnTo>
                    <a:lnTo>
                      <a:pt x="1773202" y="1528139"/>
                    </a:lnTo>
                    <a:lnTo>
                      <a:pt x="1775648" y="1546484"/>
                    </a:lnTo>
                    <a:lnTo>
                      <a:pt x="1776495" y="1564922"/>
                    </a:lnTo>
                    <a:lnTo>
                      <a:pt x="1775648" y="1583361"/>
                    </a:lnTo>
                    <a:lnTo>
                      <a:pt x="1773202" y="1601705"/>
                    </a:lnTo>
                    <a:lnTo>
                      <a:pt x="1769251" y="1619767"/>
                    </a:lnTo>
                    <a:lnTo>
                      <a:pt x="1763701" y="1637359"/>
                    </a:lnTo>
                    <a:lnTo>
                      <a:pt x="1756645" y="1654387"/>
                    </a:lnTo>
                    <a:lnTo>
                      <a:pt x="1748084" y="1670756"/>
                    </a:lnTo>
                    <a:lnTo>
                      <a:pt x="2024662" y="1830493"/>
                    </a:lnTo>
                    <a:lnTo>
                      <a:pt x="1999733" y="1869534"/>
                    </a:lnTo>
                    <a:lnTo>
                      <a:pt x="1971510" y="1906317"/>
                    </a:lnTo>
                    <a:lnTo>
                      <a:pt x="1940184" y="1940466"/>
                    </a:lnTo>
                    <a:lnTo>
                      <a:pt x="1906035" y="1971793"/>
                    </a:lnTo>
                    <a:lnTo>
                      <a:pt x="1869252" y="2000015"/>
                    </a:lnTo>
                    <a:lnTo>
                      <a:pt x="1830211" y="2024944"/>
                    </a:lnTo>
                    <a:lnTo>
                      <a:pt x="1789101" y="2046299"/>
                    </a:lnTo>
                    <a:lnTo>
                      <a:pt x="1746297" y="2063985"/>
                    </a:lnTo>
                    <a:lnTo>
                      <a:pt x="1702082" y="2077908"/>
                    </a:lnTo>
                    <a:lnTo>
                      <a:pt x="1656833" y="2087974"/>
                    </a:lnTo>
                    <a:lnTo>
                      <a:pt x="1610924" y="2093995"/>
                    </a:lnTo>
                    <a:lnTo>
                      <a:pt x="1564640" y="2095970"/>
                    </a:lnTo>
                    <a:lnTo>
                      <a:pt x="1518356" y="2093995"/>
                    </a:lnTo>
                    <a:lnTo>
                      <a:pt x="1472448" y="2087974"/>
                    </a:lnTo>
                    <a:lnTo>
                      <a:pt x="1427198" y="2077908"/>
                    </a:lnTo>
                    <a:lnTo>
                      <a:pt x="1382983" y="2063985"/>
                    </a:lnTo>
                    <a:lnTo>
                      <a:pt x="1340179" y="2046299"/>
                    </a:lnTo>
                    <a:lnTo>
                      <a:pt x="1299069" y="2024944"/>
                    </a:lnTo>
                    <a:lnTo>
                      <a:pt x="1260028" y="2000015"/>
                    </a:lnTo>
                    <a:lnTo>
                      <a:pt x="1223245" y="1971793"/>
                    </a:lnTo>
                    <a:lnTo>
                      <a:pt x="1189096" y="1940466"/>
                    </a:lnTo>
                    <a:lnTo>
                      <a:pt x="1157770" y="1906317"/>
                    </a:lnTo>
                    <a:lnTo>
                      <a:pt x="1129547" y="1869534"/>
                    </a:lnTo>
                    <a:lnTo>
                      <a:pt x="1104618" y="1830493"/>
                    </a:lnTo>
                    <a:lnTo>
                      <a:pt x="209503" y="2347242"/>
                    </a:lnTo>
                    <a:lnTo>
                      <a:pt x="146473" y="2226169"/>
                    </a:lnTo>
                    <a:lnTo>
                      <a:pt x="94262" y="2100016"/>
                    </a:lnTo>
                    <a:lnTo>
                      <a:pt x="53246" y="1969817"/>
                    </a:lnTo>
                    <a:lnTo>
                      <a:pt x="23707" y="1836514"/>
                    </a:lnTo>
                    <a:lnTo>
                      <a:pt x="5927" y="1701142"/>
                    </a:lnTo>
                    <a:lnTo>
                      <a:pt x="0" y="1564734"/>
                    </a:lnTo>
                    <a:lnTo>
                      <a:pt x="5927" y="1428327"/>
                    </a:lnTo>
                    <a:lnTo>
                      <a:pt x="23707" y="1292954"/>
                    </a:lnTo>
                    <a:lnTo>
                      <a:pt x="53246" y="1159651"/>
                    </a:lnTo>
                    <a:lnTo>
                      <a:pt x="94262" y="1029453"/>
                    </a:lnTo>
                    <a:lnTo>
                      <a:pt x="146473" y="903299"/>
                    </a:lnTo>
                    <a:lnTo>
                      <a:pt x="209503" y="782226"/>
                    </a:lnTo>
                    <a:lnTo>
                      <a:pt x="282881" y="667079"/>
                    </a:lnTo>
                    <a:lnTo>
                      <a:pt x="365948" y="558800"/>
                    </a:lnTo>
                    <a:lnTo>
                      <a:pt x="458141" y="458141"/>
                    </a:lnTo>
                    <a:lnTo>
                      <a:pt x="558800" y="365948"/>
                    </a:lnTo>
                    <a:lnTo>
                      <a:pt x="667079" y="282881"/>
                    </a:lnTo>
                    <a:lnTo>
                      <a:pt x="782226" y="209503"/>
                    </a:lnTo>
                    <a:lnTo>
                      <a:pt x="903299" y="146473"/>
                    </a:lnTo>
                    <a:lnTo>
                      <a:pt x="1029453" y="94262"/>
                    </a:lnTo>
                    <a:lnTo>
                      <a:pt x="1159651" y="53246"/>
                    </a:lnTo>
                    <a:lnTo>
                      <a:pt x="1292954" y="23707"/>
                    </a:lnTo>
                    <a:lnTo>
                      <a:pt x="1428327" y="5927"/>
                    </a:lnTo>
                    <a:lnTo>
                      <a:pt x="1564734" y="0"/>
                    </a:lnTo>
                    <a:close/>
                  </a:path>
                </a:pathLst>
              </a:custGeom>
              <a:solidFill>
                <a:srgbClr val="FCAF58"/>
              </a:solidFill>
              <a:ln w="9407" cap="flat">
                <a:solidFill>
                  <a:srgbClr val="FCAF5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A2825C43-A7BC-1035-EFF1-A9B975CABD6B}"/>
                  </a:ext>
                </a:extLst>
              </p:cNvPr>
              <p:cNvSpPr/>
              <p:nvPr/>
            </p:nvSpPr>
            <p:spPr>
              <a:xfrm>
                <a:off x="845656" y="2811471"/>
                <a:ext cx="2031905" cy="2357966"/>
              </a:xfrm>
              <a:custGeom>
                <a:avLst/>
                <a:gdLst>
                  <a:gd name="connsiteX0" fmla="*/ 1571978 w 2031905"/>
                  <a:gd name="connsiteY0" fmla="*/ 0 h 2357966"/>
                  <a:gd name="connsiteX1" fmla="*/ 1571978 w 2031905"/>
                  <a:gd name="connsiteY1" fmla="*/ 7150 h 2357966"/>
                  <a:gd name="connsiteX2" fmla="*/ 1435570 w 2031905"/>
                  <a:gd name="connsiteY2" fmla="*/ 13076 h 2357966"/>
                  <a:gd name="connsiteX3" fmla="*/ 1300198 w 2031905"/>
                  <a:gd name="connsiteY3" fmla="*/ 30856 h 2357966"/>
                  <a:gd name="connsiteX4" fmla="*/ 1166895 w 2031905"/>
                  <a:gd name="connsiteY4" fmla="*/ 60396 h 2357966"/>
                  <a:gd name="connsiteX5" fmla="*/ 1036696 w 2031905"/>
                  <a:gd name="connsiteY5" fmla="*/ 101412 h 2357966"/>
                  <a:gd name="connsiteX6" fmla="*/ 910543 w 2031905"/>
                  <a:gd name="connsiteY6" fmla="*/ 153623 h 2357966"/>
                  <a:gd name="connsiteX7" fmla="*/ 789470 w 2031905"/>
                  <a:gd name="connsiteY7" fmla="*/ 216653 h 2357966"/>
                  <a:gd name="connsiteX8" fmla="*/ 674323 w 2031905"/>
                  <a:gd name="connsiteY8" fmla="*/ 290030 h 2357966"/>
                  <a:gd name="connsiteX9" fmla="*/ 566044 w 2031905"/>
                  <a:gd name="connsiteY9" fmla="*/ 373098 h 2357966"/>
                  <a:gd name="connsiteX10" fmla="*/ 465384 w 2031905"/>
                  <a:gd name="connsiteY10" fmla="*/ 465290 h 2357966"/>
                  <a:gd name="connsiteX11" fmla="*/ 373192 w 2031905"/>
                  <a:gd name="connsiteY11" fmla="*/ 565950 h 2357966"/>
                  <a:gd name="connsiteX12" fmla="*/ 290124 w 2031905"/>
                  <a:gd name="connsiteY12" fmla="*/ 674229 h 2357966"/>
                  <a:gd name="connsiteX13" fmla="*/ 216747 w 2031905"/>
                  <a:gd name="connsiteY13" fmla="*/ 789376 h 2357966"/>
                  <a:gd name="connsiteX14" fmla="*/ 153717 w 2031905"/>
                  <a:gd name="connsiteY14" fmla="*/ 910449 h 2357966"/>
                  <a:gd name="connsiteX15" fmla="*/ 101506 w 2031905"/>
                  <a:gd name="connsiteY15" fmla="*/ 1036602 h 2357966"/>
                  <a:gd name="connsiteX16" fmla="*/ 60490 w 2031905"/>
                  <a:gd name="connsiteY16" fmla="*/ 1166801 h 2357966"/>
                  <a:gd name="connsiteX17" fmla="*/ 30950 w 2031905"/>
                  <a:gd name="connsiteY17" fmla="*/ 1300104 h 2357966"/>
                  <a:gd name="connsiteX18" fmla="*/ 13170 w 2031905"/>
                  <a:gd name="connsiteY18" fmla="*/ 1435476 h 2357966"/>
                  <a:gd name="connsiteX19" fmla="*/ 7244 w 2031905"/>
                  <a:gd name="connsiteY19" fmla="*/ 1571884 h 2357966"/>
                  <a:gd name="connsiteX20" fmla="*/ 13170 w 2031905"/>
                  <a:gd name="connsiteY20" fmla="*/ 1708291 h 2357966"/>
                  <a:gd name="connsiteX21" fmla="*/ 30950 w 2031905"/>
                  <a:gd name="connsiteY21" fmla="*/ 1843664 h 2357966"/>
                  <a:gd name="connsiteX22" fmla="*/ 60490 w 2031905"/>
                  <a:gd name="connsiteY22" fmla="*/ 1976967 h 2357966"/>
                  <a:gd name="connsiteX23" fmla="*/ 101506 w 2031905"/>
                  <a:gd name="connsiteY23" fmla="*/ 2107165 h 2357966"/>
                  <a:gd name="connsiteX24" fmla="*/ 153717 w 2031905"/>
                  <a:gd name="connsiteY24" fmla="*/ 2233319 h 2357966"/>
                  <a:gd name="connsiteX25" fmla="*/ 216747 w 2031905"/>
                  <a:gd name="connsiteY25" fmla="*/ 2354392 h 2357966"/>
                  <a:gd name="connsiteX26" fmla="*/ 1111861 w 2031905"/>
                  <a:gd name="connsiteY26" fmla="*/ 1837643 h 2357966"/>
                  <a:gd name="connsiteX27" fmla="*/ 1136791 w 2031905"/>
                  <a:gd name="connsiteY27" fmla="*/ 1876684 h 2357966"/>
                  <a:gd name="connsiteX28" fmla="*/ 1165013 w 2031905"/>
                  <a:gd name="connsiteY28" fmla="*/ 1913467 h 2357966"/>
                  <a:gd name="connsiteX29" fmla="*/ 1196340 w 2031905"/>
                  <a:gd name="connsiteY29" fmla="*/ 1947616 h 2357966"/>
                  <a:gd name="connsiteX30" fmla="*/ 1230489 w 2031905"/>
                  <a:gd name="connsiteY30" fmla="*/ 1978942 h 2357966"/>
                  <a:gd name="connsiteX31" fmla="*/ 1267272 w 2031905"/>
                  <a:gd name="connsiteY31" fmla="*/ 2007165 h 2357966"/>
                  <a:gd name="connsiteX32" fmla="*/ 1306313 w 2031905"/>
                  <a:gd name="connsiteY32" fmla="*/ 2032094 h 2357966"/>
                  <a:gd name="connsiteX33" fmla="*/ 1347423 w 2031905"/>
                  <a:gd name="connsiteY33" fmla="*/ 2053449 h 2357966"/>
                  <a:gd name="connsiteX34" fmla="*/ 1390227 w 2031905"/>
                  <a:gd name="connsiteY34" fmla="*/ 2071135 h 2357966"/>
                  <a:gd name="connsiteX35" fmla="*/ 1434442 w 2031905"/>
                  <a:gd name="connsiteY35" fmla="*/ 2085058 h 2357966"/>
                  <a:gd name="connsiteX36" fmla="*/ 1479691 w 2031905"/>
                  <a:gd name="connsiteY36" fmla="*/ 2095124 h 2357966"/>
                  <a:gd name="connsiteX37" fmla="*/ 1525599 w 2031905"/>
                  <a:gd name="connsiteY37" fmla="*/ 2101144 h 2357966"/>
                  <a:gd name="connsiteX38" fmla="*/ 1571884 w 2031905"/>
                  <a:gd name="connsiteY38" fmla="*/ 2103120 h 2357966"/>
                  <a:gd name="connsiteX39" fmla="*/ 1618168 w 2031905"/>
                  <a:gd name="connsiteY39" fmla="*/ 2101144 h 2357966"/>
                  <a:gd name="connsiteX40" fmla="*/ 1664076 w 2031905"/>
                  <a:gd name="connsiteY40" fmla="*/ 2095124 h 2357966"/>
                  <a:gd name="connsiteX41" fmla="*/ 1709326 w 2031905"/>
                  <a:gd name="connsiteY41" fmla="*/ 2085058 h 2357966"/>
                  <a:gd name="connsiteX42" fmla="*/ 1753541 w 2031905"/>
                  <a:gd name="connsiteY42" fmla="*/ 2071135 h 2357966"/>
                  <a:gd name="connsiteX43" fmla="*/ 1796344 w 2031905"/>
                  <a:gd name="connsiteY43" fmla="*/ 2053449 h 2357966"/>
                  <a:gd name="connsiteX44" fmla="*/ 1837455 w 2031905"/>
                  <a:gd name="connsiteY44" fmla="*/ 2032094 h 2357966"/>
                  <a:gd name="connsiteX45" fmla="*/ 1876496 w 2031905"/>
                  <a:gd name="connsiteY45" fmla="*/ 2007165 h 2357966"/>
                  <a:gd name="connsiteX46" fmla="*/ 1913279 w 2031905"/>
                  <a:gd name="connsiteY46" fmla="*/ 1978942 h 2357966"/>
                  <a:gd name="connsiteX47" fmla="*/ 1947427 w 2031905"/>
                  <a:gd name="connsiteY47" fmla="*/ 1947616 h 2357966"/>
                  <a:gd name="connsiteX48" fmla="*/ 1978754 w 2031905"/>
                  <a:gd name="connsiteY48" fmla="*/ 1913467 h 2357966"/>
                  <a:gd name="connsiteX49" fmla="*/ 2006976 w 2031905"/>
                  <a:gd name="connsiteY49" fmla="*/ 1876684 h 2357966"/>
                  <a:gd name="connsiteX50" fmla="*/ 2031906 w 2031905"/>
                  <a:gd name="connsiteY50" fmla="*/ 1837643 h 2357966"/>
                  <a:gd name="connsiteX51" fmla="*/ 1755328 w 2031905"/>
                  <a:gd name="connsiteY51" fmla="*/ 1677905 h 2357966"/>
                  <a:gd name="connsiteX52" fmla="*/ 1763889 w 2031905"/>
                  <a:gd name="connsiteY52" fmla="*/ 1661536 h 2357966"/>
                  <a:gd name="connsiteX53" fmla="*/ 1770945 w 2031905"/>
                  <a:gd name="connsiteY53" fmla="*/ 1644509 h 2357966"/>
                  <a:gd name="connsiteX54" fmla="*/ 1776495 w 2031905"/>
                  <a:gd name="connsiteY54" fmla="*/ 1626917 h 2357966"/>
                  <a:gd name="connsiteX55" fmla="*/ 1780446 w 2031905"/>
                  <a:gd name="connsiteY55" fmla="*/ 1608855 h 2357966"/>
                  <a:gd name="connsiteX56" fmla="*/ 1782892 w 2031905"/>
                  <a:gd name="connsiteY56" fmla="*/ 1590510 h 2357966"/>
                  <a:gd name="connsiteX57" fmla="*/ 1783739 w 2031905"/>
                  <a:gd name="connsiteY57" fmla="*/ 1572072 h 2357966"/>
                  <a:gd name="connsiteX58" fmla="*/ 1782892 w 2031905"/>
                  <a:gd name="connsiteY58" fmla="*/ 1553633 h 2357966"/>
                  <a:gd name="connsiteX59" fmla="*/ 1780446 w 2031905"/>
                  <a:gd name="connsiteY59" fmla="*/ 1535289 h 2357966"/>
                  <a:gd name="connsiteX60" fmla="*/ 1776495 w 2031905"/>
                  <a:gd name="connsiteY60" fmla="*/ 1517227 h 2357966"/>
                  <a:gd name="connsiteX61" fmla="*/ 1770945 w 2031905"/>
                  <a:gd name="connsiteY61" fmla="*/ 1499635 h 2357966"/>
                  <a:gd name="connsiteX62" fmla="*/ 1763889 w 2031905"/>
                  <a:gd name="connsiteY62" fmla="*/ 1482608 h 2357966"/>
                  <a:gd name="connsiteX63" fmla="*/ 1755328 w 2031905"/>
                  <a:gd name="connsiteY63" fmla="*/ 1466239 h 2357966"/>
                  <a:gd name="connsiteX64" fmla="*/ 1745450 w 2031905"/>
                  <a:gd name="connsiteY64" fmla="*/ 1450622 h 2357966"/>
                  <a:gd name="connsiteX65" fmla="*/ 1734162 w 2031905"/>
                  <a:gd name="connsiteY65" fmla="*/ 1435947 h 2357966"/>
                  <a:gd name="connsiteX66" fmla="*/ 1721650 w 2031905"/>
                  <a:gd name="connsiteY66" fmla="*/ 1422306 h 2357966"/>
                  <a:gd name="connsiteX67" fmla="*/ 1708009 w 2031905"/>
                  <a:gd name="connsiteY67" fmla="*/ 1409794 h 2357966"/>
                  <a:gd name="connsiteX68" fmla="*/ 1693333 w 2031905"/>
                  <a:gd name="connsiteY68" fmla="*/ 1398505 h 2357966"/>
                  <a:gd name="connsiteX69" fmla="*/ 1677717 w 2031905"/>
                  <a:gd name="connsiteY69" fmla="*/ 1388627 h 2357966"/>
                  <a:gd name="connsiteX70" fmla="*/ 1661348 w 2031905"/>
                  <a:gd name="connsiteY70" fmla="*/ 1380067 h 2357966"/>
                  <a:gd name="connsiteX71" fmla="*/ 1644321 w 2031905"/>
                  <a:gd name="connsiteY71" fmla="*/ 1373011 h 2357966"/>
                  <a:gd name="connsiteX72" fmla="*/ 1626729 w 2031905"/>
                  <a:gd name="connsiteY72" fmla="*/ 1367461 h 2357966"/>
                  <a:gd name="connsiteX73" fmla="*/ 1608667 w 2031905"/>
                  <a:gd name="connsiteY73" fmla="*/ 1363510 h 2357966"/>
                  <a:gd name="connsiteX74" fmla="*/ 1590322 w 2031905"/>
                  <a:gd name="connsiteY74" fmla="*/ 1361064 h 2357966"/>
                  <a:gd name="connsiteX75" fmla="*/ 1571884 w 2031905"/>
                  <a:gd name="connsiteY75" fmla="*/ 1360217 h 2357966"/>
                  <a:gd name="connsiteX76" fmla="*/ 1571884 w 2031905"/>
                  <a:gd name="connsiteY76" fmla="*/ 1360217 h 2357966"/>
                  <a:gd name="connsiteX77" fmla="*/ 1590322 w 2031905"/>
                  <a:gd name="connsiteY77" fmla="*/ 1361064 h 2357966"/>
                  <a:gd name="connsiteX78" fmla="*/ 1608667 w 2031905"/>
                  <a:gd name="connsiteY78" fmla="*/ 1363510 h 2357966"/>
                  <a:gd name="connsiteX79" fmla="*/ 1626729 w 2031905"/>
                  <a:gd name="connsiteY79" fmla="*/ 1367461 h 2357966"/>
                  <a:gd name="connsiteX80" fmla="*/ 1644321 w 2031905"/>
                  <a:gd name="connsiteY80" fmla="*/ 1373011 h 2357966"/>
                  <a:gd name="connsiteX81" fmla="*/ 1661348 w 2031905"/>
                  <a:gd name="connsiteY81" fmla="*/ 1380067 h 2357966"/>
                  <a:gd name="connsiteX82" fmla="*/ 1677717 w 2031905"/>
                  <a:gd name="connsiteY82" fmla="*/ 1388627 h 2357966"/>
                  <a:gd name="connsiteX83" fmla="*/ 1693333 w 2031905"/>
                  <a:gd name="connsiteY83" fmla="*/ 1398505 h 2357966"/>
                  <a:gd name="connsiteX84" fmla="*/ 1708009 w 2031905"/>
                  <a:gd name="connsiteY84" fmla="*/ 1409794 h 2357966"/>
                  <a:gd name="connsiteX85" fmla="*/ 1721650 w 2031905"/>
                  <a:gd name="connsiteY85" fmla="*/ 1422306 h 2357966"/>
                  <a:gd name="connsiteX86" fmla="*/ 1734162 w 2031905"/>
                  <a:gd name="connsiteY86" fmla="*/ 1435947 h 2357966"/>
                  <a:gd name="connsiteX87" fmla="*/ 1745450 w 2031905"/>
                  <a:gd name="connsiteY87" fmla="*/ 1450622 h 2357966"/>
                  <a:gd name="connsiteX88" fmla="*/ 1755328 w 2031905"/>
                  <a:gd name="connsiteY88" fmla="*/ 1466239 h 2357966"/>
                  <a:gd name="connsiteX89" fmla="*/ 1763889 w 2031905"/>
                  <a:gd name="connsiteY89" fmla="*/ 1482608 h 2357966"/>
                  <a:gd name="connsiteX90" fmla="*/ 1770945 w 2031905"/>
                  <a:gd name="connsiteY90" fmla="*/ 1499635 h 2357966"/>
                  <a:gd name="connsiteX91" fmla="*/ 1776495 w 2031905"/>
                  <a:gd name="connsiteY91" fmla="*/ 1517227 h 2357966"/>
                  <a:gd name="connsiteX92" fmla="*/ 1780446 w 2031905"/>
                  <a:gd name="connsiteY92" fmla="*/ 1535289 h 2357966"/>
                  <a:gd name="connsiteX93" fmla="*/ 1782892 w 2031905"/>
                  <a:gd name="connsiteY93" fmla="*/ 1553633 h 2357966"/>
                  <a:gd name="connsiteX94" fmla="*/ 1783739 w 2031905"/>
                  <a:gd name="connsiteY94" fmla="*/ 1572072 h 2357966"/>
                  <a:gd name="connsiteX95" fmla="*/ 1782892 w 2031905"/>
                  <a:gd name="connsiteY95" fmla="*/ 1590510 h 2357966"/>
                  <a:gd name="connsiteX96" fmla="*/ 1780446 w 2031905"/>
                  <a:gd name="connsiteY96" fmla="*/ 1608855 h 2357966"/>
                  <a:gd name="connsiteX97" fmla="*/ 1776495 w 2031905"/>
                  <a:gd name="connsiteY97" fmla="*/ 1626917 h 2357966"/>
                  <a:gd name="connsiteX98" fmla="*/ 1770945 w 2031905"/>
                  <a:gd name="connsiteY98" fmla="*/ 1644509 h 2357966"/>
                  <a:gd name="connsiteX99" fmla="*/ 1763889 w 2031905"/>
                  <a:gd name="connsiteY99" fmla="*/ 1661536 h 2357966"/>
                  <a:gd name="connsiteX100" fmla="*/ 1755328 w 2031905"/>
                  <a:gd name="connsiteY100" fmla="*/ 1677905 h 2357966"/>
                  <a:gd name="connsiteX101" fmla="*/ 2031906 w 2031905"/>
                  <a:gd name="connsiteY101" fmla="*/ 1837643 h 2357966"/>
                  <a:gd name="connsiteX102" fmla="*/ 2006976 w 2031905"/>
                  <a:gd name="connsiteY102" fmla="*/ 1876684 h 2357966"/>
                  <a:gd name="connsiteX103" fmla="*/ 1978754 w 2031905"/>
                  <a:gd name="connsiteY103" fmla="*/ 1913467 h 2357966"/>
                  <a:gd name="connsiteX104" fmla="*/ 1947427 w 2031905"/>
                  <a:gd name="connsiteY104" fmla="*/ 1947616 h 2357966"/>
                  <a:gd name="connsiteX105" fmla="*/ 1913279 w 2031905"/>
                  <a:gd name="connsiteY105" fmla="*/ 1978942 h 2357966"/>
                  <a:gd name="connsiteX106" fmla="*/ 1876496 w 2031905"/>
                  <a:gd name="connsiteY106" fmla="*/ 2007165 h 2357966"/>
                  <a:gd name="connsiteX107" fmla="*/ 1837455 w 2031905"/>
                  <a:gd name="connsiteY107" fmla="*/ 2032094 h 2357966"/>
                  <a:gd name="connsiteX108" fmla="*/ 1796344 w 2031905"/>
                  <a:gd name="connsiteY108" fmla="*/ 2053449 h 2357966"/>
                  <a:gd name="connsiteX109" fmla="*/ 1753541 w 2031905"/>
                  <a:gd name="connsiteY109" fmla="*/ 2071135 h 2357966"/>
                  <a:gd name="connsiteX110" fmla="*/ 1709326 w 2031905"/>
                  <a:gd name="connsiteY110" fmla="*/ 2085058 h 2357966"/>
                  <a:gd name="connsiteX111" fmla="*/ 1664076 w 2031905"/>
                  <a:gd name="connsiteY111" fmla="*/ 2095124 h 2357966"/>
                  <a:gd name="connsiteX112" fmla="*/ 1618168 w 2031905"/>
                  <a:gd name="connsiteY112" fmla="*/ 2101144 h 2357966"/>
                  <a:gd name="connsiteX113" fmla="*/ 1571884 w 2031905"/>
                  <a:gd name="connsiteY113" fmla="*/ 2103120 h 2357966"/>
                  <a:gd name="connsiteX114" fmla="*/ 1525599 w 2031905"/>
                  <a:gd name="connsiteY114" fmla="*/ 2101144 h 2357966"/>
                  <a:gd name="connsiteX115" fmla="*/ 1479691 w 2031905"/>
                  <a:gd name="connsiteY115" fmla="*/ 2095124 h 2357966"/>
                  <a:gd name="connsiteX116" fmla="*/ 1434442 w 2031905"/>
                  <a:gd name="connsiteY116" fmla="*/ 2085058 h 2357966"/>
                  <a:gd name="connsiteX117" fmla="*/ 1390227 w 2031905"/>
                  <a:gd name="connsiteY117" fmla="*/ 2071135 h 2357966"/>
                  <a:gd name="connsiteX118" fmla="*/ 1347423 w 2031905"/>
                  <a:gd name="connsiteY118" fmla="*/ 2053449 h 2357966"/>
                  <a:gd name="connsiteX119" fmla="*/ 1306313 w 2031905"/>
                  <a:gd name="connsiteY119" fmla="*/ 2032094 h 2357966"/>
                  <a:gd name="connsiteX120" fmla="*/ 1267272 w 2031905"/>
                  <a:gd name="connsiteY120" fmla="*/ 2007165 h 2357966"/>
                  <a:gd name="connsiteX121" fmla="*/ 1230489 w 2031905"/>
                  <a:gd name="connsiteY121" fmla="*/ 1978942 h 2357966"/>
                  <a:gd name="connsiteX122" fmla="*/ 1196340 w 2031905"/>
                  <a:gd name="connsiteY122" fmla="*/ 1947616 h 2357966"/>
                  <a:gd name="connsiteX123" fmla="*/ 1165013 w 2031905"/>
                  <a:gd name="connsiteY123" fmla="*/ 1913467 h 2357966"/>
                  <a:gd name="connsiteX124" fmla="*/ 1136791 w 2031905"/>
                  <a:gd name="connsiteY124" fmla="*/ 1876684 h 2357966"/>
                  <a:gd name="connsiteX125" fmla="*/ 1111861 w 2031905"/>
                  <a:gd name="connsiteY125" fmla="*/ 1837643 h 2357966"/>
                  <a:gd name="connsiteX126" fmla="*/ 210538 w 2031905"/>
                  <a:gd name="connsiteY126" fmla="*/ 2357967 h 2357966"/>
                  <a:gd name="connsiteX127" fmla="*/ 147226 w 2031905"/>
                  <a:gd name="connsiteY127" fmla="*/ 2236329 h 2357966"/>
                  <a:gd name="connsiteX128" fmla="*/ 94733 w 2031905"/>
                  <a:gd name="connsiteY128" fmla="*/ 2109611 h 2357966"/>
                  <a:gd name="connsiteX129" fmla="*/ 53528 w 2031905"/>
                  <a:gd name="connsiteY129" fmla="*/ 1978848 h 2357966"/>
                  <a:gd name="connsiteX130" fmla="*/ 23895 w 2031905"/>
                  <a:gd name="connsiteY130" fmla="*/ 1844981 h 2357966"/>
                  <a:gd name="connsiteX131" fmla="*/ 6021 w 2031905"/>
                  <a:gd name="connsiteY131" fmla="*/ 1709044 h 2357966"/>
                  <a:gd name="connsiteX132" fmla="*/ 0 w 2031905"/>
                  <a:gd name="connsiteY132" fmla="*/ 1572072 h 2357966"/>
                  <a:gd name="connsiteX133" fmla="*/ 6021 w 2031905"/>
                  <a:gd name="connsiteY133" fmla="*/ 1435100 h 2357966"/>
                  <a:gd name="connsiteX134" fmla="*/ 23895 w 2031905"/>
                  <a:gd name="connsiteY134" fmla="*/ 1299163 h 2357966"/>
                  <a:gd name="connsiteX135" fmla="*/ 53528 w 2031905"/>
                  <a:gd name="connsiteY135" fmla="*/ 1165296 h 2357966"/>
                  <a:gd name="connsiteX136" fmla="*/ 94733 w 2031905"/>
                  <a:gd name="connsiteY136" fmla="*/ 1034533 h 2357966"/>
                  <a:gd name="connsiteX137" fmla="*/ 147226 w 2031905"/>
                  <a:gd name="connsiteY137" fmla="*/ 907815 h 2357966"/>
                  <a:gd name="connsiteX138" fmla="*/ 210538 w 2031905"/>
                  <a:gd name="connsiteY138" fmla="*/ 786177 h 2357966"/>
                  <a:gd name="connsiteX139" fmla="*/ 284198 w 2031905"/>
                  <a:gd name="connsiteY139" fmla="*/ 670560 h 2357966"/>
                  <a:gd name="connsiteX140" fmla="*/ 367641 w 2031905"/>
                  <a:gd name="connsiteY140" fmla="*/ 561810 h 2357966"/>
                  <a:gd name="connsiteX141" fmla="*/ 460304 w 2031905"/>
                  <a:gd name="connsiteY141" fmla="*/ 460681 h 2357966"/>
                  <a:gd name="connsiteX142" fmla="*/ 561434 w 2031905"/>
                  <a:gd name="connsiteY142" fmla="*/ 368018 h 2357966"/>
                  <a:gd name="connsiteX143" fmla="*/ 670184 w 2031905"/>
                  <a:gd name="connsiteY143" fmla="*/ 284574 h 2357966"/>
                  <a:gd name="connsiteX144" fmla="*/ 785801 w 2031905"/>
                  <a:gd name="connsiteY144" fmla="*/ 210914 h 2357966"/>
                  <a:gd name="connsiteX145" fmla="*/ 907439 w 2031905"/>
                  <a:gd name="connsiteY145" fmla="*/ 147602 h 2357966"/>
                  <a:gd name="connsiteX146" fmla="*/ 1034156 w 2031905"/>
                  <a:gd name="connsiteY146" fmla="*/ 95109 h 2357966"/>
                  <a:gd name="connsiteX147" fmla="*/ 1164919 w 2031905"/>
                  <a:gd name="connsiteY147" fmla="*/ 53904 h 2357966"/>
                  <a:gd name="connsiteX148" fmla="*/ 1298787 w 2031905"/>
                  <a:gd name="connsiteY148" fmla="*/ 24271 h 2357966"/>
                  <a:gd name="connsiteX149" fmla="*/ 1434724 w 2031905"/>
                  <a:gd name="connsiteY149" fmla="*/ 6397 h 2357966"/>
                  <a:gd name="connsiteX150" fmla="*/ 1571696 w 2031905"/>
                  <a:gd name="connsiteY150" fmla="*/ 376 h 2357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2031905" h="2357966">
                    <a:moveTo>
                      <a:pt x="1571978" y="0"/>
                    </a:moveTo>
                    <a:lnTo>
                      <a:pt x="1571978" y="7150"/>
                    </a:lnTo>
                    <a:lnTo>
                      <a:pt x="1435570" y="13076"/>
                    </a:lnTo>
                    <a:lnTo>
                      <a:pt x="1300198" y="30856"/>
                    </a:lnTo>
                    <a:lnTo>
                      <a:pt x="1166895" y="60396"/>
                    </a:lnTo>
                    <a:lnTo>
                      <a:pt x="1036696" y="101412"/>
                    </a:lnTo>
                    <a:lnTo>
                      <a:pt x="910543" y="153623"/>
                    </a:lnTo>
                    <a:lnTo>
                      <a:pt x="789470" y="216653"/>
                    </a:lnTo>
                    <a:lnTo>
                      <a:pt x="674323" y="290030"/>
                    </a:lnTo>
                    <a:lnTo>
                      <a:pt x="566044" y="373098"/>
                    </a:lnTo>
                    <a:lnTo>
                      <a:pt x="465384" y="465290"/>
                    </a:lnTo>
                    <a:lnTo>
                      <a:pt x="373192" y="565950"/>
                    </a:lnTo>
                    <a:lnTo>
                      <a:pt x="290124" y="674229"/>
                    </a:lnTo>
                    <a:lnTo>
                      <a:pt x="216747" y="789376"/>
                    </a:lnTo>
                    <a:lnTo>
                      <a:pt x="153717" y="910449"/>
                    </a:lnTo>
                    <a:lnTo>
                      <a:pt x="101506" y="1036602"/>
                    </a:lnTo>
                    <a:lnTo>
                      <a:pt x="60490" y="1166801"/>
                    </a:lnTo>
                    <a:lnTo>
                      <a:pt x="30950" y="1300104"/>
                    </a:lnTo>
                    <a:lnTo>
                      <a:pt x="13170" y="1435476"/>
                    </a:lnTo>
                    <a:lnTo>
                      <a:pt x="7244" y="1571884"/>
                    </a:lnTo>
                    <a:lnTo>
                      <a:pt x="13170" y="1708291"/>
                    </a:lnTo>
                    <a:lnTo>
                      <a:pt x="30950" y="1843664"/>
                    </a:lnTo>
                    <a:lnTo>
                      <a:pt x="60490" y="1976967"/>
                    </a:lnTo>
                    <a:lnTo>
                      <a:pt x="101506" y="2107165"/>
                    </a:lnTo>
                    <a:lnTo>
                      <a:pt x="153717" y="2233319"/>
                    </a:lnTo>
                    <a:lnTo>
                      <a:pt x="216747" y="2354392"/>
                    </a:lnTo>
                    <a:lnTo>
                      <a:pt x="1111861" y="1837643"/>
                    </a:lnTo>
                    <a:lnTo>
                      <a:pt x="1136791" y="1876684"/>
                    </a:lnTo>
                    <a:lnTo>
                      <a:pt x="1165013" y="1913467"/>
                    </a:lnTo>
                    <a:lnTo>
                      <a:pt x="1196340" y="1947616"/>
                    </a:lnTo>
                    <a:lnTo>
                      <a:pt x="1230489" y="1978942"/>
                    </a:lnTo>
                    <a:lnTo>
                      <a:pt x="1267272" y="2007165"/>
                    </a:lnTo>
                    <a:lnTo>
                      <a:pt x="1306313" y="2032094"/>
                    </a:lnTo>
                    <a:lnTo>
                      <a:pt x="1347423" y="2053449"/>
                    </a:lnTo>
                    <a:lnTo>
                      <a:pt x="1390227" y="2071135"/>
                    </a:lnTo>
                    <a:lnTo>
                      <a:pt x="1434442" y="2085058"/>
                    </a:lnTo>
                    <a:lnTo>
                      <a:pt x="1479691" y="2095124"/>
                    </a:lnTo>
                    <a:lnTo>
                      <a:pt x="1525599" y="2101144"/>
                    </a:lnTo>
                    <a:lnTo>
                      <a:pt x="1571884" y="2103120"/>
                    </a:lnTo>
                    <a:lnTo>
                      <a:pt x="1618168" y="2101144"/>
                    </a:lnTo>
                    <a:lnTo>
                      <a:pt x="1664076" y="2095124"/>
                    </a:lnTo>
                    <a:lnTo>
                      <a:pt x="1709326" y="2085058"/>
                    </a:lnTo>
                    <a:lnTo>
                      <a:pt x="1753541" y="2071135"/>
                    </a:lnTo>
                    <a:lnTo>
                      <a:pt x="1796344" y="2053449"/>
                    </a:lnTo>
                    <a:lnTo>
                      <a:pt x="1837455" y="2032094"/>
                    </a:lnTo>
                    <a:lnTo>
                      <a:pt x="1876496" y="2007165"/>
                    </a:lnTo>
                    <a:lnTo>
                      <a:pt x="1913279" y="1978942"/>
                    </a:lnTo>
                    <a:lnTo>
                      <a:pt x="1947427" y="1947616"/>
                    </a:lnTo>
                    <a:lnTo>
                      <a:pt x="1978754" y="1913467"/>
                    </a:lnTo>
                    <a:lnTo>
                      <a:pt x="2006976" y="1876684"/>
                    </a:lnTo>
                    <a:lnTo>
                      <a:pt x="2031906" y="1837643"/>
                    </a:lnTo>
                    <a:lnTo>
                      <a:pt x="1755328" y="1677905"/>
                    </a:lnTo>
                    <a:lnTo>
                      <a:pt x="1763889" y="1661536"/>
                    </a:lnTo>
                    <a:lnTo>
                      <a:pt x="1770945" y="1644509"/>
                    </a:lnTo>
                    <a:lnTo>
                      <a:pt x="1776495" y="1626917"/>
                    </a:lnTo>
                    <a:lnTo>
                      <a:pt x="1780446" y="1608855"/>
                    </a:lnTo>
                    <a:lnTo>
                      <a:pt x="1782892" y="1590510"/>
                    </a:lnTo>
                    <a:lnTo>
                      <a:pt x="1783739" y="1572072"/>
                    </a:lnTo>
                    <a:lnTo>
                      <a:pt x="1782892" y="1553633"/>
                    </a:lnTo>
                    <a:lnTo>
                      <a:pt x="1780446" y="1535289"/>
                    </a:lnTo>
                    <a:lnTo>
                      <a:pt x="1776495" y="1517227"/>
                    </a:lnTo>
                    <a:lnTo>
                      <a:pt x="1770945" y="1499635"/>
                    </a:lnTo>
                    <a:lnTo>
                      <a:pt x="1763889" y="1482608"/>
                    </a:lnTo>
                    <a:lnTo>
                      <a:pt x="1755328" y="1466239"/>
                    </a:lnTo>
                    <a:lnTo>
                      <a:pt x="1745450" y="1450622"/>
                    </a:lnTo>
                    <a:lnTo>
                      <a:pt x="1734162" y="1435947"/>
                    </a:lnTo>
                    <a:lnTo>
                      <a:pt x="1721650" y="1422306"/>
                    </a:lnTo>
                    <a:lnTo>
                      <a:pt x="1708009" y="1409794"/>
                    </a:lnTo>
                    <a:lnTo>
                      <a:pt x="1693333" y="1398505"/>
                    </a:lnTo>
                    <a:lnTo>
                      <a:pt x="1677717" y="1388627"/>
                    </a:lnTo>
                    <a:lnTo>
                      <a:pt x="1661348" y="1380067"/>
                    </a:lnTo>
                    <a:lnTo>
                      <a:pt x="1644321" y="1373011"/>
                    </a:lnTo>
                    <a:lnTo>
                      <a:pt x="1626729" y="1367461"/>
                    </a:lnTo>
                    <a:lnTo>
                      <a:pt x="1608667" y="1363510"/>
                    </a:lnTo>
                    <a:lnTo>
                      <a:pt x="1590322" y="1361064"/>
                    </a:lnTo>
                    <a:lnTo>
                      <a:pt x="1571884" y="1360217"/>
                    </a:lnTo>
                    <a:lnTo>
                      <a:pt x="1571884" y="1360217"/>
                    </a:lnTo>
                    <a:lnTo>
                      <a:pt x="1590322" y="1361064"/>
                    </a:lnTo>
                    <a:lnTo>
                      <a:pt x="1608667" y="1363510"/>
                    </a:lnTo>
                    <a:lnTo>
                      <a:pt x="1626729" y="1367461"/>
                    </a:lnTo>
                    <a:lnTo>
                      <a:pt x="1644321" y="1373011"/>
                    </a:lnTo>
                    <a:lnTo>
                      <a:pt x="1661348" y="1380067"/>
                    </a:lnTo>
                    <a:lnTo>
                      <a:pt x="1677717" y="1388627"/>
                    </a:lnTo>
                    <a:lnTo>
                      <a:pt x="1693333" y="1398505"/>
                    </a:lnTo>
                    <a:lnTo>
                      <a:pt x="1708009" y="1409794"/>
                    </a:lnTo>
                    <a:lnTo>
                      <a:pt x="1721650" y="1422306"/>
                    </a:lnTo>
                    <a:lnTo>
                      <a:pt x="1734162" y="1435947"/>
                    </a:lnTo>
                    <a:lnTo>
                      <a:pt x="1745450" y="1450622"/>
                    </a:lnTo>
                    <a:lnTo>
                      <a:pt x="1755328" y="1466239"/>
                    </a:lnTo>
                    <a:lnTo>
                      <a:pt x="1763889" y="1482608"/>
                    </a:lnTo>
                    <a:lnTo>
                      <a:pt x="1770945" y="1499635"/>
                    </a:lnTo>
                    <a:lnTo>
                      <a:pt x="1776495" y="1517227"/>
                    </a:lnTo>
                    <a:lnTo>
                      <a:pt x="1780446" y="1535289"/>
                    </a:lnTo>
                    <a:lnTo>
                      <a:pt x="1782892" y="1553633"/>
                    </a:lnTo>
                    <a:lnTo>
                      <a:pt x="1783739" y="1572072"/>
                    </a:lnTo>
                    <a:lnTo>
                      <a:pt x="1782892" y="1590510"/>
                    </a:lnTo>
                    <a:lnTo>
                      <a:pt x="1780446" y="1608855"/>
                    </a:lnTo>
                    <a:lnTo>
                      <a:pt x="1776495" y="1626917"/>
                    </a:lnTo>
                    <a:lnTo>
                      <a:pt x="1770945" y="1644509"/>
                    </a:lnTo>
                    <a:lnTo>
                      <a:pt x="1763889" y="1661536"/>
                    </a:lnTo>
                    <a:lnTo>
                      <a:pt x="1755328" y="1677905"/>
                    </a:lnTo>
                    <a:lnTo>
                      <a:pt x="2031906" y="1837643"/>
                    </a:lnTo>
                    <a:lnTo>
                      <a:pt x="2006976" y="1876684"/>
                    </a:lnTo>
                    <a:lnTo>
                      <a:pt x="1978754" y="1913467"/>
                    </a:lnTo>
                    <a:lnTo>
                      <a:pt x="1947427" y="1947616"/>
                    </a:lnTo>
                    <a:lnTo>
                      <a:pt x="1913279" y="1978942"/>
                    </a:lnTo>
                    <a:lnTo>
                      <a:pt x="1876496" y="2007165"/>
                    </a:lnTo>
                    <a:lnTo>
                      <a:pt x="1837455" y="2032094"/>
                    </a:lnTo>
                    <a:lnTo>
                      <a:pt x="1796344" y="2053449"/>
                    </a:lnTo>
                    <a:lnTo>
                      <a:pt x="1753541" y="2071135"/>
                    </a:lnTo>
                    <a:lnTo>
                      <a:pt x="1709326" y="2085058"/>
                    </a:lnTo>
                    <a:lnTo>
                      <a:pt x="1664076" y="2095124"/>
                    </a:lnTo>
                    <a:lnTo>
                      <a:pt x="1618168" y="2101144"/>
                    </a:lnTo>
                    <a:lnTo>
                      <a:pt x="1571884" y="2103120"/>
                    </a:lnTo>
                    <a:lnTo>
                      <a:pt x="1525599" y="2101144"/>
                    </a:lnTo>
                    <a:lnTo>
                      <a:pt x="1479691" y="2095124"/>
                    </a:lnTo>
                    <a:lnTo>
                      <a:pt x="1434442" y="2085058"/>
                    </a:lnTo>
                    <a:lnTo>
                      <a:pt x="1390227" y="2071135"/>
                    </a:lnTo>
                    <a:lnTo>
                      <a:pt x="1347423" y="2053449"/>
                    </a:lnTo>
                    <a:lnTo>
                      <a:pt x="1306313" y="2032094"/>
                    </a:lnTo>
                    <a:lnTo>
                      <a:pt x="1267272" y="2007165"/>
                    </a:lnTo>
                    <a:lnTo>
                      <a:pt x="1230489" y="1978942"/>
                    </a:lnTo>
                    <a:lnTo>
                      <a:pt x="1196340" y="1947616"/>
                    </a:lnTo>
                    <a:lnTo>
                      <a:pt x="1165013" y="1913467"/>
                    </a:lnTo>
                    <a:lnTo>
                      <a:pt x="1136791" y="1876684"/>
                    </a:lnTo>
                    <a:lnTo>
                      <a:pt x="1111861" y="1837643"/>
                    </a:lnTo>
                    <a:lnTo>
                      <a:pt x="210538" y="2357967"/>
                    </a:lnTo>
                    <a:lnTo>
                      <a:pt x="147226" y="2236329"/>
                    </a:lnTo>
                    <a:lnTo>
                      <a:pt x="94733" y="2109611"/>
                    </a:lnTo>
                    <a:lnTo>
                      <a:pt x="53528" y="1978848"/>
                    </a:lnTo>
                    <a:lnTo>
                      <a:pt x="23895" y="1844981"/>
                    </a:lnTo>
                    <a:lnTo>
                      <a:pt x="6021" y="1709044"/>
                    </a:lnTo>
                    <a:lnTo>
                      <a:pt x="0" y="1572072"/>
                    </a:lnTo>
                    <a:lnTo>
                      <a:pt x="6021" y="1435100"/>
                    </a:lnTo>
                    <a:lnTo>
                      <a:pt x="23895" y="1299163"/>
                    </a:lnTo>
                    <a:lnTo>
                      <a:pt x="53528" y="1165296"/>
                    </a:lnTo>
                    <a:lnTo>
                      <a:pt x="94733" y="1034533"/>
                    </a:lnTo>
                    <a:lnTo>
                      <a:pt x="147226" y="907815"/>
                    </a:lnTo>
                    <a:lnTo>
                      <a:pt x="210538" y="786177"/>
                    </a:lnTo>
                    <a:lnTo>
                      <a:pt x="284198" y="670560"/>
                    </a:lnTo>
                    <a:lnTo>
                      <a:pt x="367641" y="561810"/>
                    </a:lnTo>
                    <a:lnTo>
                      <a:pt x="460304" y="460681"/>
                    </a:lnTo>
                    <a:lnTo>
                      <a:pt x="561434" y="368018"/>
                    </a:lnTo>
                    <a:lnTo>
                      <a:pt x="670184" y="284574"/>
                    </a:lnTo>
                    <a:lnTo>
                      <a:pt x="785801" y="210914"/>
                    </a:lnTo>
                    <a:lnTo>
                      <a:pt x="907439" y="147602"/>
                    </a:lnTo>
                    <a:lnTo>
                      <a:pt x="1034156" y="95109"/>
                    </a:lnTo>
                    <a:lnTo>
                      <a:pt x="1164919" y="53904"/>
                    </a:lnTo>
                    <a:lnTo>
                      <a:pt x="1298787" y="24271"/>
                    </a:lnTo>
                    <a:lnTo>
                      <a:pt x="1434724" y="6397"/>
                    </a:lnTo>
                    <a:lnTo>
                      <a:pt x="1571696" y="376"/>
                    </a:lnTo>
                    <a:close/>
                  </a:path>
                </a:pathLst>
              </a:custGeom>
              <a:solidFill>
                <a:srgbClr val="857BBE"/>
              </a:solidFill>
              <a:ln w="9407" cap="flat">
                <a:solidFill>
                  <a:srgbClr val="857BB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DC22F52-47F4-8DF5-A951-A840E8480838}"/>
                  </a:ext>
                </a:extLst>
              </p:cNvPr>
              <p:cNvSpPr/>
              <p:nvPr/>
            </p:nvSpPr>
            <p:spPr>
              <a:xfrm>
                <a:off x="767010" y="2732261"/>
                <a:ext cx="2110834" cy="2476311"/>
              </a:xfrm>
              <a:custGeom>
                <a:avLst/>
                <a:gdLst>
                  <a:gd name="connsiteX0" fmla="*/ 1650624 w 2110834"/>
                  <a:gd name="connsiteY0" fmla="*/ 282 h 2476311"/>
                  <a:gd name="connsiteX1" fmla="*/ 1650624 w 2110834"/>
                  <a:gd name="connsiteY1" fmla="*/ 79210 h 2476311"/>
                  <a:gd name="connsiteX2" fmla="*/ 1513652 w 2110834"/>
                  <a:gd name="connsiteY2" fmla="*/ 85231 h 2476311"/>
                  <a:gd name="connsiteX3" fmla="*/ 1377715 w 2110834"/>
                  <a:gd name="connsiteY3" fmla="*/ 103105 h 2476311"/>
                  <a:gd name="connsiteX4" fmla="*/ 1243847 w 2110834"/>
                  <a:gd name="connsiteY4" fmla="*/ 132739 h 2476311"/>
                  <a:gd name="connsiteX5" fmla="*/ 1113085 w 2110834"/>
                  <a:gd name="connsiteY5" fmla="*/ 173943 h 2476311"/>
                  <a:gd name="connsiteX6" fmla="*/ 986367 w 2110834"/>
                  <a:gd name="connsiteY6" fmla="*/ 226436 h 2476311"/>
                  <a:gd name="connsiteX7" fmla="*/ 864729 w 2110834"/>
                  <a:gd name="connsiteY7" fmla="*/ 289748 h 2476311"/>
                  <a:gd name="connsiteX8" fmla="*/ 749112 w 2110834"/>
                  <a:gd name="connsiteY8" fmla="*/ 363408 h 2476311"/>
                  <a:gd name="connsiteX9" fmla="*/ 640362 w 2110834"/>
                  <a:gd name="connsiteY9" fmla="*/ 446852 h 2476311"/>
                  <a:gd name="connsiteX10" fmla="*/ 539233 w 2110834"/>
                  <a:gd name="connsiteY10" fmla="*/ 539515 h 2476311"/>
                  <a:gd name="connsiteX11" fmla="*/ 446570 w 2110834"/>
                  <a:gd name="connsiteY11" fmla="*/ 640644 h 2476311"/>
                  <a:gd name="connsiteX12" fmla="*/ 363126 w 2110834"/>
                  <a:gd name="connsiteY12" fmla="*/ 749394 h 2476311"/>
                  <a:gd name="connsiteX13" fmla="*/ 289466 w 2110834"/>
                  <a:gd name="connsiteY13" fmla="*/ 865011 h 2476311"/>
                  <a:gd name="connsiteX14" fmla="*/ 226154 w 2110834"/>
                  <a:gd name="connsiteY14" fmla="*/ 986649 h 2476311"/>
                  <a:gd name="connsiteX15" fmla="*/ 173661 w 2110834"/>
                  <a:gd name="connsiteY15" fmla="*/ 1113367 h 2476311"/>
                  <a:gd name="connsiteX16" fmla="*/ 132456 w 2110834"/>
                  <a:gd name="connsiteY16" fmla="*/ 1244130 h 2476311"/>
                  <a:gd name="connsiteX17" fmla="*/ 102823 w 2110834"/>
                  <a:gd name="connsiteY17" fmla="*/ 1377997 h 2476311"/>
                  <a:gd name="connsiteX18" fmla="*/ 84949 w 2110834"/>
                  <a:gd name="connsiteY18" fmla="*/ 1513934 h 2476311"/>
                  <a:gd name="connsiteX19" fmla="*/ 78928 w 2110834"/>
                  <a:gd name="connsiteY19" fmla="*/ 1650906 h 2476311"/>
                  <a:gd name="connsiteX20" fmla="*/ 84949 w 2110834"/>
                  <a:gd name="connsiteY20" fmla="*/ 1787878 h 2476311"/>
                  <a:gd name="connsiteX21" fmla="*/ 102823 w 2110834"/>
                  <a:gd name="connsiteY21" fmla="*/ 1923815 h 2476311"/>
                  <a:gd name="connsiteX22" fmla="*/ 132456 w 2110834"/>
                  <a:gd name="connsiteY22" fmla="*/ 2057682 h 2476311"/>
                  <a:gd name="connsiteX23" fmla="*/ 173661 w 2110834"/>
                  <a:gd name="connsiteY23" fmla="*/ 2188445 h 2476311"/>
                  <a:gd name="connsiteX24" fmla="*/ 226154 w 2110834"/>
                  <a:gd name="connsiteY24" fmla="*/ 2315163 h 2476311"/>
                  <a:gd name="connsiteX25" fmla="*/ 289466 w 2110834"/>
                  <a:gd name="connsiteY25" fmla="*/ 2436801 h 2476311"/>
                  <a:gd name="connsiteX26" fmla="*/ 1190790 w 2110834"/>
                  <a:gd name="connsiteY26" fmla="*/ 1916477 h 2476311"/>
                  <a:gd name="connsiteX27" fmla="*/ 1215719 w 2110834"/>
                  <a:gd name="connsiteY27" fmla="*/ 1955518 h 2476311"/>
                  <a:gd name="connsiteX28" fmla="*/ 1243942 w 2110834"/>
                  <a:gd name="connsiteY28" fmla="*/ 1992301 h 2476311"/>
                  <a:gd name="connsiteX29" fmla="*/ 1275268 w 2110834"/>
                  <a:gd name="connsiteY29" fmla="*/ 2026450 h 2476311"/>
                  <a:gd name="connsiteX30" fmla="*/ 1309417 w 2110834"/>
                  <a:gd name="connsiteY30" fmla="*/ 2057776 h 2476311"/>
                  <a:gd name="connsiteX31" fmla="*/ 1346200 w 2110834"/>
                  <a:gd name="connsiteY31" fmla="*/ 2085998 h 2476311"/>
                  <a:gd name="connsiteX32" fmla="*/ 1385241 w 2110834"/>
                  <a:gd name="connsiteY32" fmla="*/ 2110928 h 2476311"/>
                  <a:gd name="connsiteX33" fmla="*/ 1426351 w 2110834"/>
                  <a:gd name="connsiteY33" fmla="*/ 2132283 h 2476311"/>
                  <a:gd name="connsiteX34" fmla="*/ 1469155 w 2110834"/>
                  <a:gd name="connsiteY34" fmla="*/ 2149969 h 2476311"/>
                  <a:gd name="connsiteX35" fmla="*/ 1513370 w 2110834"/>
                  <a:gd name="connsiteY35" fmla="*/ 2163892 h 2476311"/>
                  <a:gd name="connsiteX36" fmla="*/ 1558619 w 2110834"/>
                  <a:gd name="connsiteY36" fmla="*/ 2173958 h 2476311"/>
                  <a:gd name="connsiteX37" fmla="*/ 1604528 w 2110834"/>
                  <a:gd name="connsiteY37" fmla="*/ 2179979 h 2476311"/>
                  <a:gd name="connsiteX38" fmla="*/ 1650812 w 2110834"/>
                  <a:gd name="connsiteY38" fmla="*/ 2181954 h 2476311"/>
                  <a:gd name="connsiteX39" fmla="*/ 1697096 w 2110834"/>
                  <a:gd name="connsiteY39" fmla="*/ 2179979 h 2476311"/>
                  <a:gd name="connsiteX40" fmla="*/ 1743004 w 2110834"/>
                  <a:gd name="connsiteY40" fmla="*/ 2173958 h 2476311"/>
                  <a:gd name="connsiteX41" fmla="*/ 1788254 w 2110834"/>
                  <a:gd name="connsiteY41" fmla="*/ 2163892 h 2476311"/>
                  <a:gd name="connsiteX42" fmla="*/ 1832469 w 2110834"/>
                  <a:gd name="connsiteY42" fmla="*/ 2149969 h 2476311"/>
                  <a:gd name="connsiteX43" fmla="*/ 1875273 w 2110834"/>
                  <a:gd name="connsiteY43" fmla="*/ 2132283 h 2476311"/>
                  <a:gd name="connsiteX44" fmla="*/ 1916383 w 2110834"/>
                  <a:gd name="connsiteY44" fmla="*/ 2110928 h 2476311"/>
                  <a:gd name="connsiteX45" fmla="*/ 1955424 w 2110834"/>
                  <a:gd name="connsiteY45" fmla="*/ 2085998 h 2476311"/>
                  <a:gd name="connsiteX46" fmla="*/ 1992207 w 2110834"/>
                  <a:gd name="connsiteY46" fmla="*/ 2057776 h 2476311"/>
                  <a:gd name="connsiteX47" fmla="*/ 2026355 w 2110834"/>
                  <a:gd name="connsiteY47" fmla="*/ 2026450 h 2476311"/>
                  <a:gd name="connsiteX48" fmla="*/ 2057682 w 2110834"/>
                  <a:gd name="connsiteY48" fmla="*/ 1992301 h 2476311"/>
                  <a:gd name="connsiteX49" fmla="*/ 2085905 w 2110834"/>
                  <a:gd name="connsiteY49" fmla="*/ 1955518 h 2476311"/>
                  <a:gd name="connsiteX50" fmla="*/ 2110834 w 2110834"/>
                  <a:gd name="connsiteY50" fmla="*/ 1916477 h 2476311"/>
                  <a:gd name="connsiteX51" fmla="*/ 1834256 w 2110834"/>
                  <a:gd name="connsiteY51" fmla="*/ 1756739 h 2476311"/>
                  <a:gd name="connsiteX52" fmla="*/ 1842817 w 2110834"/>
                  <a:gd name="connsiteY52" fmla="*/ 1740370 h 2476311"/>
                  <a:gd name="connsiteX53" fmla="*/ 1849873 w 2110834"/>
                  <a:gd name="connsiteY53" fmla="*/ 1723343 h 2476311"/>
                  <a:gd name="connsiteX54" fmla="*/ 1855423 w 2110834"/>
                  <a:gd name="connsiteY54" fmla="*/ 1705751 h 2476311"/>
                  <a:gd name="connsiteX55" fmla="*/ 1859374 w 2110834"/>
                  <a:gd name="connsiteY55" fmla="*/ 1687689 h 2476311"/>
                  <a:gd name="connsiteX56" fmla="*/ 1861820 w 2110834"/>
                  <a:gd name="connsiteY56" fmla="*/ 1669344 h 2476311"/>
                  <a:gd name="connsiteX57" fmla="*/ 1862667 w 2110834"/>
                  <a:gd name="connsiteY57" fmla="*/ 1650906 h 2476311"/>
                  <a:gd name="connsiteX58" fmla="*/ 1861820 w 2110834"/>
                  <a:gd name="connsiteY58" fmla="*/ 1632467 h 2476311"/>
                  <a:gd name="connsiteX59" fmla="*/ 1859374 w 2110834"/>
                  <a:gd name="connsiteY59" fmla="*/ 1614123 h 2476311"/>
                  <a:gd name="connsiteX60" fmla="*/ 1855423 w 2110834"/>
                  <a:gd name="connsiteY60" fmla="*/ 1596061 h 2476311"/>
                  <a:gd name="connsiteX61" fmla="*/ 1849873 w 2110834"/>
                  <a:gd name="connsiteY61" fmla="*/ 1578469 h 2476311"/>
                  <a:gd name="connsiteX62" fmla="*/ 1842817 w 2110834"/>
                  <a:gd name="connsiteY62" fmla="*/ 1561442 h 2476311"/>
                  <a:gd name="connsiteX63" fmla="*/ 1834256 w 2110834"/>
                  <a:gd name="connsiteY63" fmla="*/ 1545073 h 2476311"/>
                  <a:gd name="connsiteX64" fmla="*/ 1824378 w 2110834"/>
                  <a:gd name="connsiteY64" fmla="*/ 1529456 h 2476311"/>
                  <a:gd name="connsiteX65" fmla="*/ 1813090 w 2110834"/>
                  <a:gd name="connsiteY65" fmla="*/ 1514781 h 2476311"/>
                  <a:gd name="connsiteX66" fmla="*/ 1800578 w 2110834"/>
                  <a:gd name="connsiteY66" fmla="*/ 1501140 h 2476311"/>
                  <a:gd name="connsiteX67" fmla="*/ 1786937 w 2110834"/>
                  <a:gd name="connsiteY67" fmla="*/ 1488628 h 2476311"/>
                  <a:gd name="connsiteX68" fmla="*/ 1772261 w 2110834"/>
                  <a:gd name="connsiteY68" fmla="*/ 1477339 h 2476311"/>
                  <a:gd name="connsiteX69" fmla="*/ 1756645 w 2110834"/>
                  <a:gd name="connsiteY69" fmla="*/ 1467461 h 2476311"/>
                  <a:gd name="connsiteX70" fmla="*/ 1740276 w 2110834"/>
                  <a:gd name="connsiteY70" fmla="*/ 1458901 h 2476311"/>
                  <a:gd name="connsiteX71" fmla="*/ 1723249 w 2110834"/>
                  <a:gd name="connsiteY71" fmla="*/ 1451845 h 2476311"/>
                  <a:gd name="connsiteX72" fmla="*/ 1705657 w 2110834"/>
                  <a:gd name="connsiteY72" fmla="*/ 1446295 h 2476311"/>
                  <a:gd name="connsiteX73" fmla="*/ 1687595 w 2110834"/>
                  <a:gd name="connsiteY73" fmla="*/ 1442344 h 2476311"/>
                  <a:gd name="connsiteX74" fmla="*/ 1669250 w 2110834"/>
                  <a:gd name="connsiteY74" fmla="*/ 1439898 h 2476311"/>
                  <a:gd name="connsiteX75" fmla="*/ 1650812 w 2110834"/>
                  <a:gd name="connsiteY75" fmla="*/ 1439051 h 2476311"/>
                  <a:gd name="connsiteX76" fmla="*/ 1650812 w 2110834"/>
                  <a:gd name="connsiteY76" fmla="*/ 1439051 h 2476311"/>
                  <a:gd name="connsiteX77" fmla="*/ 1669250 w 2110834"/>
                  <a:gd name="connsiteY77" fmla="*/ 1439898 h 2476311"/>
                  <a:gd name="connsiteX78" fmla="*/ 1687595 w 2110834"/>
                  <a:gd name="connsiteY78" fmla="*/ 1442344 h 2476311"/>
                  <a:gd name="connsiteX79" fmla="*/ 1705657 w 2110834"/>
                  <a:gd name="connsiteY79" fmla="*/ 1446295 h 2476311"/>
                  <a:gd name="connsiteX80" fmla="*/ 1723249 w 2110834"/>
                  <a:gd name="connsiteY80" fmla="*/ 1451845 h 2476311"/>
                  <a:gd name="connsiteX81" fmla="*/ 1740276 w 2110834"/>
                  <a:gd name="connsiteY81" fmla="*/ 1458901 h 2476311"/>
                  <a:gd name="connsiteX82" fmla="*/ 1756645 w 2110834"/>
                  <a:gd name="connsiteY82" fmla="*/ 1467461 h 2476311"/>
                  <a:gd name="connsiteX83" fmla="*/ 1772261 w 2110834"/>
                  <a:gd name="connsiteY83" fmla="*/ 1477339 h 2476311"/>
                  <a:gd name="connsiteX84" fmla="*/ 1786937 w 2110834"/>
                  <a:gd name="connsiteY84" fmla="*/ 1488628 h 2476311"/>
                  <a:gd name="connsiteX85" fmla="*/ 1800578 w 2110834"/>
                  <a:gd name="connsiteY85" fmla="*/ 1501140 h 2476311"/>
                  <a:gd name="connsiteX86" fmla="*/ 1813090 w 2110834"/>
                  <a:gd name="connsiteY86" fmla="*/ 1514781 h 2476311"/>
                  <a:gd name="connsiteX87" fmla="*/ 1824378 w 2110834"/>
                  <a:gd name="connsiteY87" fmla="*/ 1529456 h 2476311"/>
                  <a:gd name="connsiteX88" fmla="*/ 1834256 w 2110834"/>
                  <a:gd name="connsiteY88" fmla="*/ 1545073 h 2476311"/>
                  <a:gd name="connsiteX89" fmla="*/ 1842817 w 2110834"/>
                  <a:gd name="connsiteY89" fmla="*/ 1561442 h 2476311"/>
                  <a:gd name="connsiteX90" fmla="*/ 1849873 w 2110834"/>
                  <a:gd name="connsiteY90" fmla="*/ 1578469 h 2476311"/>
                  <a:gd name="connsiteX91" fmla="*/ 1855423 w 2110834"/>
                  <a:gd name="connsiteY91" fmla="*/ 1596061 h 2476311"/>
                  <a:gd name="connsiteX92" fmla="*/ 1859374 w 2110834"/>
                  <a:gd name="connsiteY92" fmla="*/ 1614123 h 2476311"/>
                  <a:gd name="connsiteX93" fmla="*/ 1861820 w 2110834"/>
                  <a:gd name="connsiteY93" fmla="*/ 1632467 h 2476311"/>
                  <a:gd name="connsiteX94" fmla="*/ 1862667 w 2110834"/>
                  <a:gd name="connsiteY94" fmla="*/ 1650906 h 2476311"/>
                  <a:gd name="connsiteX95" fmla="*/ 1861820 w 2110834"/>
                  <a:gd name="connsiteY95" fmla="*/ 1669344 h 2476311"/>
                  <a:gd name="connsiteX96" fmla="*/ 1859374 w 2110834"/>
                  <a:gd name="connsiteY96" fmla="*/ 1687689 h 2476311"/>
                  <a:gd name="connsiteX97" fmla="*/ 1855423 w 2110834"/>
                  <a:gd name="connsiteY97" fmla="*/ 1705751 h 2476311"/>
                  <a:gd name="connsiteX98" fmla="*/ 1849873 w 2110834"/>
                  <a:gd name="connsiteY98" fmla="*/ 1723343 h 2476311"/>
                  <a:gd name="connsiteX99" fmla="*/ 1842817 w 2110834"/>
                  <a:gd name="connsiteY99" fmla="*/ 1740370 h 2476311"/>
                  <a:gd name="connsiteX100" fmla="*/ 1834256 w 2110834"/>
                  <a:gd name="connsiteY100" fmla="*/ 1756739 h 2476311"/>
                  <a:gd name="connsiteX101" fmla="*/ 2110834 w 2110834"/>
                  <a:gd name="connsiteY101" fmla="*/ 1916477 h 2476311"/>
                  <a:gd name="connsiteX102" fmla="*/ 2085905 w 2110834"/>
                  <a:gd name="connsiteY102" fmla="*/ 1955518 h 2476311"/>
                  <a:gd name="connsiteX103" fmla="*/ 2057682 w 2110834"/>
                  <a:gd name="connsiteY103" fmla="*/ 1992301 h 2476311"/>
                  <a:gd name="connsiteX104" fmla="*/ 2026355 w 2110834"/>
                  <a:gd name="connsiteY104" fmla="*/ 2026450 h 2476311"/>
                  <a:gd name="connsiteX105" fmla="*/ 1992207 w 2110834"/>
                  <a:gd name="connsiteY105" fmla="*/ 2057776 h 2476311"/>
                  <a:gd name="connsiteX106" fmla="*/ 1955424 w 2110834"/>
                  <a:gd name="connsiteY106" fmla="*/ 2085998 h 2476311"/>
                  <a:gd name="connsiteX107" fmla="*/ 1916383 w 2110834"/>
                  <a:gd name="connsiteY107" fmla="*/ 2110928 h 2476311"/>
                  <a:gd name="connsiteX108" fmla="*/ 1875273 w 2110834"/>
                  <a:gd name="connsiteY108" fmla="*/ 2132283 h 2476311"/>
                  <a:gd name="connsiteX109" fmla="*/ 1832469 w 2110834"/>
                  <a:gd name="connsiteY109" fmla="*/ 2149969 h 2476311"/>
                  <a:gd name="connsiteX110" fmla="*/ 1788254 w 2110834"/>
                  <a:gd name="connsiteY110" fmla="*/ 2163892 h 2476311"/>
                  <a:gd name="connsiteX111" fmla="*/ 1743004 w 2110834"/>
                  <a:gd name="connsiteY111" fmla="*/ 2173958 h 2476311"/>
                  <a:gd name="connsiteX112" fmla="*/ 1697096 w 2110834"/>
                  <a:gd name="connsiteY112" fmla="*/ 2179979 h 2476311"/>
                  <a:gd name="connsiteX113" fmla="*/ 1650812 w 2110834"/>
                  <a:gd name="connsiteY113" fmla="*/ 2181954 h 2476311"/>
                  <a:gd name="connsiteX114" fmla="*/ 1604528 w 2110834"/>
                  <a:gd name="connsiteY114" fmla="*/ 2179979 h 2476311"/>
                  <a:gd name="connsiteX115" fmla="*/ 1558619 w 2110834"/>
                  <a:gd name="connsiteY115" fmla="*/ 2173958 h 2476311"/>
                  <a:gd name="connsiteX116" fmla="*/ 1513370 w 2110834"/>
                  <a:gd name="connsiteY116" fmla="*/ 2163892 h 2476311"/>
                  <a:gd name="connsiteX117" fmla="*/ 1469155 w 2110834"/>
                  <a:gd name="connsiteY117" fmla="*/ 2149969 h 2476311"/>
                  <a:gd name="connsiteX118" fmla="*/ 1426351 w 2110834"/>
                  <a:gd name="connsiteY118" fmla="*/ 2132283 h 2476311"/>
                  <a:gd name="connsiteX119" fmla="*/ 1385241 w 2110834"/>
                  <a:gd name="connsiteY119" fmla="*/ 2110928 h 2476311"/>
                  <a:gd name="connsiteX120" fmla="*/ 1346200 w 2110834"/>
                  <a:gd name="connsiteY120" fmla="*/ 2085998 h 2476311"/>
                  <a:gd name="connsiteX121" fmla="*/ 1309417 w 2110834"/>
                  <a:gd name="connsiteY121" fmla="*/ 2057776 h 2476311"/>
                  <a:gd name="connsiteX122" fmla="*/ 1275268 w 2110834"/>
                  <a:gd name="connsiteY122" fmla="*/ 2026450 h 2476311"/>
                  <a:gd name="connsiteX123" fmla="*/ 1243942 w 2110834"/>
                  <a:gd name="connsiteY123" fmla="*/ 1992301 h 2476311"/>
                  <a:gd name="connsiteX124" fmla="*/ 1215719 w 2110834"/>
                  <a:gd name="connsiteY124" fmla="*/ 1955518 h 2476311"/>
                  <a:gd name="connsiteX125" fmla="*/ 1190790 w 2110834"/>
                  <a:gd name="connsiteY125" fmla="*/ 1916477 h 2476311"/>
                  <a:gd name="connsiteX126" fmla="*/ 221168 w 2110834"/>
                  <a:gd name="connsiteY126" fmla="*/ 2476312 h 2476311"/>
                  <a:gd name="connsiteX127" fmla="*/ 154658 w 2110834"/>
                  <a:gd name="connsiteY127" fmla="*/ 2348559 h 2476311"/>
                  <a:gd name="connsiteX128" fmla="*/ 99530 w 2110834"/>
                  <a:gd name="connsiteY128" fmla="*/ 2215539 h 2476311"/>
                  <a:gd name="connsiteX129" fmla="*/ 56256 w 2110834"/>
                  <a:gd name="connsiteY129" fmla="*/ 2078190 h 2476311"/>
                  <a:gd name="connsiteX130" fmla="*/ 25118 w 2110834"/>
                  <a:gd name="connsiteY130" fmla="*/ 1937550 h 2476311"/>
                  <a:gd name="connsiteX131" fmla="*/ 6303 w 2110834"/>
                  <a:gd name="connsiteY131" fmla="*/ 1794745 h 2476311"/>
                  <a:gd name="connsiteX132" fmla="*/ 0 w 2110834"/>
                  <a:gd name="connsiteY132" fmla="*/ 1650906 h 2476311"/>
                  <a:gd name="connsiteX133" fmla="*/ 6303 w 2110834"/>
                  <a:gd name="connsiteY133" fmla="*/ 1507067 h 2476311"/>
                  <a:gd name="connsiteX134" fmla="*/ 25118 w 2110834"/>
                  <a:gd name="connsiteY134" fmla="*/ 1364262 h 2476311"/>
                  <a:gd name="connsiteX135" fmla="*/ 56256 w 2110834"/>
                  <a:gd name="connsiteY135" fmla="*/ 1223621 h 2476311"/>
                  <a:gd name="connsiteX136" fmla="*/ 99530 w 2110834"/>
                  <a:gd name="connsiteY136" fmla="*/ 1086273 h 2476311"/>
                  <a:gd name="connsiteX137" fmla="*/ 154658 w 2110834"/>
                  <a:gd name="connsiteY137" fmla="*/ 953253 h 2476311"/>
                  <a:gd name="connsiteX138" fmla="*/ 221168 w 2110834"/>
                  <a:gd name="connsiteY138" fmla="*/ 825500 h 2476311"/>
                  <a:gd name="connsiteX139" fmla="*/ 298591 w 2110834"/>
                  <a:gd name="connsiteY139" fmla="*/ 704050 h 2476311"/>
                  <a:gd name="connsiteX140" fmla="*/ 386268 w 2110834"/>
                  <a:gd name="connsiteY140" fmla="*/ 589750 h 2476311"/>
                  <a:gd name="connsiteX141" fmla="*/ 483541 w 2110834"/>
                  <a:gd name="connsiteY141" fmla="*/ 483541 h 2476311"/>
                  <a:gd name="connsiteX142" fmla="*/ 589750 w 2110834"/>
                  <a:gd name="connsiteY142" fmla="*/ 386268 h 2476311"/>
                  <a:gd name="connsiteX143" fmla="*/ 704050 w 2110834"/>
                  <a:gd name="connsiteY143" fmla="*/ 298591 h 2476311"/>
                  <a:gd name="connsiteX144" fmla="*/ 825500 w 2110834"/>
                  <a:gd name="connsiteY144" fmla="*/ 221168 h 2476311"/>
                  <a:gd name="connsiteX145" fmla="*/ 953253 w 2110834"/>
                  <a:gd name="connsiteY145" fmla="*/ 154658 h 2476311"/>
                  <a:gd name="connsiteX146" fmla="*/ 1086273 w 2110834"/>
                  <a:gd name="connsiteY146" fmla="*/ 99530 h 2476311"/>
                  <a:gd name="connsiteX147" fmla="*/ 1223622 w 2110834"/>
                  <a:gd name="connsiteY147" fmla="*/ 56256 h 2476311"/>
                  <a:gd name="connsiteX148" fmla="*/ 1364262 w 2110834"/>
                  <a:gd name="connsiteY148" fmla="*/ 25118 h 2476311"/>
                  <a:gd name="connsiteX149" fmla="*/ 1507067 w 2110834"/>
                  <a:gd name="connsiteY149" fmla="*/ 6303 h 2476311"/>
                  <a:gd name="connsiteX150" fmla="*/ 1650906 w 2110834"/>
                  <a:gd name="connsiteY150" fmla="*/ 0 h 247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2110834" h="2476311">
                    <a:moveTo>
                      <a:pt x="1650624" y="282"/>
                    </a:moveTo>
                    <a:lnTo>
                      <a:pt x="1650624" y="79210"/>
                    </a:lnTo>
                    <a:lnTo>
                      <a:pt x="1513652" y="85231"/>
                    </a:lnTo>
                    <a:lnTo>
                      <a:pt x="1377715" y="103105"/>
                    </a:lnTo>
                    <a:lnTo>
                      <a:pt x="1243847" y="132739"/>
                    </a:lnTo>
                    <a:lnTo>
                      <a:pt x="1113085" y="173943"/>
                    </a:lnTo>
                    <a:lnTo>
                      <a:pt x="986367" y="226436"/>
                    </a:lnTo>
                    <a:lnTo>
                      <a:pt x="864729" y="289748"/>
                    </a:lnTo>
                    <a:lnTo>
                      <a:pt x="749112" y="363408"/>
                    </a:lnTo>
                    <a:lnTo>
                      <a:pt x="640362" y="446852"/>
                    </a:lnTo>
                    <a:lnTo>
                      <a:pt x="539233" y="539515"/>
                    </a:lnTo>
                    <a:lnTo>
                      <a:pt x="446570" y="640644"/>
                    </a:lnTo>
                    <a:lnTo>
                      <a:pt x="363126" y="749394"/>
                    </a:lnTo>
                    <a:lnTo>
                      <a:pt x="289466" y="865011"/>
                    </a:lnTo>
                    <a:lnTo>
                      <a:pt x="226154" y="986649"/>
                    </a:lnTo>
                    <a:lnTo>
                      <a:pt x="173661" y="1113367"/>
                    </a:lnTo>
                    <a:lnTo>
                      <a:pt x="132456" y="1244130"/>
                    </a:lnTo>
                    <a:lnTo>
                      <a:pt x="102823" y="1377997"/>
                    </a:lnTo>
                    <a:lnTo>
                      <a:pt x="84949" y="1513934"/>
                    </a:lnTo>
                    <a:lnTo>
                      <a:pt x="78928" y="1650906"/>
                    </a:lnTo>
                    <a:lnTo>
                      <a:pt x="84949" y="1787878"/>
                    </a:lnTo>
                    <a:lnTo>
                      <a:pt x="102823" y="1923815"/>
                    </a:lnTo>
                    <a:lnTo>
                      <a:pt x="132456" y="2057682"/>
                    </a:lnTo>
                    <a:lnTo>
                      <a:pt x="173661" y="2188445"/>
                    </a:lnTo>
                    <a:lnTo>
                      <a:pt x="226154" y="2315163"/>
                    </a:lnTo>
                    <a:lnTo>
                      <a:pt x="289466" y="2436801"/>
                    </a:lnTo>
                    <a:lnTo>
                      <a:pt x="1190790" y="1916477"/>
                    </a:lnTo>
                    <a:lnTo>
                      <a:pt x="1215719" y="1955518"/>
                    </a:lnTo>
                    <a:lnTo>
                      <a:pt x="1243942" y="1992301"/>
                    </a:lnTo>
                    <a:lnTo>
                      <a:pt x="1275268" y="2026450"/>
                    </a:lnTo>
                    <a:lnTo>
                      <a:pt x="1309417" y="2057776"/>
                    </a:lnTo>
                    <a:lnTo>
                      <a:pt x="1346200" y="2085998"/>
                    </a:lnTo>
                    <a:lnTo>
                      <a:pt x="1385241" y="2110928"/>
                    </a:lnTo>
                    <a:lnTo>
                      <a:pt x="1426351" y="2132283"/>
                    </a:lnTo>
                    <a:lnTo>
                      <a:pt x="1469155" y="2149969"/>
                    </a:lnTo>
                    <a:lnTo>
                      <a:pt x="1513370" y="2163892"/>
                    </a:lnTo>
                    <a:lnTo>
                      <a:pt x="1558619" y="2173958"/>
                    </a:lnTo>
                    <a:lnTo>
                      <a:pt x="1604528" y="2179979"/>
                    </a:lnTo>
                    <a:lnTo>
                      <a:pt x="1650812" y="2181954"/>
                    </a:lnTo>
                    <a:lnTo>
                      <a:pt x="1697096" y="2179979"/>
                    </a:lnTo>
                    <a:lnTo>
                      <a:pt x="1743004" y="2173958"/>
                    </a:lnTo>
                    <a:lnTo>
                      <a:pt x="1788254" y="2163892"/>
                    </a:lnTo>
                    <a:lnTo>
                      <a:pt x="1832469" y="2149969"/>
                    </a:lnTo>
                    <a:lnTo>
                      <a:pt x="1875273" y="2132283"/>
                    </a:lnTo>
                    <a:lnTo>
                      <a:pt x="1916383" y="2110928"/>
                    </a:lnTo>
                    <a:lnTo>
                      <a:pt x="1955424" y="2085998"/>
                    </a:lnTo>
                    <a:lnTo>
                      <a:pt x="1992207" y="2057776"/>
                    </a:lnTo>
                    <a:lnTo>
                      <a:pt x="2026355" y="2026450"/>
                    </a:lnTo>
                    <a:lnTo>
                      <a:pt x="2057682" y="1992301"/>
                    </a:lnTo>
                    <a:lnTo>
                      <a:pt x="2085905" y="1955518"/>
                    </a:lnTo>
                    <a:lnTo>
                      <a:pt x="2110834" y="1916477"/>
                    </a:lnTo>
                    <a:lnTo>
                      <a:pt x="1834256" y="1756739"/>
                    </a:lnTo>
                    <a:lnTo>
                      <a:pt x="1842817" y="1740370"/>
                    </a:lnTo>
                    <a:lnTo>
                      <a:pt x="1849873" y="1723343"/>
                    </a:lnTo>
                    <a:lnTo>
                      <a:pt x="1855423" y="1705751"/>
                    </a:lnTo>
                    <a:lnTo>
                      <a:pt x="1859374" y="1687689"/>
                    </a:lnTo>
                    <a:lnTo>
                      <a:pt x="1861820" y="1669344"/>
                    </a:lnTo>
                    <a:lnTo>
                      <a:pt x="1862667" y="1650906"/>
                    </a:lnTo>
                    <a:lnTo>
                      <a:pt x="1861820" y="1632467"/>
                    </a:lnTo>
                    <a:lnTo>
                      <a:pt x="1859374" y="1614123"/>
                    </a:lnTo>
                    <a:lnTo>
                      <a:pt x="1855423" y="1596061"/>
                    </a:lnTo>
                    <a:lnTo>
                      <a:pt x="1849873" y="1578469"/>
                    </a:lnTo>
                    <a:lnTo>
                      <a:pt x="1842817" y="1561442"/>
                    </a:lnTo>
                    <a:lnTo>
                      <a:pt x="1834256" y="1545073"/>
                    </a:lnTo>
                    <a:lnTo>
                      <a:pt x="1824378" y="1529456"/>
                    </a:lnTo>
                    <a:lnTo>
                      <a:pt x="1813090" y="1514781"/>
                    </a:lnTo>
                    <a:lnTo>
                      <a:pt x="1800578" y="1501140"/>
                    </a:lnTo>
                    <a:lnTo>
                      <a:pt x="1786937" y="1488628"/>
                    </a:lnTo>
                    <a:lnTo>
                      <a:pt x="1772261" y="1477339"/>
                    </a:lnTo>
                    <a:lnTo>
                      <a:pt x="1756645" y="1467461"/>
                    </a:lnTo>
                    <a:lnTo>
                      <a:pt x="1740276" y="1458901"/>
                    </a:lnTo>
                    <a:lnTo>
                      <a:pt x="1723249" y="1451845"/>
                    </a:lnTo>
                    <a:lnTo>
                      <a:pt x="1705657" y="1446295"/>
                    </a:lnTo>
                    <a:lnTo>
                      <a:pt x="1687595" y="1442344"/>
                    </a:lnTo>
                    <a:lnTo>
                      <a:pt x="1669250" y="1439898"/>
                    </a:lnTo>
                    <a:lnTo>
                      <a:pt x="1650812" y="1439051"/>
                    </a:lnTo>
                    <a:lnTo>
                      <a:pt x="1650812" y="1439051"/>
                    </a:lnTo>
                    <a:lnTo>
                      <a:pt x="1669250" y="1439898"/>
                    </a:lnTo>
                    <a:lnTo>
                      <a:pt x="1687595" y="1442344"/>
                    </a:lnTo>
                    <a:lnTo>
                      <a:pt x="1705657" y="1446295"/>
                    </a:lnTo>
                    <a:lnTo>
                      <a:pt x="1723249" y="1451845"/>
                    </a:lnTo>
                    <a:lnTo>
                      <a:pt x="1740276" y="1458901"/>
                    </a:lnTo>
                    <a:lnTo>
                      <a:pt x="1756645" y="1467461"/>
                    </a:lnTo>
                    <a:lnTo>
                      <a:pt x="1772261" y="1477339"/>
                    </a:lnTo>
                    <a:lnTo>
                      <a:pt x="1786937" y="1488628"/>
                    </a:lnTo>
                    <a:lnTo>
                      <a:pt x="1800578" y="1501140"/>
                    </a:lnTo>
                    <a:lnTo>
                      <a:pt x="1813090" y="1514781"/>
                    </a:lnTo>
                    <a:lnTo>
                      <a:pt x="1824378" y="1529456"/>
                    </a:lnTo>
                    <a:lnTo>
                      <a:pt x="1834256" y="1545073"/>
                    </a:lnTo>
                    <a:lnTo>
                      <a:pt x="1842817" y="1561442"/>
                    </a:lnTo>
                    <a:lnTo>
                      <a:pt x="1849873" y="1578469"/>
                    </a:lnTo>
                    <a:lnTo>
                      <a:pt x="1855423" y="1596061"/>
                    </a:lnTo>
                    <a:lnTo>
                      <a:pt x="1859374" y="1614123"/>
                    </a:lnTo>
                    <a:lnTo>
                      <a:pt x="1861820" y="1632467"/>
                    </a:lnTo>
                    <a:lnTo>
                      <a:pt x="1862667" y="1650906"/>
                    </a:lnTo>
                    <a:lnTo>
                      <a:pt x="1861820" y="1669344"/>
                    </a:lnTo>
                    <a:lnTo>
                      <a:pt x="1859374" y="1687689"/>
                    </a:lnTo>
                    <a:lnTo>
                      <a:pt x="1855423" y="1705751"/>
                    </a:lnTo>
                    <a:lnTo>
                      <a:pt x="1849873" y="1723343"/>
                    </a:lnTo>
                    <a:lnTo>
                      <a:pt x="1842817" y="1740370"/>
                    </a:lnTo>
                    <a:lnTo>
                      <a:pt x="1834256" y="1756739"/>
                    </a:lnTo>
                    <a:lnTo>
                      <a:pt x="2110834" y="1916477"/>
                    </a:lnTo>
                    <a:lnTo>
                      <a:pt x="2085905" y="1955518"/>
                    </a:lnTo>
                    <a:lnTo>
                      <a:pt x="2057682" y="1992301"/>
                    </a:lnTo>
                    <a:lnTo>
                      <a:pt x="2026355" y="2026450"/>
                    </a:lnTo>
                    <a:lnTo>
                      <a:pt x="1992207" y="2057776"/>
                    </a:lnTo>
                    <a:lnTo>
                      <a:pt x="1955424" y="2085998"/>
                    </a:lnTo>
                    <a:lnTo>
                      <a:pt x="1916383" y="2110928"/>
                    </a:lnTo>
                    <a:lnTo>
                      <a:pt x="1875273" y="2132283"/>
                    </a:lnTo>
                    <a:lnTo>
                      <a:pt x="1832469" y="2149969"/>
                    </a:lnTo>
                    <a:lnTo>
                      <a:pt x="1788254" y="2163892"/>
                    </a:lnTo>
                    <a:lnTo>
                      <a:pt x="1743004" y="2173958"/>
                    </a:lnTo>
                    <a:lnTo>
                      <a:pt x="1697096" y="2179979"/>
                    </a:lnTo>
                    <a:lnTo>
                      <a:pt x="1650812" y="2181954"/>
                    </a:lnTo>
                    <a:lnTo>
                      <a:pt x="1604528" y="2179979"/>
                    </a:lnTo>
                    <a:lnTo>
                      <a:pt x="1558619" y="2173958"/>
                    </a:lnTo>
                    <a:lnTo>
                      <a:pt x="1513370" y="2163892"/>
                    </a:lnTo>
                    <a:lnTo>
                      <a:pt x="1469155" y="2149969"/>
                    </a:lnTo>
                    <a:lnTo>
                      <a:pt x="1426351" y="2132283"/>
                    </a:lnTo>
                    <a:lnTo>
                      <a:pt x="1385241" y="2110928"/>
                    </a:lnTo>
                    <a:lnTo>
                      <a:pt x="1346200" y="2085998"/>
                    </a:lnTo>
                    <a:lnTo>
                      <a:pt x="1309417" y="2057776"/>
                    </a:lnTo>
                    <a:lnTo>
                      <a:pt x="1275268" y="2026450"/>
                    </a:lnTo>
                    <a:lnTo>
                      <a:pt x="1243942" y="1992301"/>
                    </a:lnTo>
                    <a:lnTo>
                      <a:pt x="1215719" y="1955518"/>
                    </a:lnTo>
                    <a:lnTo>
                      <a:pt x="1190790" y="1916477"/>
                    </a:lnTo>
                    <a:lnTo>
                      <a:pt x="221168" y="2476312"/>
                    </a:lnTo>
                    <a:lnTo>
                      <a:pt x="154658" y="2348559"/>
                    </a:lnTo>
                    <a:lnTo>
                      <a:pt x="99530" y="2215539"/>
                    </a:lnTo>
                    <a:lnTo>
                      <a:pt x="56256" y="2078190"/>
                    </a:lnTo>
                    <a:lnTo>
                      <a:pt x="25118" y="1937550"/>
                    </a:lnTo>
                    <a:lnTo>
                      <a:pt x="6303" y="1794745"/>
                    </a:lnTo>
                    <a:lnTo>
                      <a:pt x="0" y="1650906"/>
                    </a:lnTo>
                    <a:lnTo>
                      <a:pt x="6303" y="1507067"/>
                    </a:lnTo>
                    <a:lnTo>
                      <a:pt x="25118" y="1364262"/>
                    </a:lnTo>
                    <a:lnTo>
                      <a:pt x="56256" y="1223621"/>
                    </a:lnTo>
                    <a:lnTo>
                      <a:pt x="99530" y="1086273"/>
                    </a:lnTo>
                    <a:lnTo>
                      <a:pt x="154658" y="953253"/>
                    </a:lnTo>
                    <a:lnTo>
                      <a:pt x="221168" y="825500"/>
                    </a:lnTo>
                    <a:lnTo>
                      <a:pt x="298591" y="704050"/>
                    </a:lnTo>
                    <a:lnTo>
                      <a:pt x="386268" y="589750"/>
                    </a:lnTo>
                    <a:lnTo>
                      <a:pt x="483541" y="483541"/>
                    </a:lnTo>
                    <a:lnTo>
                      <a:pt x="589750" y="386268"/>
                    </a:lnTo>
                    <a:lnTo>
                      <a:pt x="704050" y="298591"/>
                    </a:lnTo>
                    <a:lnTo>
                      <a:pt x="825500" y="221168"/>
                    </a:lnTo>
                    <a:lnTo>
                      <a:pt x="953253" y="154658"/>
                    </a:lnTo>
                    <a:lnTo>
                      <a:pt x="1086273" y="99530"/>
                    </a:lnTo>
                    <a:lnTo>
                      <a:pt x="1223622" y="56256"/>
                    </a:lnTo>
                    <a:lnTo>
                      <a:pt x="1364262" y="25118"/>
                    </a:lnTo>
                    <a:lnTo>
                      <a:pt x="1507067" y="6303"/>
                    </a:lnTo>
                    <a:lnTo>
                      <a:pt x="1650906" y="0"/>
                    </a:lnTo>
                    <a:close/>
                  </a:path>
                </a:pathLst>
              </a:custGeom>
              <a:solidFill>
                <a:srgbClr val="D39CD3"/>
              </a:solidFill>
              <a:ln w="9407" cap="flat">
                <a:solidFill>
                  <a:srgbClr val="D39CD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888BFDB-34FF-1E59-FF6F-8DC80C861F51}"/>
                  </a:ext>
                </a:extLst>
              </p:cNvPr>
              <p:cNvSpPr/>
              <p:nvPr/>
            </p:nvSpPr>
            <p:spPr>
              <a:xfrm>
                <a:off x="766728" y="2732543"/>
                <a:ext cx="2110834" cy="2476311"/>
              </a:xfrm>
              <a:custGeom>
                <a:avLst/>
                <a:gdLst>
                  <a:gd name="connsiteX0" fmla="*/ 1650906 w 2110834"/>
                  <a:gd name="connsiteY0" fmla="*/ 0 h 2476311"/>
                  <a:gd name="connsiteX1" fmla="*/ 1650906 w 2110834"/>
                  <a:gd name="connsiteY1" fmla="*/ 0 h 2476311"/>
                  <a:gd name="connsiteX2" fmla="*/ 1507067 w 2110834"/>
                  <a:gd name="connsiteY2" fmla="*/ 6303 h 2476311"/>
                  <a:gd name="connsiteX3" fmla="*/ 1364262 w 2110834"/>
                  <a:gd name="connsiteY3" fmla="*/ 25118 h 2476311"/>
                  <a:gd name="connsiteX4" fmla="*/ 1223622 w 2110834"/>
                  <a:gd name="connsiteY4" fmla="*/ 56256 h 2476311"/>
                  <a:gd name="connsiteX5" fmla="*/ 1086273 w 2110834"/>
                  <a:gd name="connsiteY5" fmla="*/ 99530 h 2476311"/>
                  <a:gd name="connsiteX6" fmla="*/ 953253 w 2110834"/>
                  <a:gd name="connsiteY6" fmla="*/ 154658 h 2476311"/>
                  <a:gd name="connsiteX7" fmla="*/ 825500 w 2110834"/>
                  <a:gd name="connsiteY7" fmla="*/ 221168 h 2476311"/>
                  <a:gd name="connsiteX8" fmla="*/ 704050 w 2110834"/>
                  <a:gd name="connsiteY8" fmla="*/ 298591 h 2476311"/>
                  <a:gd name="connsiteX9" fmla="*/ 589750 w 2110834"/>
                  <a:gd name="connsiteY9" fmla="*/ 386268 h 2476311"/>
                  <a:gd name="connsiteX10" fmla="*/ 483541 w 2110834"/>
                  <a:gd name="connsiteY10" fmla="*/ 483541 h 2476311"/>
                  <a:gd name="connsiteX11" fmla="*/ 386268 w 2110834"/>
                  <a:gd name="connsiteY11" fmla="*/ 589750 h 2476311"/>
                  <a:gd name="connsiteX12" fmla="*/ 298591 w 2110834"/>
                  <a:gd name="connsiteY12" fmla="*/ 704050 h 2476311"/>
                  <a:gd name="connsiteX13" fmla="*/ 221168 w 2110834"/>
                  <a:gd name="connsiteY13" fmla="*/ 825500 h 2476311"/>
                  <a:gd name="connsiteX14" fmla="*/ 154658 w 2110834"/>
                  <a:gd name="connsiteY14" fmla="*/ 953253 h 2476311"/>
                  <a:gd name="connsiteX15" fmla="*/ 99530 w 2110834"/>
                  <a:gd name="connsiteY15" fmla="*/ 1086273 h 2476311"/>
                  <a:gd name="connsiteX16" fmla="*/ 56256 w 2110834"/>
                  <a:gd name="connsiteY16" fmla="*/ 1223621 h 2476311"/>
                  <a:gd name="connsiteX17" fmla="*/ 25118 w 2110834"/>
                  <a:gd name="connsiteY17" fmla="*/ 1364262 h 2476311"/>
                  <a:gd name="connsiteX18" fmla="*/ 6303 w 2110834"/>
                  <a:gd name="connsiteY18" fmla="*/ 1507067 h 2476311"/>
                  <a:gd name="connsiteX19" fmla="*/ 0 w 2110834"/>
                  <a:gd name="connsiteY19" fmla="*/ 1650906 h 2476311"/>
                  <a:gd name="connsiteX20" fmla="*/ 6303 w 2110834"/>
                  <a:gd name="connsiteY20" fmla="*/ 1794745 h 2476311"/>
                  <a:gd name="connsiteX21" fmla="*/ 25118 w 2110834"/>
                  <a:gd name="connsiteY21" fmla="*/ 1937550 h 2476311"/>
                  <a:gd name="connsiteX22" fmla="*/ 56256 w 2110834"/>
                  <a:gd name="connsiteY22" fmla="*/ 2078190 h 2476311"/>
                  <a:gd name="connsiteX23" fmla="*/ 99530 w 2110834"/>
                  <a:gd name="connsiteY23" fmla="*/ 2215539 h 2476311"/>
                  <a:gd name="connsiteX24" fmla="*/ 154658 w 2110834"/>
                  <a:gd name="connsiteY24" fmla="*/ 2348559 h 2476311"/>
                  <a:gd name="connsiteX25" fmla="*/ 221168 w 2110834"/>
                  <a:gd name="connsiteY25" fmla="*/ 2476312 h 2476311"/>
                  <a:gd name="connsiteX26" fmla="*/ 1190790 w 2110834"/>
                  <a:gd name="connsiteY26" fmla="*/ 1916477 h 2476311"/>
                  <a:gd name="connsiteX27" fmla="*/ 1215719 w 2110834"/>
                  <a:gd name="connsiteY27" fmla="*/ 1955518 h 2476311"/>
                  <a:gd name="connsiteX28" fmla="*/ 1243942 w 2110834"/>
                  <a:gd name="connsiteY28" fmla="*/ 1992301 h 2476311"/>
                  <a:gd name="connsiteX29" fmla="*/ 1275268 w 2110834"/>
                  <a:gd name="connsiteY29" fmla="*/ 2026450 h 2476311"/>
                  <a:gd name="connsiteX30" fmla="*/ 1309417 w 2110834"/>
                  <a:gd name="connsiteY30" fmla="*/ 2057776 h 2476311"/>
                  <a:gd name="connsiteX31" fmla="*/ 1346200 w 2110834"/>
                  <a:gd name="connsiteY31" fmla="*/ 2085998 h 2476311"/>
                  <a:gd name="connsiteX32" fmla="*/ 1385241 w 2110834"/>
                  <a:gd name="connsiteY32" fmla="*/ 2110928 h 2476311"/>
                  <a:gd name="connsiteX33" fmla="*/ 1426351 w 2110834"/>
                  <a:gd name="connsiteY33" fmla="*/ 2132283 h 2476311"/>
                  <a:gd name="connsiteX34" fmla="*/ 1469155 w 2110834"/>
                  <a:gd name="connsiteY34" fmla="*/ 2149969 h 2476311"/>
                  <a:gd name="connsiteX35" fmla="*/ 1513370 w 2110834"/>
                  <a:gd name="connsiteY35" fmla="*/ 2163892 h 2476311"/>
                  <a:gd name="connsiteX36" fmla="*/ 1558619 w 2110834"/>
                  <a:gd name="connsiteY36" fmla="*/ 2173958 h 2476311"/>
                  <a:gd name="connsiteX37" fmla="*/ 1604527 w 2110834"/>
                  <a:gd name="connsiteY37" fmla="*/ 2179979 h 2476311"/>
                  <a:gd name="connsiteX38" fmla="*/ 1650812 w 2110834"/>
                  <a:gd name="connsiteY38" fmla="*/ 2181954 h 2476311"/>
                  <a:gd name="connsiteX39" fmla="*/ 1697096 w 2110834"/>
                  <a:gd name="connsiteY39" fmla="*/ 2179979 h 2476311"/>
                  <a:gd name="connsiteX40" fmla="*/ 1743004 w 2110834"/>
                  <a:gd name="connsiteY40" fmla="*/ 2173958 h 2476311"/>
                  <a:gd name="connsiteX41" fmla="*/ 1788254 w 2110834"/>
                  <a:gd name="connsiteY41" fmla="*/ 2163892 h 2476311"/>
                  <a:gd name="connsiteX42" fmla="*/ 1832469 w 2110834"/>
                  <a:gd name="connsiteY42" fmla="*/ 2149969 h 2476311"/>
                  <a:gd name="connsiteX43" fmla="*/ 1875273 w 2110834"/>
                  <a:gd name="connsiteY43" fmla="*/ 2132283 h 2476311"/>
                  <a:gd name="connsiteX44" fmla="*/ 1916383 w 2110834"/>
                  <a:gd name="connsiteY44" fmla="*/ 2110928 h 2476311"/>
                  <a:gd name="connsiteX45" fmla="*/ 1955424 w 2110834"/>
                  <a:gd name="connsiteY45" fmla="*/ 2085998 h 2476311"/>
                  <a:gd name="connsiteX46" fmla="*/ 1992207 w 2110834"/>
                  <a:gd name="connsiteY46" fmla="*/ 2057776 h 2476311"/>
                  <a:gd name="connsiteX47" fmla="*/ 2026355 w 2110834"/>
                  <a:gd name="connsiteY47" fmla="*/ 2026450 h 2476311"/>
                  <a:gd name="connsiteX48" fmla="*/ 2057682 w 2110834"/>
                  <a:gd name="connsiteY48" fmla="*/ 1992301 h 2476311"/>
                  <a:gd name="connsiteX49" fmla="*/ 2085905 w 2110834"/>
                  <a:gd name="connsiteY49" fmla="*/ 1955518 h 2476311"/>
                  <a:gd name="connsiteX50" fmla="*/ 2110834 w 2110834"/>
                  <a:gd name="connsiteY50" fmla="*/ 1916477 h 2476311"/>
                  <a:gd name="connsiteX51" fmla="*/ 1834256 w 2110834"/>
                  <a:gd name="connsiteY51" fmla="*/ 1756739 h 2476311"/>
                  <a:gd name="connsiteX52" fmla="*/ 1842817 w 2110834"/>
                  <a:gd name="connsiteY52" fmla="*/ 1740370 h 2476311"/>
                  <a:gd name="connsiteX53" fmla="*/ 1849873 w 2110834"/>
                  <a:gd name="connsiteY53" fmla="*/ 1723343 h 2476311"/>
                  <a:gd name="connsiteX54" fmla="*/ 1855423 w 2110834"/>
                  <a:gd name="connsiteY54" fmla="*/ 1705751 h 2476311"/>
                  <a:gd name="connsiteX55" fmla="*/ 1859374 w 2110834"/>
                  <a:gd name="connsiteY55" fmla="*/ 1687689 h 2476311"/>
                  <a:gd name="connsiteX56" fmla="*/ 1861820 w 2110834"/>
                  <a:gd name="connsiteY56" fmla="*/ 1669344 h 2476311"/>
                  <a:gd name="connsiteX57" fmla="*/ 1862667 w 2110834"/>
                  <a:gd name="connsiteY57" fmla="*/ 1650906 h 2476311"/>
                  <a:gd name="connsiteX58" fmla="*/ 1861820 w 2110834"/>
                  <a:gd name="connsiteY58" fmla="*/ 1632467 h 2476311"/>
                  <a:gd name="connsiteX59" fmla="*/ 1859374 w 2110834"/>
                  <a:gd name="connsiteY59" fmla="*/ 1614123 h 2476311"/>
                  <a:gd name="connsiteX60" fmla="*/ 1855423 w 2110834"/>
                  <a:gd name="connsiteY60" fmla="*/ 1596061 h 2476311"/>
                  <a:gd name="connsiteX61" fmla="*/ 1849873 w 2110834"/>
                  <a:gd name="connsiteY61" fmla="*/ 1578469 h 2476311"/>
                  <a:gd name="connsiteX62" fmla="*/ 1842817 w 2110834"/>
                  <a:gd name="connsiteY62" fmla="*/ 1561442 h 2476311"/>
                  <a:gd name="connsiteX63" fmla="*/ 1834256 w 2110834"/>
                  <a:gd name="connsiteY63" fmla="*/ 1545073 h 2476311"/>
                  <a:gd name="connsiteX64" fmla="*/ 1824378 w 2110834"/>
                  <a:gd name="connsiteY64" fmla="*/ 1529456 h 2476311"/>
                  <a:gd name="connsiteX65" fmla="*/ 1813090 w 2110834"/>
                  <a:gd name="connsiteY65" fmla="*/ 1514781 h 2476311"/>
                  <a:gd name="connsiteX66" fmla="*/ 1800578 w 2110834"/>
                  <a:gd name="connsiteY66" fmla="*/ 1501140 h 2476311"/>
                  <a:gd name="connsiteX67" fmla="*/ 1786937 w 2110834"/>
                  <a:gd name="connsiteY67" fmla="*/ 1488628 h 2476311"/>
                  <a:gd name="connsiteX68" fmla="*/ 1772261 w 2110834"/>
                  <a:gd name="connsiteY68" fmla="*/ 1477339 h 2476311"/>
                  <a:gd name="connsiteX69" fmla="*/ 1756645 w 2110834"/>
                  <a:gd name="connsiteY69" fmla="*/ 1467462 h 2476311"/>
                  <a:gd name="connsiteX70" fmla="*/ 1740276 w 2110834"/>
                  <a:gd name="connsiteY70" fmla="*/ 1458901 h 2476311"/>
                  <a:gd name="connsiteX71" fmla="*/ 1723249 w 2110834"/>
                  <a:gd name="connsiteY71" fmla="*/ 1451845 h 2476311"/>
                  <a:gd name="connsiteX72" fmla="*/ 1705657 w 2110834"/>
                  <a:gd name="connsiteY72" fmla="*/ 1446295 h 2476311"/>
                  <a:gd name="connsiteX73" fmla="*/ 1687595 w 2110834"/>
                  <a:gd name="connsiteY73" fmla="*/ 1442344 h 2476311"/>
                  <a:gd name="connsiteX74" fmla="*/ 1669250 w 2110834"/>
                  <a:gd name="connsiteY74" fmla="*/ 1439898 h 2476311"/>
                  <a:gd name="connsiteX75" fmla="*/ 1650812 w 2110834"/>
                  <a:gd name="connsiteY75" fmla="*/ 1439051 h 2476311"/>
                  <a:gd name="connsiteX76" fmla="*/ 1650812 w 2110834"/>
                  <a:gd name="connsiteY76" fmla="*/ 1439051 h 2476311"/>
                  <a:gd name="connsiteX77" fmla="*/ 1669250 w 2110834"/>
                  <a:gd name="connsiteY77" fmla="*/ 1439898 h 2476311"/>
                  <a:gd name="connsiteX78" fmla="*/ 1687595 w 2110834"/>
                  <a:gd name="connsiteY78" fmla="*/ 1442344 h 2476311"/>
                  <a:gd name="connsiteX79" fmla="*/ 1705657 w 2110834"/>
                  <a:gd name="connsiteY79" fmla="*/ 1446295 h 2476311"/>
                  <a:gd name="connsiteX80" fmla="*/ 1723249 w 2110834"/>
                  <a:gd name="connsiteY80" fmla="*/ 1451845 h 2476311"/>
                  <a:gd name="connsiteX81" fmla="*/ 1740276 w 2110834"/>
                  <a:gd name="connsiteY81" fmla="*/ 1458901 h 2476311"/>
                  <a:gd name="connsiteX82" fmla="*/ 1756645 w 2110834"/>
                  <a:gd name="connsiteY82" fmla="*/ 1467462 h 2476311"/>
                  <a:gd name="connsiteX83" fmla="*/ 1772261 w 2110834"/>
                  <a:gd name="connsiteY83" fmla="*/ 1477339 h 2476311"/>
                  <a:gd name="connsiteX84" fmla="*/ 1786937 w 2110834"/>
                  <a:gd name="connsiteY84" fmla="*/ 1488628 h 2476311"/>
                  <a:gd name="connsiteX85" fmla="*/ 1800578 w 2110834"/>
                  <a:gd name="connsiteY85" fmla="*/ 1501140 h 2476311"/>
                  <a:gd name="connsiteX86" fmla="*/ 1813090 w 2110834"/>
                  <a:gd name="connsiteY86" fmla="*/ 1514781 h 2476311"/>
                  <a:gd name="connsiteX87" fmla="*/ 1824378 w 2110834"/>
                  <a:gd name="connsiteY87" fmla="*/ 1529456 h 2476311"/>
                  <a:gd name="connsiteX88" fmla="*/ 1834256 w 2110834"/>
                  <a:gd name="connsiteY88" fmla="*/ 1545073 h 2476311"/>
                  <a:gd name="connsiteX89" fmla="*/ 1842817 w 2110834"/>
                  <a:gd name="connsiteY89" fmla="*/ 1561442 h 2476311"/>
                  <a:gd name="connsiteX90" fmla="*/ 1849873 w 2110834"/>
                  <a:gd name="connsiteY90" fmla="*/ 1578469 h 2476311"/>
                  <a:gd name="connsiteX91" fmla="*/ 1855423 w 2110834"/>
                  <a:gd name="connsiteY91" fmla="*/ 1596061 h 2476311"/>
                  <a:gd name="connsiteX92" fmla="*/ 1859374 w 2110834"/>
                  <a:gd name="connsiteY92" fmla="*/ 1614123 h 2476311"/>
                  <a:gd name="connsiteX93" fmla="*/ 1861820 w 2110834"/>
                  <a:gd name="connsiteY93" fmla="*/ 1632467 h 2476311"/>
                  <a:gd name="connsiteX94" fmla="*/ 1862667 w 2110834"/>
                  <a:gd name="connsiteY94" fmla="*/ 1650906 h 2476311"/>
                  <a:gd name="connsiteX95" fmla="*/ 1861820 w 2110834"/>
                  <a:gd name="connsiteY95" fmla="*/ 1669344 h 2476311"/>
                  <a:gd name="connsiteX96" fmla="*/ 1859374 w 2110834"/>
                  <a:gd name="connsiteY96" fmla="*/ 1687689 h 2476311"/>
                  <a:gd name="connsiteX97" fmla="*/ 1855423 w 2110834"/>
                  <a:gd name="connsiteY97" fmla="*/ 1705751 h 2476311"/>
                  <a:gd name="connsiteX98" fmla="*/ 1849873 w 2110834"/>
                  <a:gd name="connsiteY98" fmla="*/ 1723343 h 2476311"/>
                  <a:gd name="connsiteX99" fmla="*/ 1842817 w 2110834"/>
                  <a:gd name="connsiteY99" fmla="*/ 1740370 h 2476311"/>
                  <a:gd name="connsiteX100" fmla="*/ 1834256 w 2110834"/>
                  <a:gd name="connsiteY100" fmla="*/ 1756739 h 2476311"/>
                  <a:gd name="connsiteX101" fmla="*/ 2110834 w 2110834"/>
                  <a:gd name="connsiteY101" fmla="*/ 1916477 h 2476311"/>
                  <a:gd name="connsiteX102" fmla="*/ 2085905 w 2110834"/>
                  <a:gd name="connsiteY102" fmla="*/ 1955518 h 2476311"/>
                  <a:gd name="connsiteX103" fmla="*/ 2057682 w 2110834"/>
                  <a:gd name="connsiteY103" fmla="*/ 1992301 h 2476311"/>
                  <a:gd name="connsiteX104" fmla="*/ 2026355 w 2110834"/>
                  <a:gd name="connsiteY104" fmla="*/ 2026450 h 2476311"/>
                  <a:gd name="connsiteX105" fmla="*/ 1992207 w 2110834"/>
                  <a:gd name="connsiteY105" fmla="*/ 2057776 h 2476311"/>
                  <a:gd name="connsiteX106" fmla="*/ 1955424 w 2110834"/>
                  <a:gd name="connsiteY106" fmla="*/ 2085998 h 2476311"/>
                  <a:gd name="connsiteX107" fmla="*/ 1916383 w 2110834"/>
                  <a:gd name="connsiteY107" fmla="*/ 2110928 h 2476311"/>
                  <a:gd name="connsiteX108" fmla="*/ 1875273 w 2110834"/>
                  <a:gd name="connsiteY108" fmla="*/ 2132283 h 2476311"/>
                  <a:gd name="connsiteX109" fmla="*/ 1832469 w 2110834"/>
                  <a:gd name="connsiteY109" fmla="*/ 2149969 h 2476311"/>
                  <a:gd name="connsiteX110" fmla="*/ 1788254 w 2110834"/>
                  <a:gd name="connsiteY110" fmla="*/ 2163892 h 2476311"/>
                  <a:gd name="connsiteX111" fmla="*/ 1743004 w 2110834"/>
                  <a:gd name="connsiteY111" fmla="*/ 2173958 h 2476311"/>
                  <a:gd name="connsiteX112" fmla="*/ 1697096 w 2110834"/>
                  <a:gd name="connsiteY112" fmla="*/ 2179979 h 2476311"/>
                  <a:gd name="connsiteX113" fmla="*/ 1650812 w 2110834"/>
                  <a:gd name="connsiteY113" fmla="*/ 2181954 h 2476311"/>
                  <a:gd name="connsiteX114" fmla="*/ 1604527 w 2110834"/>
                  <a:gd name="connsiteY114" fmla="*/ 2179979 h 2476311"/>
                  <a:gd name="connsiteX115" fmla="*/ 1558619 w 2110834"/>
                  <a:gd name="connsiteY115" fmla="*/ 2173958 h 2476311"/>
                  <a:gd name="connsiteX116" fmla="*/ 1513370 w 2110834"/>
                  <a:gd name="connsiteY116" fmla="*/ 2163892 h 2476311"/>
                  <a:gd name="connsiteX117" fmla="*/ 1469155 w 2110834"/>
                  <a:gd name="connsiteY117" fmla="*/ 2149969 h 2476311"/>
                  <a:gd name="connsiteX118" fmla="*/ 1426351 w 2110834"/>
                  <a:gd name="connsiteY118" fmla="*/ 2132283 h 2476311"/>
                  <a:gd name="connsiteX119" fmla="*/ 1385241 w 2110834"/>
                  <a:gd name="connsiteY119" fmla="*/ 2110928 h 2476311"/>
                  <a:gd name="connsiteX120" fmla="*/ 1346200 w 2110834"/>
                  <a:gd name="connsiteY120" fmla="*/ 2085998 h 2476311"/>
                  <a:gd name="connsiteX121" fmla="*/ 1309417 w 2110834"/>
                  <a:gd name="connsiteY121" fmla="*/ 2057776 h 2476311"/>
                  <a:gd name="connsiteX122" fmla="*/ 1275268 w 2110834"/>
                  <a:gd name="connsiteY122" fmla="*/ 2026450 h 2476311"/>
                  <a:gd name="connsiteX123" fmla="*/ 1243942 w 2110834"/>
                  <a:gd name="connsiteY123" fmla="*/ 1992301 h 2476311"/>
                  <a:gd name="connsiteX124" fmla="*/ 1215719 w 2110834"/>
                  <a:gd name="connsiteY124" fmla="*/ 1955518 h 2476311"/>
                  <a:gd name="connsiteX125" fmla="*/ 1190790 w 2110834"/>
                  <a:gd name="connsiteY125" fmla="*/ 1916477 h 2476311"/>
                  <a:gd name="connsiteX126" fmla="*/ 221168 w 2110834"/>
                  <a:gd name="connsiteY126" fmla="*/ 2476312 h 2476311"/>
                  <a:gd name="connsiteX127" fmla="*/ 154658 w 2110834"/>
                  <a:gd name="connsiteY127" fmla="*/ 2348559 h 2476311"/>
                  <a:gd name="connsiteX128" fmla="*/ 99530 w 2110834"/>
                  <a:gd name="connsiteY128" fmla="*/ 2215539 h 2476311"/>
                  <a:gd name="connsiteX129" fmla="*/ 56256 w 2110834"/>
                  <a:gd name="connsiteY129" fmla="*/ 2078190 h 2476311"/>
                  <a:gd name="connsiteX130" fmla="*/ 25118 w 2110834"/>
                  <a:gd name="connsiteY130" fmla="*/ 1937550 h 2476311"/>
                  <a:gd name="connsiteX131" fmla="*/ 6303 w 2110834"/>
                  <a:gd name="connsiteY131" fmla="*/ 1794745 h 2476311"/>
                  <a:gd name="connsiteX132" fmla="*/ 0 w 2110834"/>
                  <a:gd name="connsiteY132" fmla="*/ 1650906 h 2476311"/>
                  <a:gd name="connsiteX133" fmla="*/ 6303 w 2110834"/>
                  <a:gd name="connsiteY133" fmla="*/ 1507067 h 2476311"/>
                  <a:gd name="connsiteX134" fmla="*/ 25118 w 2110834"/>
                  <a:gd name="connsiteY134" fmla="*/ 1364262 h 2476311"/>
                  <a:gd name="connsiteX135" fmla="*/ 56256 w 2110834"/>
                  <a:gd name="connsiteY135" fmla="*/ 1223621 h 2476311"/>
                  <a:gd name="connsiteX136" fmla="*/ 99530 w 2110834"/>
                  <a:gd name="connsiteY136" fmla="*/ 1086273 h 2476311"/>
                  <a:gd name="connsiteX137" fmla="*/ 154658 w 2110834"/>
                  <a:gd name="connsiteY137" fmla="*/ 953253 h 2476311"/>
                  <a:gd name="connsiteX138" fmla="*/ 221168 w 2110834"/>
                  <a:gd name="connsiteY138" fmla="*/ 825500 h 2476311"/>
                  <a:gd name="connsiteX139" fmla="*/ 298591 w 2110834"/>
                  <a:gd name="connsiteY139" fmla="*/ 704050 h 2476311"/>
                  <a:gd name="connsiteX140" fmla="*/ 386268 w 2110834"/>
                  <a:gd name="connsiteY140" fmla="*/ 589750 h 2476311"/>
                  <a:gd name="connsiteX141" fmla="*/ 483541 w 2110834"/>
                  <a:gd name="connsiteY141" fmla="*/ 483541 h 2476311"/>
                  <a:gd name="connsiteX142" fmla="*/ 589750 w 2110834"/>
                  <a:gd name="connsiteY142" fmla="*/ 386268 h 2476311"/>
                  <a:gd name="connsiteX143" fmla="*/ 704050 w 2110834"/>
                  <a:gd name="connsiteY143" fmla="*/ 298591 h 2476311"/>
                  <a:gd name="connsiteX144" fmla="*/ 825500 w 2110834"/>
                  <a:gd name="connsiteY144" fmla="*/ 221168 h 2476311"/>
                  <a:gd name="connsiteX145" fmla="*/ 953253 w 2110834"/>
                  <a:gd name="connsiteY145" fmla="*/ 154658 h 2476311"/>
                  <a:gd name="connsiteX146" fmla="*/ 1086273 w 2110834"/>
                  <a:gd name="connsiteY146" fmla="*/ 99530 h 2476311"/>
                  <a:gd name="connsiteX147" fmla="*/ 1223622 w 2110834"/>
                  <a:gd name="connsiteY147" fmla="*/ 56256 h 2476311"/>
                  <a:gd name="connsiteX148" fmla="*/ 1364262 w 2110834"/>
                  <a:gd name="connsiteY148" fmla="*/ 25118 h 2476311"/>
                  <a:gd name="connsiteX149" fmla="*/ 1507067 w 2110834"/>
                  <a:gd name="connsiteY149" fmla="*/ 6303 h 2476311"/>
                  <a:gd name="connsiteX150" fmla="*/ 1650906 w 2110834"/>
                  <a:gd name="connsiteY150" fmla="*/ 0 h 247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2110834" h="2476311">
                    <a:moveTo>
                      <a:pt x="1650906" y="0"/>
                    </a:moveTo>
                    <a:lnTo>
                      <a:pt x="1650906" y="0"/>
                    </a:lnTo>
                    <a:lnTo>
                      <a:pt x="1507067" y="6303"/>
                    </a:lnTo>
                    <a:lnTo>
                      <a:pt x="1364262" y="25118"/>
                    </a:lnTo>
                    <a:lnTo>
                      <a:pt x="1223622" y="56256"/>
                    </a:lnTo>
                    <a:lnTo>
                      <a:pt x="1086273" y="99530"/>
                    </a:lnTo>
                    <a:lnTo>
                      <a:pt x="953253" y="154658"/>
                    </a:lnTo>
                    <a:lnTo>
                      <a:pt x="825500" y="221168"/>
                    </a:lnTo>
                    <a:lnTo>
                      <a:pt x="704050" y="298591"/>
                    </a:lnTo>
                    <a:lnTo>
                      <a:pt x="589750" y="386268"/>
                    </a:lnTo>
                    <a:lnTo>
                      <a:pt x="483541" y="483541"/>
                    </a:lnTo>
                    <a:lnTo>
                      <a:pt x="386268" y="589750"/>
                    </a:lnTo>
                    <a:lnTo>
                      <a:pt x="298591" y="704050"/>
                    </a:lnTo>
                    <a:lnTo>
                      <a:pt x="221168" y="825500"/>
                    </a:lnTo>
                    <a:lnTo>
                      <a:pt x="154658" y="953253"/>
                    </a:lnTo>
                    <a:lnTo>
                      <a:pt x="99530" y="1086273"/>
                    </a:lnTo>
                    <a:lnTo>
                      <a:pt x="56256" y="1223621"/>
                    </a:lnTo>
                    <a:lnTo>
                      <a:pt x="25118" y="1364262"/>
                    </a:lnTo>
                    <a:lnTo>
                      <a:pt x="6303" y="1507067"/>
                    </a:lnTo>
                    <a:lnTo>
                      <a:pt x="0" y="1650906"/>
                    </a:lnTo>
                    <a:lnTo>
                      <a:pt x="6303" y="1794745"/>
                    </a:lnTo>
                    <a:lnTo>
                      <a:pt x="25118" y="1937550"/>
                    </a:lnTo>
                    <a:lnTo>
                      <a:pt x="56256" y="2078190"/>
                    </a:lnTo>
                    <a:lnTo>
                      <a:pt x="99530" y="2215539"/>
                    </a:lnTo>
                    <a:lnTo>
                      <a:pt x="154658" y="2348559"/>
                    </a:lnTo>
                    <a:lnTo>
                      <a:pt x="221168" y="2476312"/>
                    </a:lnTo>
                    <a:lnTo>
                      <a:pt x="1190790" y="1916477"/>
                    </a:lnTo>
                    <a:lnTo>
                      <a:pt x="1215719" y="1955518"/>
                    </a:lnTo>
                    <a:lnTo>
                      <a:pt x="1243942" y="1992301"/>
                    </a:lnTo>
                    <a:lnTo>
                      <a:pt x="1275268" y="2026450"/>
                    </a:lnTo>
                    <a:lnTo>
                      <a:pt x="1309417" y="2057776"/>
                    </a:lnTo>
                    <a:lnTo>
                      <a:pt x="1346200" y="2085998"/>
                    </a:lnTo>
                    <a:lnTo>
                      <a:pt x="1385241" y="2110928"/>
                    </a:lnTo>
                    <a:lnTo>
                      <a:pt x="1426351" y="2132283"/>
                    </a:lnTo>
                    <a:lnTo>
                      <a:pt x="1469155" y="2149969"/>
                    </a:lnTo>
                    <a:lnTo>
                      <a:pt x="1513370" y="2163892"/>
                    </a:lnTo>
                    <a:lnTo>
                      <a:pt x="1558619" y="2173958"/>
                    </a:lnTo>
                    <a:lnTo>
                      <a:pt x="1604527" y="2179979"/>
                    </a:lnTo>
                    <a:lnTo>
                      <a:pt x="1650812" y="2181954"/>
                    </a:lnTo>
                    <a:lnTo>
                      <a:pt x="1697096" y="2179979"/>
                    </a:lnTo>
                    <a:lnTo>
                      <a:pt x="1743004" y="2173958"/>
                    </a:lnTo>
                    <a:lnTo>
                      <a:pt x="1788254" y="2163892"/>
                    </a:lnTo>
                    <a:lnTo>
                      <a:pt x="1832469" y="2149969"/>
                    </a:lnTo>
                    <a:lnTo>
                      <a:pt x="1875273" y="2132283"/>
                    </a:lnTo>
                    <a:lnTo>
                      <a:pt x="1916383" y="2110928"/>
                    </a:lnTo>
                    <a:lnTo>
                      <a:pt x="1955424" y="2085998"/>
                    </a:lnTo>
                    <a:lnTo>
                      <a:pt x="1992207" y="2057776"/>
                    </a:lnTo>
                    <a:lnTo>
                      <a:pt x="2026355" y="2026450"/>
                    </a:lnTo>
                    <a:lnTo>
                      <a:pt x="2057682" y="1992301"/>
                    </a:lnTo>
                    <a:lnTo>
                      <a:pt x="2085905" y="1955518"/>
                    </a:lnTo>
                    <a:lnTo>
                      <a:pt x="2110834" y="1916477"/>
                    </a:lnTo>
                    <a:lnTo>
                      <a:pt x="1834256" y="1756739"/>
                    </a:lnTo>
                    <a:lnTo>
                      <a:pt x="1842817" y="1740370"/>
                    </a:lnTo>
                    <a:lnTo>
                      <a:pt x="1849873" y="1723343"/>
                    </a:lnTo>
                    <a:lnTo>
                      <a:pt x="1855423" y="1705751"/>
                    </a:lnTo>
                    <a:lnTo>
                      <a:pt x="1859374" y="1687689"/>
                    </a:lnTo>
                    <a:lnTo>
                      <a:pt x="1861820" y="1669344"/>
                    </a:lnTo>
                    <a:lnTo>
                      <a:pt x="1862667" y="1650906"/>
                    </a:lnTo>
                    <a:lnTo>
                      <a:pt x="1861820" y="1632467"/>
                    </a:lnTo>
                    <a:lnTo>
                      <a:pt x="1859374" y="1614123"/>
                    </a:lnTo>
                    <a:lnTo>
                      <a:pt x="1855423" y="1596061"/>
                    </a:lnTo>
                    <a:lnTo>
                      <a:pt x="1849873" y="1578469"/>
                    </a:lnTo>
                    <a:lnTo>
                      <a:pt x="1842817" y="1561442"/>
                    </a:lnTo>
                    <a:lnTo>
                      <a:pt x="1834256" y="1545073"/>
                    </a:lnTo>
                    <a:lnTo>
                      <a:pt x="1824378" y="1529456"/>
                    </a:lnTo>
                    <a:lnTo>
                      <a:pt x="1813090" y="1514781"/>
                    </a:lnTo>
                    <a:lnTo>
                      <a:pt x="1800578" y="1501140"/>
                    </a:lnTo>
                    <a:lnTo>
                      <a:pt x="1786937" y="1488628"/>
                    </a:lnTo>
                    <a:lnTo>
                      <a:pt x="1772261" y="1477339"/>
                    </a:lnTo>
                    <a:lnTo>
                      <a:pt x="1756645" y="1467462"/>
                    </a:lnTo>
                    <a:lnTo>
                      <a:pt x="1740276" y="1458901"/>
                    </a:lnTo>
                    <a:lnTo>
                      <a:pt x="1723249" y="1451845"/>
                    </a:lnTo>
                    <a:lnTo>
                      <a:pt x="1705657" y="1446295"/>
                    </a:lnTo>
                    <a:lnTo>
                      <a:pt x="1687595" y="1442344"/>
                    </a:lnTo>
                    <a:lnTo>
                      <a:pt x="1669250" y="1439898"/>
                    </a:lnTo>
                    <a:lnTo>
                      <a:pt x="1650812" y="1439051"/>
                    </a:lnTo>
                    <a:lnTo>
                      <a:pt x="1650812" y="1439051"/>
                    </a:lnTo>
                    <a:lnTo>
                      <a:pt x="1669250" y="1439898"/>
                    </a:lnTo>
                    <a:lnTo>
                      <a:pt x="1687595" y="1442344"/>
                    </a:lnTo>
                    <a:lnTo>
                      <a:pt x="1705657" y="1446295"/>
                    </a:lnTo>
                    <a:lnTo>
                      <a:pt x="1723249" y="1451845"/>
                    </a:lnTo>
                    <a:lnTo>
                      <a:pt x="1740276" y="1458901"/>
                    </a:lnTo>
                    <a:lnTo>
                      <a:pt x="1756645" y="1467462"/>
                    </a:lnTo>
                    <a:lnTo>
                      <a:pt x="1772261" y="1477339"/>
                    </a:lnTo>
                    <a:lnTo>
                      <a:pt x="1786937" y="1488628"/>
                    </a:lnTo>
                    <a:lnTo>
                      <a:pt x="1800578" y="1501140"/>
                    </a:lnTo>
                    <a:lnTo>
                      <a:pt x="1813090" y="1514781"/>
                    </a:lnTo>
                    <a:lnTo>
                      <a:pt x="1824378" y="1529456"/>
                    </a:lnTo>
                    <a:lnTo>
                      <a:pt x="1834256" y="1545073"/>
                    </a:lnTo>
                    <a:lnTo>
                      <a:pt x="1842817" y="1561442"/>
                    </a:lnTo>
                    <a:lnTo>
                      <a:pt x="1849873" y="1578469"/>
                    </a:lnTo>
                    <a:lnTo>
                      <a:pt x="1855423" y="1596061"/>
                    </a:lnTo>
                    <a:lnTo>
                      <a:pt x="1859374" y="1614123"/>
                    </a:lnTo>
                    <a:lnTo>
                      <a:pt x="1861820" y="1632467"/>
                    </a:lnTo>
                    <a:lnTo>
                      <a:pt x="1862667" y="1650906"/>
                    </a:lnTo>
                    <a:lnTo>
                      <a:pt x="1861820" y="1669344"/>
                    </a:lnTo>
                    <a:lnTo>
                      <a:pt x="1859374" y="1687689"/>
                    </a:lnTo>
                    <a:lnTo>
                      <a:pt x="1855423" y="1705751"/>
                    </a:lnTo>
                    <a:lnTo>
                      <a:pt x="1849873" y="1723343"/>
                    </a:lnTo>
                    <a:lnTo>
                      <a:pt x="1842817" y="1740370"/>
                    </a:lnTo>
                    <a:lnTo>
                      <a:pt x="1834256" y="1756739"/>
                    </a:lnTo>
                    <a:lnTo>
                      <a:pt x="2110834" y="1916477"/>
                    </a:lnTo>
                    <a:lnTo>
                      <a:pt x="2085905" y="1955518"/>
                    </a:lnTo>
                    <a:lnTo>
                      <a:pt x="2057682" y="1992301"/>
                    </a:lnTo>
                    <a:lnTo>
                      <a:pt x="2026355" y="2026450"/>
                    </a:lnTo>
                    <a:lnTo>
                      <a:pt x="1992207" y="2057776"/>
                    </a:lnTo>
                    <a:lnTo>
                      <a:pt x="1955424" y="2085998"/>
                    </a:lnTo>
                    <a:lnTo>
                      <a:pt x="1916383" y="2110928"/>
                    </a:lnTo>
                    <a:lnTo>
                      <a:pt x="1875273" y="2132283"/>
                    </a:lnTo>
                    <a:lnTo>
                      <a:pt x="1832469" y="2149969"/>
                    </a:lnTo>
                    <a:lnTo>
                      <a:pt x="1788254" y="2163892"/>
                    </a:lnTo>
                    <a:lnTo>
                      <a:pt x="1743004" y="2173958"/>
                    </a:lnTo>
                    <a:lnTo>
                      <a:pt x="1697096" y="2179979"/>
                    </a:lnTo>
                    <a:lnTo>
                      <a:pt x="1650812" y="2181954"/>
                    </a:lnTo>
                    <a:lnTo>
                      <a:pt x="1604527" y="2179979"/>
                    </a:lnTo>
                    <a:lnTo>
                      <a:pt x="1558619" y="2173958"/>
                    </a:lnTo>
                    <a:lnTo>
                      <a:pt x="1513370" y="2163892"/>
                    </a:lnTo>
                    <a:lnTo>
                      <a:pt x="1469155" y="2149969"/>
                    </a:lnTo>
                    <a:lnTo>
                      <a:pt x="1426351" y="2132283"/>
                    </a:lnTo>
                    <a:lnTo>
                      <a:pt x="1385241" y="2110928"/>
                    </a:lnTo>
                    <a:lnTo>
                      <a:pt x="1346200" y="2085998"/>
                    </a:lnTo>
                    <a:lnTo>
                      <a:pt x="1309417" y="2057776"/>
                    </a:lnTo>
                    <a:lnTo>
                      <a:pt x="1275268" y="2026450"/>
                    </a:lnTo>
                    <a:lnTo>
                      <a:pt x="1243942" y="1992301"/>
                    </a:lnTo>
                    <a:lnTo>
                      <a:pt x="1215719" y="1955518"/>
                    </a:lnTo>
                    <a:lnTo>
                      <a:pt x="1190790" y="1916477"/>
                    </a:lnTo>
                    <a:lnTo>
                      <a:pt x="221168" y="2476312"/>
                    </a:lnTo>
                    <a:lnTo>
                      <a:pt x="154658" y="2348559"/>
                    </a:lnTo>
                    <a:lnTo>
                      <a:pt x="99530" y="2215539"/>
                    </a:lnTo>
                    <a:lnTo>
                      <a:pt x="56256" y="2078190"/>
                    </a:lnTo>
                    <a:lnTo>
                      <a:pt x="25118" y="1937550"/>
                    </a:lnTo>
                    <a:lnTo>
                      <a:pt x="6303" y="1794745"/>
                    </a:lnTo>
                    <a:lnTo>
                      <a:pt x="0" y="1650906"/>
                    </a:lnTo>
                    <a:lnTo>
                      <a:pt x="6303" y="1507067"/>
                    </a:lnTo>
                    <a:lnTo>
                      <a:pt x="25118" y="1364262"/>
                    </a:lnTo>
                    <a:lnTo>
                      <a:pt x="56256" y="1223621"/>
                    </a:lnTo>
                    <a:lnTo>
                      <a:pt x="99530" y="1086273"/>
                    </a:lnTo>
                    <a:lnTo>
                      <a:pt x="154658" y="953253"/>
                    </a:lnTo>
                    <a:lnTo>
                      <a:pt x="221168" y="825500"/>
                    </a:lnTo>
                    <a:lnTo>
                      <a:pt x="298591" y="704050"/>
                    </a:lnTo>
                    <a:lnTo>
                      <a:pt x="386268" y="589750"/>
                    </a:lnTo>
                    <a:lnTo>
                      <a:pt x="483541" y="483541"/>
                    </a:lnTo>
                    <a:lnTo>
                      <a:pt x="589750" y="386268"/>
                    </a:lnTo>
                    <a:lnTo>
                      <a:pt x="704050" y="298591"/>
                    </a:lnTo>
                    <a:lnTo>
                      <a:pt x="825500" y="221168"/>
                    </a:lnTo>
                    <a:lnTo>
                      <a:pt x="953253" y="154658"/>
                    </a:lnTo>
                    <a:lnTo>
                      <a:pt x="1086273" y="99530"/>
                    </a:lnTo>
                    <a:lnTo>
                      <a:pt x="1223622" y="56256"/>
                    </a:lnTo>
                    <a:lnTo>
                      <a:pt x="1364262" y="25118"/>
                    </a:lnTo>
                    <a:lnTo>
                      <a:pt x="1507067" y="6303"/>
                    </a:lnTo>
                    <a:lnTo>
                      <a:pt x="1650906" y="0"/>
                    </a:lnTo>
                    <a:close/>
                  </a:path>
                </a:pathLst>
              </a:custGeom>
              <a:solidFill>
                <a:srgbClr val="C1CEEB"/>
              </a:solidFill>
              <a:ln w="9407" cap="flat">
                <a:solidFill>
                  <a:srgbClr val="C1CE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AAF3524-C05E-99BC-E865-7FFE2EAFC423}"/>
                  </a:ext>
                </a:extLst>
              </p:cNvPr>
              <p:cNvSpPr/>
              <p:nvPr/>
            </p:nvSpPr>
            <p:spPr>
              <a:xfrm>
                <a:off x="371899" y="2337432"/>
                <a:ext cx="2505662" cy="3068696"/>
              </a:xfrm>
              <a:custGeom>
                <a:avLst/>
                <a:gdLst>
                  <a:gd name="connsiteX0" fmla="*/ 2045735 w 2505662"/>
                  <a:gd name="connsiteY0" fmla="*/ 282 h 3068696"/>
                  <a:gd name="connsiteX1" fmla="*/ 2045735 w 2505662"/>
                  <a:gd name="connsiteY1" fmla="*/ 395017 h 3068696"/>
                  <a:gd name="connsiteX2" fmla="*/ 1901896 w 2505662"/>
                  <a:gd name="connsiteY2" fmla="*/ 401320 h 3068696"/>
                  <a:gd name="connsiteX3" fmla="*/ 1759091 w 2505662"/>
                  <a:gd name="connsiteY3" fmla="*/ 420135 h 3068696"/>
                  <a:gd name="connsiteX4" fmla="*/ 1618450 w 2505662"/>
                  <a:gd name="connsiteY4" fmla="*/ 451273 h 3068696"/>
                  <a:gd name="connsiteX5" fmla="*/ 1481102 w 2505662"/>
                  <a:gd name="connsiteY5" fmla="*/ 494547 h 3068696"/>
                  <a:gd name="connsiteX6" fmla="*/ 1348082 w 2505662"/>
                  <a:gd name="connsiteY6" fmla="*/ 549675 h 3068696"/>
                  <a:gd name="connsiteX7" fmla="*/ 1220329 w 2505662"/>
                  <a:gd name="connsiteY7" fmla="*/ 616185 h 3068696"/>
                  <a:gd name="connsiteX8" fmla="*/ 1098879 w 2505662"/>
                  <a:gd name="connsiteY8" fmla="*/ 693608 h 3068696"/>
                  <a:gd name="connsiteX9" fmla="*/ 984579 w 2505662"/>
                  <a:gd name="connsiteY9" fmla="*/ 781285 h 3068696"/>
                  <a:gd name="connsiteX10" fmla="*/ 878370 w 2505662"/>
                  <a:gd name="connsiteY10" fmla="*/ 878558 h 3068696"/>
                  <a:gd name="connsiteX11" fmla="*/ 781097 w 2505662"/>
                  <a:gd name="connsiteY11" fmla="*/ 984767 h 3068696"/>
                  <a:gd name="connsiteX12" fmla="*/ 693420 w 2505662"/>
                  <a:gd name="connsiteY12" fmla="*/ 1099068 h 3068696"/>
                  <a:gd name="connsiteX13" fmla="*/ 615997 w 2505662"/>
                  <a:gd name="connsiteY13" fmla="*/ 1220517 h 3068696"/>
                  <a:gd name="connsiteX14" fmla="*/ 549487 w 2505662"/>
                  <a:gd name="connsiteY14" fmla="*/ 1348270 h 3068696"/>
                  <a:gd name="connsiteX15" fmla="*/ 494359 w 2505662"/>
                  <a:gd name="connsiteY15" fmla="*/ 1481290 h 3068696"/>
                  <a:gd name="connsiteX16" fmla="*/ 451085 w 2505662"/>
                  <a:gd name="connsiteY16" fmla="*/ 1618639 h 3068696"/>
                  <a:gd name="connsiteX17" fmla="*/ 419947 w 2505662"/>
                  <a:gd name="connsiteY17" fmla="*/ 1759279 h 3068696"/>
                  <a:gd name="connsiteX18" fmla="*/ 401132 w 2505662"/>
                  <a:gd name="connsiteY18" fmla="*/ 1902084 h 3068696"/>
                  <a:gd name="connsiteX19" fmla="*/ 394829 w 2505662"/>
                  <a:gd name="connsiteY19" fmla="*/ 2045923 h 3068696"/>
                  <a:gd name="connsiteX20" fmla="*/ 401132 w 2505662"/>
                  <a:gd name="connsiteY20" fmla="*/ 2189762 h 3068696"/>
                  <a:gd name="connsiteX21" fmla="*/ 419947 w 2505662"/>
                  <a:gd name="connsiteY21" fmla="*/ 2332567 h 3068696"/>
                  <a:gd name="connsiteX22" fmla="*/ 451085 w 2505662"/>
                  <a:gd name="connsiteY22" fmla="*/ 2473207 h 3068696"/>
                  <a:gd name="connsiteX23" fmla="*/ 494359 w 2505662"/>
                  <a:gd name="connsiteY23" fmla="*/ 2610556 h 3068696"/>
                  <a:gd name="connsiteX24" fmla="*/ 549487 w 2505662"/>
                  <a:gd name="connsiteY24" fmla="*/ 2743576 h 3068696"/>
                  <a:gd name="connsiteX25" fmla="*/ 615997 w 2505662"/>
                  <a:gd name="connsiteY25" fmla="*/ 2871329 h 3068696"/>
                  <a:gd name="connsiteX26" fmla="*/ 1585619 w 2505662"/>
                  <a:gd name="connsiteY26" fmla="*/ 2311494 h 3068696"/>
                  <a:gd name="connsiteX27" fmla="*/ 1610548 w 2505662"/>
                  <a:gd name="connsiteY27" fmla="*/ 2350535 h 3068696"/>
                  <a:gd name="connsiteX28" fmla="*/ 1638770 w 2505662"/>
                  <a:gd name="connsiteY28" fmla="*/ 2387318 h 3068696"/>
                  <a:gd name="connsiteX29" fmla="*/ 1670097 w 2505662"/>
                  <a:gd name="connsiteY29" fmla="*/ 2421467 h 3068696"/>
                  <a:gd name="connsiteX30" fmla="*/ 1704246 w 2505662"/>
                  <a:gd name="connsiteY30" fmla="*/ 2452794 h 3068696"/>
                  <a:gd name="connsiteX31" fmla="*/ 1741029 w 2505662"/>
                  <a:gd name="connsiteY31" fmla="*/ 2481016 h 3068696"/>
                  <a:gd name="connsiteX32" fmla="*/ 1780070 w 2505662"/>
                  <a:gd name="connsiteY32" fmla="*/ 2505945 h 3068696"/>
                  <a:gd name="connsiteX33" fmla="*/ 1821180 w 2505662"/>
                  <a:gd name="connsiteY33" fmla="*/ 2527300 h 3068696"/>
                  <a:gd name="connsiteX34" fmla="*/ 1863984 w 2505662"/>
                  <a:gd name="connsiteY34" fmla="*/ 2544986 h 3068696"/>
                  <a:gd name="connsiteX35" fmla="*/ 1908199 w 2505662"/>
                  <a:gd name="connsiteY35" fmla="*/ 2558909 h 3068696"/>
                  <a:gd name="connsiteX36" fmla="*/ 1953448 w 2505662"/>
                  <a:gd name="connsiteY36" fmla="*/ 2568975 h 3068696"/>
                  <a:gd name="connsiteX37" fmla="*/ 1999356 w 2505662"/>
                  <a:gd name="connsiteY37" fmla="*/ 2574996 h 3068696"/>
                  <a:gd name="connsiteX38" fmla="*/ 2045641 w 2505662"/>
                  <a:gd name="connsiteY38" fmla="*/ 2576971 h 3068696"/>
                  <a:gd name="connsiteX39" fmla="*/ 2091925 w 2505662"/>
                  <a:gd name="connsiteY39" fmla="*/ 2574996 h 3068696"/>
                  <a:gd name="connsiteX40" fmla="*/ 2137833 w 2505662"/>
                  <a:gd name="connsiteY40" fmla="*/ 2568975 h 3068696"/>
                  <a:gd name="connsiteX41" fmla="*/ 2183083 w 2505662"/>
                  <a:gd name="connsiteY41" fmla="*/ 2558909 h 3068696"/>
                  <a:gd name="connsiteX42" fmla="*/ 2227298 w 2505662"/>
                  <a:gd name="connsiteY42" fmla="*/ 2544986 h 3068696"/>
                  <a:gd name="connsiteX43" fmla="*/ 2270102 w 2505662"/>
                  <a:gd name="connsiteY43" fmla="*/ 2527300 h 3068696"/>
                  <a:gd name="connsiteX44" fmla="*/ 2311212 w 2505662"/>
                  <a:gd name="connsiteY44" fmla="*/ 2505945 h 3068696"/>
                  <a:gd name="connsiteX45" fmla="*/ 2350253 w 2505662"/>
                  <a:gd name="connsiteY45" fmla="*/ 2481016 h 3068696"/>
                  <a:gd name="connsiteX46" fmla="*/ 2387036 w 2505662"/>
                  <a:gd name="connsiteY46" fmla="*/ 2452794 h 3068696"/>
                  <a:gd name="connsiteX47" fmla="*/ 2421184 w 2505662"/>
                  <a:gd name="connsiteY47" fmla="*/ 2421467 h 3068696"/>
                  <a:gd name="connsiteX48" fmla="*/ 2452511 w 2505662"/>
                  <a:gd name="connsiteY48" fmla="*/ 2387318 h 3068696"/>
                  <a:gd name="connsiteX49" fmla="*/ 2480734 w 2505662"/>
                  <a:gd name="connsiteY49" fmla="*/ 2350535 h 3068696"/>
                  <a:gd name="connsiteX50" fmla="*/ 2505663 w 2505662"/>
                  <a:gd name="connsiteY50" fmla="*/ 2311494 h 3068696"/>
                  <a:gd name="connsiteX51" fmla="*/ 2229085 w 2505662"/>
                  <a:gd name="connsiteY51" fmla="*/ 2151756 h 3068696"/>
                  <a:gd name="connsiteX52" fmla="*/ 2237646 w 2505662"/>
                  <a:gd name="connsiteY52" fmla="*/ 2135388 h 3068696"/>
                  <a:gd name="connsiteX53" fmla="*/ 2244702 w 2505662"/>
                  <a:gd name="connsiteY53" fmla="*/ 2118360 h 3068696"/>
                  <a:gd name="connsiteX54" fmla="*/ 2250252 w 2505662"/>
                  <a:gd name="connsiteY54" fmla="*/ 2100768 h 3068696"/>
                  <a:gd name="connsiteX55" fmla="*/ 2254203 w 2505662"/>
                  <a:gd name="connsiteY55" fmla="*/ 2082706 h 3068696"/>
                  <a:gd name="connsiteX56" fmla="*/ 2256649 w 2505662"/>
                  <a:gd name="connsiteY56" fmla="*/ 2064362 h 3068696"/>
                  <a:gd name="connsiteX57" fmla="*/ 2257496 w 2505662"/>
                  <a:gd name="connsiteY57" fmla="*/ 2045923 h 3068696"/>
                  <a:gd name="connsiteX58" fmla="*/ 2256649 w 2505662"/>
                  <a:gd name="connsiteY58" fmla="*/ 2027485 h 3068696"/>
                  <a:gd name="connsiteX59" fmla="*/ 2254203 w 2505662"/>
                  <a:gd name="connsiteY59" fmla="*/ 2009140 h 3068696"/>
                  <a:gd name="connsiteX60" fmla="*/ 2250252 w 2505662"/>
                  <a:gd name="connsiteY60" fmla="*/ 1991078 h 3068696"/>
                  <a:gd name="connsiteX61" fmla="*/ 2244702 w 2505662"/>
                  <a:gd name="connsiteY61" fmla="*/ 1973486 h 3068696"/>
                  <a:gd name="connsiteX62" fmla="*/ 2237646 w 2505662"/>
                  <a:gd name="connsiteY62" fmla="*/ 1956459 h 3068696"/>
                  <a:gd name="connsiteX63" fmla="*/ 2229085 w 2505662"/>
                  <a:gd name="connsiteY63" fmla="*/ 1940090 h 3068696"/>
                  <a:gd name="connsiteX64" fmla="*/ 2219207 w 2505662"/>
                  <a:gd name="connsiteY64" fmla="*/ 1924473 h 3068696"/>
                  <a:gd name="connsiteX65" fmla="*/ 2207919 w 2505662"/>
                  <a:gd name="connsiteY65" fmla="*/ 1909798 h 3068696"/>
                  <a:gd name="connsiteX66" fmla="*/ 2195407 w 2505662"/>
                  <a:gd name="connsiteY66" fmla="*/ 1896157 h 3068696"/>
                  <a:gd name="connsiteX67" fmla="*/ 2181766 w 2505662"/>
                  <a:gd name="connsiteY67" fmla="*/ 1883645 h 3068696"/>
                  <a:gd name="connsiteX68" fmla="*/ 2167090 w 2505662"/>
                  <a:gd name="connsiteY68" fmla="*/ 1872356 h 3068696"/>
                  <a:gd name="connsiteX69" fmla="*/ 2151474 w 2505662"/>
                  <a:gd name="connsiteY69" fmla="*/ 1862479 h 3068696"/>
                  <a:gd name="connsiteX70" fmla="*/ 2135105 w 2505662"/>
                  <a:gd name="connsiteY70" fmla="*/ 1853918 h 3068696"/>
                  <a:gd name="connsiteX71" fmla="*/ 2118078 w 2505662"/>
                  <a:gd name="connsiteY71" fmla="*/ 1846862 h 3068696"/>
                  <a:gd name="connsiteX72" fmla="*/ 2100486 w 2505662"/>
                  <a:gd name="connsiteY72" fmla="*/ 1841312 h 3068696"/>
                  <a:gd name="connsiteX73" fmla="*/ 2082424 w 2505662"/>
                  <a:gd name="connsiteY73" fmla="*/ 1837361 h 3068696"/>
                  <a:gd name="connsiteX74" fmla="*/ 2064079 w 2505662"/>
                  <a:gd name="connsiteY74" fmla="*/ 1834915 h 3068696"/>
                  <a:gd name="connsiteX75" fmla="*/ 2045641 w 2505662"/>
                  <a:gd name="connsiteY75" fmla="*/ 1834068 h 3068696"/>
                  <a:gd name="connsiteX76" fmla="*/ 2045641 w 2505662"/>
                  <a:gd name="connsiteY76" fmla="*/ 1834068 h 3068696"/>
                  <a:gd name="connsiteX77" fmla="*/ 2064079 w 2505662"/>
                  <a:gd name="connsiteY77" fmla="*/ 1834915 h 3068696"/>
                  <a:gd name="connsiteX78" fmla="*/ 2082424 w 2505662"/>
                  <a:gd name="connsiteY78" fmla="*/ 1837361 h 3068696"/>
                  <a:gd name="connsiteX79" fmla="*/ 2100486 w 2505662"/>
                  <a:gd name="connsiteY79" fmla="*/ 1841312 h 3068696"/>
                  <a:gd name="connsiteX80" fmla="*/ 2118078 w 2505662"/>
                  <a:gd name="connsiteY80" fmla="*/ 1846862 h 3068696"/>
                  <a:gd name="connsiteX81" fmla="*/ 2135105 w 2505662"/>
                  <a:gd name="connsiteY81" fmla="*/ 1853918 h 3068696"/>
                  <a:gd name="connsiteX82" fmla="*/ 2151474 w 2505662"/>
                  <a:gd name="connsiteY82" fmla="*/ 1862479 h 3068696"/>
                  <a:gd name="connsiteX83" fmla="*/ 2167090 w 2505662"/>
                  <a:gd name="connsiteY83" fmla="*/ 1872356 h 3068696"/>
                  <a:gd name="connsiteX84" fmla="*/ 2181766 w 2505662"/>
                  <a:gd name="connsiteY84" fmla="*/ 1883645 h 3068696"/>
                  <a:gd name="connsiteX85" fmla="*/ 2195407 w 2505662"/>
                  <a:gd name="connsiteY85" fmla="*/ 1896157 h 3068696"/>
                  <a:gd name="connsiteX86" fmla="*/ 2207919 w 2505662"/>
                  <a:gd name="connsiteY86" fmla="*/ 1909798 h 3068696"/>
                  <a:gd name="connsiteX87" fmla="*/ 2219207 w 2505662"/>
                  <a:gd name="connsiteY87" fmla="*/ 1924473 h 3068696"/>
                  <a:gd name="connsiteX88" fmla="*/ 2229085 w 2505662"/>
                  <a:gd name="connsiteY88" fmla="*/ 1940090 h 3068696"/>
                  <a:gd name="connsiteX89" fmla="*/ 2237646 w 2505662"/>
                  <a:gd name="connsiteY89" fmla="*/ 1956459 h 3068696"/>
                  <a:gd name="connsiteX90" fmla="*/ 2244702 w 2505662"/>
                  <a:gd name="connsiteY90" fmla="*/ 1973486 h 3068696"/>
                  <a:gd name="connsiteX91" fmla="*/ 2250252 w 2505662"/>
                  <a:gd name="connsiteY91" fmla="*/ 1991078 h 3068696"/>
                  <a:gd name="connsiteX92" fmla="*/ 2254203 w 2505662"/>
                  <a:gd name="connsiteY92" fmla="*/ 2009140 h 3068696"/>
                  <a:gd name="connsiteX93" fmla="*/ 2256649 w 2505662"/>
                  <a:gd name="connsiteY93" fmla="*/ 2027485 h 3068696"/>
                  <a:gd name="connsiteX94" fmla="*/ 2257496 w 2505662"/>
                  <a:gd name="connsiteY94" fmla="*/ 2045923 h 3068696"/>
                  <a:gd name="connsiteX95" fmla="*/ 2256649 w 2505662"/>
                  <a:gd name="connsiteY95" fmla="*/ 2064362 h 3068696"/>
                  <a:gd name="connsiteX96" fmla="*/ 2254203 w 2505662"/>
                  <a:gd name="connsiteY96" fmla="*/ 2082706 h 3068696"/>
                  <a:gd name="connsiteX97" fmla="*/ 2250252 w 2505662"/>
                  <a:gd name="connsiteY97" fmla="*/ 2100768 h 3068696"/>
                  <a:gd name="connsiteX98" fmla="*/ 2244702 w 2505662"/>
                  <a:gd name="connsiteY98" fmla="*/ 2118360 h 3068696"/>
                  <a:gd name="connsiteX99" fmla="*/ 2237646 w 2505662"/>
                  <a:gd name="connsiteY99" fmla="*/ 2135388 h 3068696"/>
                  <a:gd name="connsiteX100" fmla="*/ 2229085 w 2505662"/>
                  <a:gd name="connsiteY100" fmla="*/ 2151756 h 3068696"/>
                  <a:gd name="connsiteX101" fmla="*/ 2505663 w 2505662"/>
                  <a:gd name="connsiteY101" fmla="*/ 2311494 h 3068696"/>
                  <a:gd name="connsiteX102" fmla="*/ 2480734 w 2505662"/>
                  <a:gd name="connsiteY102" fmla="*/ 2350535 h 3068696"/>
                  <a:gd name="connsiteX103" fmla="*/ 2452511 w 2505662"/>
                  <a:gd name="connsiteY103" fmla="*/ 2387318 h 3068696"/>
                  <a:gd name="connsiteX104" fmla="*/ 2421184 w 2505662"/>
                  <a:gd name="connsiteY104" fmla="*/ 2421467 h 3068696"/>
                  <a:gd name="connsiteX105" fmla="*/ 2387036 w 2505662"/>
                  <a:gd name="connsiteY105" fmla="*/ 2452794 h 3068696"/>
                  <a:gd name="connsiteX106" fmla="*/ 2350253 w 2505662"/>
                  <a:gd name="connsiteY106" fmla="*/ 2481016 h 3068696"/>
                  <a:gd name="connsiteX107" fmla="*/ 2311212 w 2505662"/>
                  <a:gd name="connsiteY107" fmla="*/ 2505945 h 3068696"/>
                  <a:gd name="connsiteX108" fmla="*/ 2270102 w 2505662"/>
                  <a:gd name="connsiteY108" fmla="*/ 2527300 h 3068696"/>
                  <a:gd name="connsiteX109" fmla="*/ 2227298 w 2505662"/>
                  <a:gd name="connsiteY109" fmla="*/ 2544986 h 3068696"/>
                  <a:gd name="connsiteX110" fmla="*/ 2183083 w 2505662"/>
                  <a:gd name="connsiteY110" fmla="*/ 2558909 h 3068696"/>
                  <a:gd name="connsiteX111" fmla="*/ 2137833 w 2505662"/>
                  <a:gd name="connsiteY111" fmla="*/ 2568975 h 3068696"/>
                  <a:gd name="connsiteX112" fmla="*/ 2091925 w 2505662"/>
                  <a:gd name="connsiteY112" fmla="*/ 2574996 h 3068696"/>
                  <a:gd name="connsiteX113" fmla="*/ 2045641 w 2505662"/>
                  <a:gd name="connsiteY113" fmla="*/ 2576971 h 3068696"/>
                  <a:gd name="connsiteX114" fmla="*/ 1999356 w 2505662"/>
                  <a:gd name="connsiteY114" fmla="*/ 2574996 h 3068696"/>
                  <a:gd name="connsiteX115" fmla="*/ 1953448 w 2505662"/>
                  <a:gd name="connsiteY115" fmla="*/ 2568975 h 3068696"/>
                  <a:gd name="connsiteX116" fmla="*/ 1908199 w 2505662"/>
                  <a:gd name="connsiteY116" fmla="*/ 2558909 h 3068696"/>
                  <a:gd name="connsiteX117" fmla="*/ 1863984 w 2505662"/>
                  <a:gd name="connsiteY117" fmla="*/ 2544986 h 3068696"/>
                  <a:gd name="connsiteX118" fmla="*/ 1821180 w 2505662"/>
                  <a:gd name="connsiteY118" fmla="*/ 2527300 h 3068696"/>
                  <a:gd name="connsiteX119" fmla="*/ 1780070 w 2505662"/>
                  <a:gd name="connsiteY119" fmla="*/ 2505945 h 3068696"/>
                  <a:gd name="connsiteX120" fmla="*/ 1741029 w 2505662"/>
                  <a:gd name="connsiteY120" fmla="*/ 2481016 h 3068696"/>
                  <a:gd name="connsiteX121" fmla="*/ 1704246 w 2505662"/>
                  <a:gd name="connsiteY121" fmla="*/ 2452794 h 3068696"/>
                  <a:gd name="connsiteX122" fmla="*/ 1670097 w 2505662"/>
                  <a:gd name="connsiteY122" fmla="*/ 2421467 h 3068696"/>
                  <a:gd name="connsiteX123" fmla="*/ 1638770 w 2505662"/>
                  <a:gd name="connsiteY123" fmla="*/ 2387318 h 3068696"/>
                  <a:gd name="connsiteX124" fmla="*/ 1610548 w 2505662"/>
                  <a:gd name="connsiteY124" fmla="*/ 2350535 h 3068696"/>
                  <a:gd name="connsiteX125" fmla="*/ 1585619 w 2505662"/>
                  <a:gd name="connsiteY125" fmla="*/ 2311494 h 3068696"/>
                  <a:gd name="connsiteX126" fmla="*/ 274132 w 2505662"/>
                  <a:gd name="connsiteY126" fmla="*/ 3068697 h 3068696"/>
                  <a:gd name="connsiteX127" fmla="*/ 191723 w 2505662"/>
                  <a:gd name="connsiteY127" fmla="*/ 2910370 h 3068696"/>
                  <a:gd name="connsiteX128" fmla="*/ 123425 w 2505662"/>
                  <a:gd name="connsiteY128" fmla="*/ 2745458 h 3068696"/>
                  <a:gd name="connsiteX129" fmla="*/ 69803 w 2505662"/>
                  <a:gd name="connsiteY129" fmla="*/ 2575278 h 3068696"/>
                  <a:gd name="connsiteX130" fmla="*/ 31139 w 2505662"/>
                  <a:gd name="connsiteY130" fmla="*/ 2401053 h 3068696"/>
                  <a:gd name="connsiteX131" fmla="*/ 7808 w 2505662"/>
                  <a:gd name="connsiteY131" fmla="*/ 2224100 h 3068696"/>
                  <a:gd name="connsiteX132" fmla="*/ 0 w 2505662"/>
                  <a:gd name="connsiteY132" fmla="*/ 2045829 h 3068696"/>
                  <a:gd name="connsiteX133" fmla="*/ 7808 w 2505662"/>
                  <a:gd name="connsiteY133" fmla="*/ 1867559 h 3068696"/>
                  <a:gd name="connsiteX134" fmla="*/ 31139 w 2505662"/>
                  <a:gd name="connsiteY134" fmla="*/ 1690605 h 3068696"/>
                  <a:gd name="connsiteX135" fmla="*/ 69803 w 2505662"/>
                  <a:gd name="connsiteY135" fmla="*/ 1516380 h 3068696"/>
                  <a:gd name="connsiteX136" fmla="*/ 123425 w 2505662"/>
                  <a:gd name="connsiteY136" fmla="*/ 1346200 h 3068696"/>
                  <a:gd name="connsiteX137" fmla="*/ 191723 w 2505662"/>
                  <a:gd name="connsiteY137" fmla="*/ 1181288 h 3068696"/>
                  <a:gd name="connsiteX138" fmla="*/ 274132 w 2505662"/>
                  <a:gd name="connsiteY138" fmla="*/ 1022962 h 3068696"/>
                  <a:gd name="connsiteX139" fmla="*/ 369993 w 2505662"/>
                  <a:gd name="connsiteY139" fmla="*/ 872443 h 3068696"/>
                  <a:gd name="connsiteX140" fmla="*/ 478649 w 2505662"/>
                  <a:gd name="connsiteY140" fmla="*/ 730862 h 3068696"/>
                  <a:gd name="connsiteX141" fmla="*/ 599252 w 2505662"/>
                  <a:gd name="connsiteY141" fmla="*/ 599252 h 3068696"/>
                  <a:gd name="connsiteX142" fmla="*/ 730861 w 2505662"/>
                  <a:gd name="connsiteY142" fmla="*/ 478649 h 3068696"/>
                  <a:gd name="connsiteX143" fmla="*/ 872443 w 2505662"/>
                  <a:gd name="connsiteY143" fmla="*/ 369993 h 3068696"/>
                  <a:gd name="connsiteX144" fmla="*/ 1022962 w 2505662"/>
                  <a:gd name="connsiteY144" fmla="*/ 274132 h 3068696"/>
                  <a:gd name="connsiteX145" fmla="*/ 1181288 w 2505662"/>
                  <a:gd name="connsiteY145" fmla="*/ 191723 h 3068696"/>
                  <a:gd name="connsiteX146" fmla="*/ 1346200 w 2505662"/>
                  <a:gd name="connsiteY146" fmla="*/ 123425 h 3068696"/>
                  <a:gd name="connsiteX147" fmla="*/ 1516380 w 2505662"/>
                  <a:gd name="connsiteY147" fmla="*/ 69803 h 3068696"/>
                  <a:gd name="connsiteX148" fmla="*/ 1690605 w 2505662"/>
                  <a:gd name="connsiteY148" fmla="*/ 31139 h 3068696"/>
                  <a:gd name="connsiteX149" fmla="*/ 1867559 w 2505662"/>
                  <a:gd name="connsiteY149" fmla="*/ 7808 h 3068696"/>
                  <a:gd name="connsiteX150" fmla="*/ 2045829 w 2505662"/>
                  <a:gd name="connsiteY150" fmla="*/ 0 h 306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2505662" h="3068696">
                    <a:moveTo>
                      <a:pt x="2045735" y="282"/>
                    </a:moveTo>
                    <a:lnTo>
                      <a:pt x="2045735" y="395017"/>
                    </a:lnTo>
                    <a:lnTo>
                      <a:pt x="1901896" y="401320"/>
                    </a:lnTo>
                    <a:lnTo>
                      <a:pt x="1759091" y="420135"/>
                    </a:lnTo>
                    <a:lnTo>
                      <a:pt x="1618450" y="451273"/>
                    </a:lnTo>
                    <a:lnTo>
                      <a:pt x="1481102" y="494547"/>
                    </a:lnTo>
                    <a:lnTo>
                      <a:pt x="1348082" y="549675"/>
                    </a:lnTo>
                    <a:lnTo>
                      <a:pt x="1220329" y="616185"/>
                    </a:lnTo>
                    <a:lnTo>
                      <a:pt x="1098879" y="693608"/>
                    </a:lnTo>
                    <a:lnTo>
                      <a:pt x="984579" y="781285"/>
                    </a:lnTo>
                    <a:lnTo>
                      <a:pt x="878370" y="878558"/>
                    </a:lnTo>
                    <a:lnTo>
                      <a:pt x="781097" y="984767"/>
                    </a:lnTo>
                    <a:lnTo>
                      <a:pt x="693420" y="1099068"/>
                    </a:lnTo>
                    <a:lnTo>
                      <a:pt x="615997" y="1220517"/>
                    </a:lnTo>
                    <a:lnTo>
                      <a:pt x="549487" y="1348270"/>
                    </a:lnTo>
                    <a:lnTo>
                      <a:pt x="494359" y="1481290"/>
                    </a:lnTo>
                    <a:lnTo>
                      <a:pt x="451085" y="1618639"/>
                    </a:lnTo>
                    <a:lnTo>
                      <a:pt x="419947" y="1759279"/>
                    </a:lnTo>
                    <a:lnTo>
                      <a:pt x="401132" y="1902084"/>
                    </a:lnTo>
                    <a:lnTo>
                      <a:pt x="394829" y="2045923"/>
                    </a:lnTo>
                    <a:lnTo>
                      <a:pt x="401132" y="2189762"/>
                    </a:lnTo>
                    <a:lnTo>
                      <a:pt x="419947" y="2332567"/>
                    </a:lnTo>
                    <a:lnTo>
                      <a:pt x="451085" y="2473207"/>
                    </a:lnTo>
                    <a:lnTo>
                      <a:pt x="494359" y="2610556"/>
                    </a:lnTo>
                    <a:lnTo>
                      <a:pt x="549487" y="2743576"/>
                    </a:lnTo>
                    <a:lnTo>
                      <a:pt x="615997" y="2871329"/>
                    </a:lnTo>
                    <a:lnTo>
                      <a:pt x="1585619" y="2311494"/>
                    </a:lnTo>
                    <a:lnTo>
                      <a:pt x="1610548" y="2350535"/>
                    </a:lnTo>
                    <a:lnTo>
                      <a:pt x="1638770" y="2387318"/>
                    </a:lnTo>
                    <a:lnTo>
                      <a:pt x="1670097" y="2421467"/>
                    </a:lnTo>
                    <a:lnTo>
                      <a:pt x="1704246" y="2452794"/>
                    </a:lnTo>
                    <a:lnTo>
                      <a:pt x="1741029" y="2481016"/>
                    </a:lnTo>
                    <a:lnTo>
                      <a:pt x="1780070" y="2505945"/>
                    </a:lnTo>
                    <a:lnTo>
                      <a:pt x="1821180" y="2527300"/>
                    </a:lnTo>
                    <a:lnTo>
                      <a:pt x="1863984" y="2544986"/>
                    </a:lnTo>
                    <a:lnTo>
                      <a:pt x="1908199" y="2558909"/>
                    </a:lnTo>
                    <a:lnTo>
                      <a:pt x="1953448" y="2568975"/>
                    </a:lnTo>
                    <a:lnTo>
                      <a:pt x="1999356" y="2574996"/>
                    </a:lnTo>
                    <a:lnTo>
                      <a:pt x="2045641" y="2576971"/>
                    </a:lnTo>
                    <a:lnTo>
                      <a:pt x="2091925" y="2574996"/>
                    </a:lnTo>
                    <a:lnTo>
                      <a:pt x="2137833" y="2568975"/>
                    </a:lnTo>
                    <a:lnTo>
                      <a:pt x="2183083" y="2558909"/>
                    </a:lnTo>
                    <a:lnTo>
                      <a:pt x="2227298" y="2544986"/>
                    </a:lnTo>
                    <a:lnTo>
                      <a:pt x="2270102" y="2527300"/>
                    </a:lnTo>
                    <a:lnTo>
                      <a:pt x="2311212" y="2505945"/>
                    </a:lnTo>
                    <a:lnTo>
                      <a:pt x="2350253" y="2481016"/>
                    </a:lnTo>
                    <a:lnTo>
                      <a:pt x="2387036" y="2452794"/>
                    </a:lnTo>
                    <a:lnTo>
                      <a:pt x="2421184" y="2421467"/>
                    </a:lnTo>
                    <a:lnTo>
                      <a:pt x="2452511" y="2387318"/>
                    </a:lnTo>
                    <a:lnTo>
                      <a:pt x="2480734" y="2350535"/>
                    </a:lnTo>
                    <a:lnTo>
                      <a:pt x="2505663" y="2311494"/>
                    </a:lnTo>
                    <a:lnTo>
                      <a:pt x="2229085" y="2151756"/>
                    </a:lnTo>
                    <a:lnTo>
                      <a:pt x="2237646" y="2135388"/>
                    </a:lnTo>
                    <a:lnTo>
                      <a:pt x="2244702" y="2118360"/>
                    </a:lnTo>
                    <a:lnTo>
                      <a:pt x="2250252" y="2100768"/>
                    </a:lnTo>
                    <a:lnTo>
                      <a:pt x="2254203" y="2082706"/>
                    </a:lnTo>
                    <a:lnTo>
                      <a:pt x="2256649" y="2064362"/>
                    </a:lnTo>
                    <a:lnTo>
                      <a:pt x="2257496" y="2045923"/>
                    </a:lnTo>
                    <a:lnTo>
                      <a:pt x="2256649" y="2027485"/>
                    </a:lnTo>
                    <a:lnTo>
                      <a:pt x="2254203" y="2009140"/>
                    </a:lnTo>
                    <a:lnTo>
                      <a:pt x="2250252" y="1991078"/>
                    </a:lnTo>
                    <a:lnTo>
                      <a:pt x="2244702" y="1973486"/>
                    </a:lnTo>
                    <a:lnTo>
                      <a:pt x="2237646" y="1956459"/>
                    </a:lnTo>
                    <a:lnTo>
                      <a:pt x="2229085" y="1940090"/>
                    </a:lnTo>
                    <a:lnTo>
                      <a:pt x="2219207" y="1924473"/>
                    </a:lnTo>
                    <a:lnTo>
                      <a:pt x="2207919" y="1909798"/>
                    </a:lnTo>
                    <a:lnTo>
                      <a:pt x="2195407" y="1896157"/>
                    </a:lnTo>
                    <a:lnTo>
                      <a:pt x="2181766" y="1883645"/>
                    </a:lnTo>
                    <a:lnTo>
                      <a:pt x="2167090" y="1872356"/>
                    </a:lnTo>
                    <a:lnTo>
                      <a:pt x="2151474" y="1862479"/>
                    </a:lnTo>
                    <a:lnTo>
                      <a:pt x="2135105" y="1853918"/>
                    </a:lnTo>
                    <a:lnTo>
                      <a:pt x="2118078" y="1846862"/>
                    </a:lnTo>
                    <a:lnTo>
                      <a:pt x="2100486" y="1841312"/>
                    </a:lnTo>
                    <a:lnTo>
                      <a:pt x="2082424" y="1837361"/>
                    </a:lnTo>
                    <a:lnTo>
                      <a:pt x="2064079" y="1834915"/>
                    </a:lnTo>
                    <a:lnTo>
                      <a:pt x="2045641" y="1834068"/>
                    </a:lnTo>
                    <a:lnTo>
                      <a:pt x="2045641" y="1834068"/>
                    </a:lnTo>
                    <a:lnTo>
                      <a:pt x="2064079" y="1834915"/>
                    </a:lnTo>
                    <a:lnTo>
                      <a:pt x="2082424" y="1837361"/>
                    </a:lnTo>
                    <a:lnTo>
                      <a:pt x="2100486" y="1841312"/>
                    </a:lnTo>
                    <a:lnTo>
                      <a:pt x="2118078" y="1846862"/>
                    </a:lnTo>
                    <a:lnTo>
                      <a:pt x="2135105" y="1853918"/>
                    </a:lnTo>
                    <a:lnTo>
                      <a:pt x="2151474" y="1862479"/>
                    </a:lnTo>
                    <a:lnTo>
                      <a:pt x="2167090" y="1872356"/>
                    </a:lnTo>
                    <a:lnTo>
                      <a:pt x="2181766" y="1883645"/>
                    </a:lnTo>
                    <a:lnTo>
                      <a:pt x="2195407" y="1896157"/>
                    </a:lnTo>
                    <a:lnTo>
                      <a:pt x="2207919" y="1909798"/>
                    </a:lnTo>
                    <a:lnTo>
                      <a:pt x="2219207" y="1924473"/>
                    </a:lnTo>
                    <a:lnTo>
                      <a:pt x="2229085" y="1940090"/>
                    </a:lnTo>
                    <a:lnTo>
                      <a:pt x="2237646" y="1956459"/>
                    </a:lnTo>
                    <a:lnTo>
                      <a:pt x="2244702" y="1973486"/>
                    </a:lnTo>
                    <a:lnTo>
                      <a:pt x="2250252" y="1991078"/>
                    </a:lnTo>
                    <a:lnTo>
                      <a:pt x="2254203" y="2009140"/>
                    </a:lnTo>
                    <a:lnTo>
                      <a:pt x="2256649" y="2027485"/>
                    </a:lnTo>
                    <a:lnTo>
                      <a:pt x="2257496" y="2045923"/>
                    </a:lnTo>
                    <a:lnTo>
                      <a:pt x="2256649" y="2064362"/>
                    </a:lnTo>
                    <a:lnTo>
                      <a:pt x="2254203" y="2082706"/>
                    </a:lnTo>
                    <a:lnTo>
                      <a:pt x="2250252" y="2100768"/>
                    </a:lnTo>
                    <a:lnTo>
                      <a:pt x="2244702" y="2118360"/>
                    </a:lnTo>
                    <a:lnTo>
                      <a:pt x="2237646" y="2135388"/>
                    </a:lnTo>
                    <a:lnTo>
                      <a:pt x="2229085" y="2151756"/>
                    </a:lnTo>
                    <a:lnTo>
                      <a:pt x="2505663" y="2311494"/>
                    </a:lnTo>
                    <a:lnTo>
                      <a:pt x="2480734" y="2350535"/>
                    </a:lnTo>
                    <a:lnTo>
                      <a:pt x="2452511" y="2387318"/>
                    </a:lnTo>
                    <a:lnTo>
                      <a:pt x="2421184" y="2421467"/>
                    </a:lnTo>
                    <a:lnTo>
                      <a:pt x="2387036" y="2452794"/>
                    </a:lnTo>
                    <a:lnTo>
                      <a:pt x="2350253" y="2481016"/>
                    </a:lnTo>
                    <a:lnTo>
                      <a:pt x="2311212" y="2505945"/>
                    </a:lnTo>
                    <a:lnTo>
                      <a:pt x="2270102" y="2527300"/>
                    </a:lnTo>
                    <a:lnTo>
                      <a:pt x="2227298" y="2544986"/>
                    </a:lnTo>
                    <a:lnTo>
                      <a:pt x="2183083" y="2558909"/>
                    </a:lnTo>
                    <a:lnTo>
                      <a:pt x="2137833" y="2568975"/>
                    </a:lnTo>
                    <a:lnTo>
                      <a:pt x="2091925" y="2574996"/>
                    </a:lnTo>
                    <a:lnTo>
                      <a:pt x="2045641" y="2576971"/>
                    </a:lnTo>
                    <a:lnTo>
                      <a:pt x="1999356" y="2574996"/>
                    </a:lnTo>
                    <a:lnTo>
                      <a:pt x="1953448" y="2568975"/>
                    </a:lnTo>
                    <a:lnTo>
                      <a:pt x="1908199" y="2558909"/>
                    </a:lnTo>
                    <a:lnTo>
                      <a:pt x="1863984" y="2544986"/>
                    </a:lnTo>
                    <a:lnTo>
                      <a:pt x="1821180" y="2527300"/>
                    </a:lnTo>
                    <a:lnTo>
                      <a:pt x="1780070" y="2505945"/>
                    </a:lnTo>
                    <a:lnTo>
                      <a:pt x="1741029" y="2481016"/>
                    </a:lnTo>
                    <a:lnTo>
                      <a:pt x="1704246" y="2452794"/>
                    </a:lnTo>
                    <a:lnTo>
                      <a:pt x="1670097" y="2421467"/>
                    </a:lnTo>
                    <a:lnTo>
                      <a:pt x="1638770" y="2387318"/>
                    </a:lnTo>
                    <a:lnTo>
                      <a:pt x="1610548" y="2350535"/>
                    </a:lnTo>
                    <a:lnTo>
                      <a:pt x="1585619" y="2311494"/>
                    </a:lnTo>
                    <a:lnTo>
                      <a:pt x="274132" y="3068697"/>
                    </a:lnTo>
                    <a:lnTo>
                      <a:pt x="191723" y="2910370"/>
                    </a:lnTo>
                    <a:lnTo>
                      <a:pt x="123425" y="2745458"/>
                    </a:lnTo>
                    <a:lnTo>
                      <a:pt x="69803" y="2575278"/>
                    </a:lnTo>
                    <a:lnTo>
                      <a:pt x="31139" y="2401053"/>
                    </a:lnTo>
                    <a:lnTo>
                      <a:pt x="7808" y="2224100"/>
                    </a:lnTo>
                    <a:lnTo>
                      <a:pt x="0" y="2045829"/>
                    </a:lnTo>
                    <a:lnTo>
                      <a:pt x="7808" y="1867559"/>
                    </a:lnTo>
                    <a:lnTo>
                      <a:pt x="31139" y="1690605"/>
                    </a:lnTo>
                    <a:lnTo>
                      <a:pt x="69803" y="1516380"/>
                    </a:lnTo>
                    <a:lnTo>
                      <a:pt x="123425" y="1346200"/>
                    </a:lnTo>
                    <a:lnTo>
                      <a:pt x="191723" y="1181288"/>
                    </a:lnTo>
                    <a:lnTo>
                      <a:pt x="274132" y="1022962"/>
                    </a:lnTo>
                    <a:lnTo>
                      <a:pt x="369993" y="872443"/>
                    </a:lnTo>
                    <a:lnTo>
                      <a:pt x="478649" y="730862"/>
                    </a:lnTo>
                    <a:lnTo>
                      <a:pt x="599252" y="599252"/>
                    </a:lnTo>
                    <a:lnTo>
                      <a:pt x="730861" y="478649"/>
                    </a:lnTo>
                    <a:lnTo>
                      <a:pt x="872443" y="369993"/>
                    </a:lnTo>
                    <a:lnTo>
                      <a:pt x="1022962" y="274132"/>
                    </a:lnTo>
                    <a:lnTo>
                      <a:pt x="1181288" y="191723"/>
                    </a:lnTo>
                    <a:lnTo>
                      <a:pt x="1346200" y="123425"/>
                    </a:lnTo>
                    <a:lnTo>
                      <a:pt x="1516380" y="69803"/>
                    </a:lnTo>
                    <a:lnTo>
                      <a:pt x="1690605" y="31139"/>
                    </a:lnTo>
                    <a:lnTo>
                      <a:pt x="1867559" y="7808"/>
                    </a:lnTo>
                    <a:lnTo>
                      <a:pt x="2045829" y="0"/>
                    </a:lnTo>
                    <a:close/>
                  </a:path>
                </a:pathLst>
              </a:custGeom>
              <a:solidFill>
                <a:srgbClr val="FCE4C5"/>
              </a:solidFill>
              <a:ln w="9407" cap="flat">
                <a:solidFill>
                  <a:srgbClr val="FCE4C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07632FA2-49F6-7E44-4B53-AA63A54E3F9B}"/>
                  </a:ext>
                </a:extLst>
              </p:cNvPr>
              <p:cNvGrpSpPr/>
              <p:nvPr/>
            </p:nvGrpSpPr>
            <p:grpSpPr>
              <a:xfrm>
                <a:off x="646125" y="2337714"/>
                <a:ext cx="3543017" cy="3068320"/>
                <a:chOff x="646125" y="2337714"/>
                <a:chExt cx="3543017" cy="3068320"/>
              </a:xfrm>
              <a:noFill/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A66B324D-F20D-789D-EE95-07891EA92E0C}"/>
                    </a:ext>
                  </a:extLst>
                </p:cNvPr>
                <p:cNvSpPr/>
                <p:nvPr/>
              </p:nvSpPr>
              <p:spPr>
                <a:xfrm>
                  <a:off x="2417633" y="2337714"/>
                  <a:ext cx="9407" cy="2045546"/>
                </a:xfrm>
                <a:custGeom>
                  <a:avLst/>
                  <a:gdLst>
                    <a:gd name="connsiteX0" fmla="*/ 0 w 9407"/>
                    <a:gd name="connsiteY0" fmla="*/ 2045547 h 2045546"/>
                    <a:gd name="connsiteX1" fmla="*/ 0 w 9407"/>
                    <a:gd name="connsiteY1" fmla="*/ 0 h 2045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407" h="2045546">
                      <a:moveTo>
                        <a:pt x="0" y="204554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526" cap="sq">
                  <a:solidFill>
                    <a:srgbClr val="B0B0B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C380FB81-4331-6962-0D7D-B0F2416C25AA}"/>
                    </a:ext>
                  </a:extLst>
                </p:cNvPr>
                <p:cNvSpPr/>
                <p:nvPr/>
              </p:nvSpPr>
              <p:spPr>
                <a:xfrm>
                  <a:off x="646125" y="4383261"/>
                  <a:ext cx="1771508" cy="1022773"/>
                </a:xfrm>
                <a:custGeom>
                  <a:avLst/>
                  <a:gdLst>
                    <a:gd name="connsiteX0" fmla="*/ 1771509 w 1771508"/>
                    <a:gd name="connsiteY0" fmla="*/ 0 h 1022773"/>
                    <a:gd name="connsiteX1" fmla="*/ 0 w 1771508"/>
                    <a:gd name="connsiteY1" fmla="*/ 1022773 h 102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1508" h="1022773">
                      <a:moveTo>
                        <a:pt x="1771509" y="0"/>
                      </a:moveTo>
                      <a:lnTo>
                        <a:pt x="0" y="1022773"/>
                      </a:lnTo>
                    </a:path>
                  </a:pathLst>
                </a:custGeom>
                <a:noFill/>
                <a:ln w="7526" cap="sq">
                  <a:solidFill>
                    <a:srgbClr val="B0B0B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56BE1ED-AE8F-1EA0-3F98-F4224989E572}"/>
                    </a:ext>
                  </a:extLst>
                </p:cNvPr>
                <p:cNvSpPr/>
                <p:nvPr/>
              </p:nvSpPr>
              <p:spPr>
                <a:xfrm>
                  <a:off x="2417633" y="4383261"/>
                  <a:ext cx="1771509" cy="1022773"/>
                </a:xfrm>
                <a:custGeom>
                  <a:avLst/>
                  <a:gdLst>
                    <a:gd name="connsiteX0" fmla="*/ 0 w 1771509"/>
                    <a:gd name="connsiteY0" fmla="*/ 0 h 1022773"/>
                    <a:gd name="connsiteX1" fmla="*/ 1771509 w 1771509"/>
                    <a:gd name="connsiteY1" fmla="*/ 1022773 h 1022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1509" h="1022773">
                      <a:moveTo>
                        <a:pt x="0" y="0"/>
                      </a:moveTo>
                      <a:lnTo>
                        <a:pt x="1771509" y="1022773"/>
                      </a:lnTo>
                    </a:path>
                  </a:pathLst>
                </a:custGeom>
                <a:noFill/>
                <a:ln w="7526" cap="sq">
                  <a:solidFill>
                    <a:srgbClr val="B0B0B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C5992-CF6A-6721-AB2E-2F76C14BB258}"/>
                </a:ext>
              </a:extLst>
            </p:cNvPr>
            <p:cNvSpPr txBox="1"/>
            <p:nvPr/>
          </p:nvSpPr>
          <p:spPr>
            <a:xfrm rot="404999">
              <a:off x="2507586" y="2028874"/>
              <a:ext cx="32733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0987DF-FA03-CE70-07EA-CA9CF682B5F5}"/>
                </a:ext>
              </a:extLst>
            </p:cNvPr>
            <p:cNvSpPr txBox="1"/>
            <p:nvPr/>
          </p:nvSpPr>
          <p:spPr>
            <a:xfrm rot="613199">
              <a:off x="2650100" y="2048253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EF04A3-86D4-74C7-0BB3-1C4F39292714}"/>
                </a:ext>
              </a:extLst>
            </p:cNvPr>
            <p:cNvSpPr txBox="1"/>
            <p:nvPr/>
          </p:nvSpPr>
          <p:spPr>
            <a:xfrm rot="796200">
              <a:off x="2769117" y="2072562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BDEFB5-E2F3-F750-A564-4E0D5529750B}"/>
                </a:ext>
              </a:extLst>
            </p:cNvPr>
            <p:cNvSpPr txBox="1"/>
            <p:nvPr/>
          </p:nvSpPr>
          <p:spPr>
            <a:xfrm rot="979201">
              <a:off x="2876915" y="2101637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5198CD-F296-EB0D-01C6-17AFEA6C5C23}"/>
                </a:ext>
              </a:extLst>
            </p:cNvPr>
            <p:cNvSpPr txBox="1"/>
            <p:nvPr/>
          </p:nvSpPr>
          <p:spPr>
            <a:xfrm rot="1169399">
              <a:off x="2992142" y="2139739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F888BE-1D72-4F8F-A6D5-F3D80D37CA09}"/>
                </a:ext>
              </a:extLst>
            </p:cNvPr>
            <p:cNvSpPr txBox="1"/>
            <p:nvPr/>
          </p:nvSpPr>
          <p:spPr>
            <a:xfrm rot="1305601">
              <a:off x="3108433" y="2169681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7D22E4F-A403-CC07-DBE8-DE2E430F1739}"/>
                </a:ext>
              </a:extLst>
            </p:cNvPr>
            <p:cNvSpPr txBox="1"/>
            <p:nvPr/>
          </p:nvSpPr>
          <p:spPr>
            <a:xfrm rot="1436999">
              <a:off x="3150408" y="2201856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9FB753-5BBB-C954-140F-33D11B3C256E}"/>
                </a:ext>
              </a:extLst>
            </p:cNvPr>
            <p:cNvSpPr txBox="1"/>
            <p:nvPr/>
          </p:nvSpPr>
          <p:spPr>
            <a:xfrm rot="1627800">
              <a:off x="3259736" y="2255270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560C2A-C47F-97C1-6032-C071828ABA49}"/>
                </a:ext>
              </a:extLst>
            </p:cNvPr>
            <p:cNvSpPr txBox="1"/>
            <p:nvPr/>
          </p:nvSpPr>
          <p:spPr>
            <a:xfrm rot="1896000">
              <a:off x="3416432" y="2338570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v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98D5FF-F487-24E5-2984-D503804A0081}"/>
                </a:ext>
              </a:extLst>
            </p:cNvPr>
            <p:cNvSpPr txBox="1"/>
            <p:nvPr/>
          </p:nvSpPr>
          <p:spPr>
            <a:xfrm rot="2068200">
              <a:off x="3505153" y="2398953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10B3FC-6E83-DC9C-56D4-8C2A17C7C885}"/>
                </a:ext>
              </a:extLst>
            </p:cNvPr>
            <p:cNvSpPr txBox="1"/>
            <p:nvPr/>
          </p:nvSpPr>
          <p:spPr>
            <a:xfrm rot="2213402">
              <a:off x="3598430" y="2451069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49C6B57-93AD-F2EA-B7F3-994A09B378B7}"/>
                </a:ext>
              </a:extLst>
            </p:cNvPr>
            <p:cNvSpPr txBox="1"/>
            <p:nvPr/>
          </p:nvSpPr>
          <p:spPr>
            <a:xfrm rot="2307599">
              <a:off x="3658297" y="2488600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C9C4C8-BB64-4B29-147A-584AE9117060}"/>
                </a:ext>
              </a:extLst>
            </p:cNvPr>
            <p:cNvSpPr txBox="1"/>
            <p:nvPr/>
          </p:nvSpPr>
          <p:spPr>
            <a:xfrm rot="2435400">
              <a:off x="3690242" y="2541436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71BD15-D337-073D-AB98-A83185AF359D}"/>
                </a:ext>
              </a:extLst>
            </p:cNvPr>
            <p:cNvSpPr txBox="1"/>
            <p:nvPr/>
          </p:nvSpPr>
          <p:spPr>
            <a:xfrm rot="2621999">
              <a:off x="3773343" y="2621117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b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0370793-1631-654E-1372-F4E528DDF4D0}"/>
                </a:ext>
              </a:extLst>
            </p:cNvPr>
            <p:cNvSpPr txBox="1"/>
            <p:nvPr/>
          </p:nvSpPr>
          <p:spPr>
            <a:xfrm rot="2757602">
              <a:off x="3870405" y="2680994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345509E-19E3-8385-041A-A4F4DDDCB1B9}"/>
                </a:ext>
              </a:extLst>
            </p:cNvPr>
            <p:cNvSpPr txBox="1"/>
            <p:nvPr/>
          </p:nvSpPr>
          <p:spPr>
            <a:xfrm rot="2833801">
              <a:off x="3903839" y="2716355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B820BD-FE12-9E4A-98AB-83B407AC8292}"/>
                </a:ext>
              </a:extLst>
            </p:cNvPr>
            <p:cNvSpPr txBox="1"/>
            <p:nvPr/>
          </p:nvSpPr>
          <p:spPr>
            <a:xfrm rot="2910600">
              <a:off x="3936397" y="2752402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49E1AC5-9049-2562-AEC8-3A423EBC6C5E}"/>
                </a:ext>
              </a:extLst>
            </p:cNvPr>
            <p:cNvSpPr txBox="1"/>
            <p:nvPr/>
          </p:nvSpPr>
          <p:spPr>
            <a:xfrm rot="2998200">
              <a:off x="3964255" y="2792940"/>
              <a:ext cx="24718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FBA0B22-4B48-A799-3D51-C60B2A3FE56D}"/>
                </a:ext>
              </a:extLst>
            </p:cNvPr>
            <p:cNvSpPr txBox="1"/>
            <p:nvPr/>
          </p:nvSpPr>
          <p:spPr>
            <a:xfrm rot="3131400">
              <a:off x="3998682" y="2861372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y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52612AA-D054-3305-9FAB-161ECAD406A0}"/>
                </a:ext>
              </a:extLst>
            </p:cNvPr>
            <p:cNvSpPr txBox="1"/>
            <p:nvPr/>
          </p:nvSpPr>
          <p:spPr>
            <a:xfrm rot="3391199">
              <a:off x="4091461" y="2996648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219BBEE-EB96-7A26-5C53-724782746AFD}"/>
                </a:ext>
              </a:extLst>
            </p:cNvPr>
            <p:cNvSpPr txBox="1"/>
            <p:nvPr/>
          </p:nvSpPr>
          <p:spPr>
            <a:xfrm rot="3573599">
              <a:off x="4149175" y="3093037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BFA3E05-31D9-EE1C-A3A4-A0B01CD07C42}"/>
                </a:ext>
              </a:extLst>
            </p:cNvPr>
            <p:cNvSpPr txBox="1"/>
            <p:nvPr/>
          </p:nvSpPr>
          <p:spPr>
            <a:xfrm rot="3765000">
              <a:off x="4206487" y="3201517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B6CD10-3652-8CD7-FE86-9E5C3C693799}"/>
                </a:ext>
              </a:extLst>
            </p:cNvPr>
            <p:cNvSpPr txBox="1"/>
            <p:nvPr/>
          </p:nvSpPr>
          <p:spPr>
            <a:xfrm rot="4036200">
              <a:off x="4281890" y="3364290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d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E73D1DB-00E2-73A3-F613-C7AC2336B3BE}"/>
                </a:ext>
              </a:extLst>
            </p:cNvPr>
            <p:cNvSpPr txBox="1"/>
            <p:nvPr/>
          </p:nvSpPr>
          <p:spPr>
            <a:xfrm rot="4201200">
              <a:off x="4342115" y="3453185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16B420-F5FC-C33D-2880-39DE2C4A460A}"/>
                </a:ext>
              </a:extLst>
            </p:cNvPr>
            <p:cNvSpPr txBox="1"/>
            <p:nvPr/>
          </p:nvSpPr>
          <p:spPr>
            <a:xfrm rot="4353599">
              <a:off x="4348629" y="3548169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o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1A284E6-F035-2A23-1B10-09570F9461E3}"/>
                </a:ext>
              </a:extLst>
            </p:cNvPr>
            <p:cNvSpPr txBox="1"/>
            <p:nvPr/>
          </p:nvSpPr>
          <p:spPr>
            <a:xfrm rot="4544402">
              <a:off x="4383521" y="3662509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u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E65A00A-E98F-BD8D-AFF5-50EE290D9621}"/>
                </a:ext>
              </a:extLst>
            </p:cNvPr>
            <p:cNvSpPr txBox="1"/>
            <p:nvPr/>
          </p:nvSpPr>
          <p:spPr>
            <a:xfrm rot="4734599">
              <a:off x="4408148" y="3783190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F6A94E1-A9AA-A1DD-2D4F-156DF779C70B}"/>
                </a:ext>
              </a:extLst>
            </p:cNvPr>
            <p:cNvSpPr txBox="1"/>
            <p:nvPr/>
          </p:nvSpPr>
          <p:spPr>
            <a:xfrm rot="4925998">
              <a:off x="4430244" y="3900842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h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9BF4793-85BF-7889-9448-EF91327C5D46}"/>
                </a:ext>
              </a:extLst>
            </p:cNvPr>
            <p:cNvSpPr txBox="1"/>
            <p:nvPr/>
          </p:nvSpPr>
          <p:spPr>
            <a:xfrm rot="5069400">
              <a:off x="4468031" y="3989871"/>
              <a:ext cx="24718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t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DF18F5E-7902-D02A-A2B3-4E863C1A77F7}"/>
                </a:ext>
              </a:extLst>
            </p:cNvPr>
            <p:cNvSpPr txBox="1"/>
            <p:nvPr/>
          </p:nvSpPr>
          <p:spPr>
            <a:xfrm rot="5304000">
              <a:off x="4447926" y="4142949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o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3272FAE-D1C4-61A6-35FD-8C9258E5EB19}"/>
                </a:ext>
              </a:extLst>
            </p:cNvPr>
            <p:cNvSpPr txBox="1"/>
            <p:nvPr/>
          </p:nvSpPr>
          <p:spPr>
            <a:xfrm rot="5484600">
              <a:off x="4456779" y="4256636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FD18A98-6038-7DDE-6F53-78A7ED198FBC}"/>
                </a:ext>
              </a:extLst>
            </p:cNvPr>
            <p:cNvSpPr txBox="1"/>
            <p:nvPr/>
          </p:nvSpPr>
          <p:spPr>
            <a:xfrm rot="5652600">
              <a:off x="4451544" y="4363625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BA1267A-F07B-F5EE-31CA-D771E55FA405}"/>
                </a:ext>
              </a:extLst>
            </p:cNvPr>
            <p:cNvSpPr txBox="1"/>
            <p:nvPr/>
          </p:nvSpPr>
          <p:spPr>
            <a:xfrm rot="5830201">
              <a:off x="4434092" y="4474759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u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13D71C6-EE87-4433-7205-F004E1146308}"/>
                </a:ext>
              </a:extLst>
            </p:cNvPr>
            <p:cNvSpPr txBox="1"/>
            <p:nvPr/>
          </p:nvSpPr>
          <p:spPr>
            <a:xfrm rot="5979599">
              <a:off x="4443544" y="4568266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9BB78E3-E141-F3EC-8CD1-35A7D388A1E2}"/>
                </a:ext>
              </a:extLst>
            </p:cNvPr>
            <p:cNvSpPr txBox="1"/>
            <p:nvPr/>
          </p:nvSpPr>
          <p:spPr>
            <a:xfrm rot="6091200">
              <a:off x="4430407" y="4638242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EA951DC-6779-6A38-C9A5-F57FA28DB52D}"/>
                </a:ext>
              </a:extLst>
            </p:cNvPr>
            <p:cNvSpPr txBox="1"/>
            <p:nvPr/>
          </p:nvSpPr>
          <p:spPr>
            <a:xfrm rot="6243002">
              <a:off x="4385281" y="4731695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BEACC53-A673-E084-B4CB-5D7AD0C50900}"/>
                </a:ext>
              </a:extLst>
            </p:cNvPr>
            <p:cNvSpPr txBox="1"/>
            <p:nvPr/>
          </p:nvSpPr>
          <p:spPr>
            <a:xfrm rot="6432000">
              <a:off x="4353450" y="4848800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02CFAC78-F2C0-C2FA-6F59-7632D34C60A0}"/>
                </a:ext>
              </a:extLst>
            </p:cNvPr>
            <p:cNvSpPr txBox="1"/>
            <p:nvPr/>
          </p:nvSpPr>
          <p:spPr>
            <a:xfrm rot="6609600">
              <a:off x="4323312" y="4956782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C194F49-DE1E-4CEA-AB1C-46150F12E83E}"/>
                </a:ext>
              </a:extLst>
            </p:cNvPr>
            <p:cNvSpPr txBox="1"/>
            <p:nvPr/>
          </p:nvSpPr>
          <p:spPr>
            <a:xfrm rot="6788400">
              <a:off x="4274929" y="5060609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0DFE2CD-723D-89AF-2DF1-989B7BFC64D6}"/>
                </a:ext>
              </a:extLst>
            </p:cNvPr>
            <p:cNvSpPr txBox="1"/>
            <p:nvPr/>
          </p:nvSpPr>
          <p:spPr>
            <a:xfrm rot="15627001">
              <a:off x="101361" y="4573058"/>
              <a:ext cx="32733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05F2733-EC65-BD37-DA29-04D38F246C93}"/>
                </a:ext>
              </a:extLst>
            </p:cNvPr>
            <p:cNvSpPr txBox="1"/>
            <p:nvPr/>
          </p:nvSpPr>
          <p:spPr>
            <a:xfrm rot="15835200">
              <a:off x="96282" y="4442858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h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F6B3B2C-6EB8-54DA-604B-D16C7E481229}"/>
                </a:ext>
              </a:extLst>
            </p:cNvPr>
            <p:cNvSpPr txBox="1"/>
            <p:nvPr/>
          </p:nvSpPr>
          <p:spPr>
            <a:xfrm rot="16018200">
              <a:off x="89342" y="4324199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6F04C58-FF37-F703-073B-EF8CF2C470D7}"/>
                </a:ext>
              </a:extLst>
            </p:cNvPr>
            <p:cNvSpPr txBox="1"/>
            <p:nvPr/>
          </p:nvSpPr>
          <p:spPr>
            <a:xfrm rot="16213800">
              <a:off x="83934" y="4209759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B438F5B-EA0D-E4E7-D1BE-1A58964D0822}"/>
                </a:ext>
              </a:extLst>
            </p:cNvPr>
            <p:cNvSpPr txBox="1"/>
            <p:nvPr/>
          </p:nvSpPr>
          <p:spPr>
            <a:xfrm rot="16392000">
              <a:off x="85015" y="4086725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2A645A9F-EB03-DF54-119E-62367A769095}"/>
                </a:ext>
              </a:extLst>
            </p:cNvPr>
            <p:cNvSpPr txBox="1"/>
            <p:nvPr/>
          </p:nvSpPr>
          <p:spPr>
            <a:xfrm rot="16527600">
              <a:off x="128351" y="4002211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E6D8718D-D642-0ABA-C41A-A96902D183A9}"/>
                </a:ext>
              </a:extLst>
            </p:cNvPr>
            <p:cNvSpPr txBox="1"/>
            <p:nvPr/>
          </p:nvSpPr>
          <p:spPr>
            <a:xfrm rot="16658999">
              <a:off x="103326" y="3919682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B434CC91-CD1D-F037-99BF-3A0F69CAEEB7}"/>
                </a:ext>
              </a:extLst>
            </p:cNvPr>
            <p:cNvSpPr txBox="1"/>
            <p:nvPr/>
          </p:nvSpPr>
          <p:spPr>
            <a:xfrm rot="16849801">
              <a:off x="120861" y="3797495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6569C941-CD43-8694-5AC1-384700440B96}"/>
                </a:ext>
              </a:extLst>
            </p:cNvPr>
            <p:cNvSpPr txBox="1"/>
            <p:nvPr/>
          </p:nvSpPr>
          <p:spPr>
            <a:xfrm rot="17124000">
              <a:off x="165441" y="3627665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0B4B311-C138-5ABA-551D-0752ABF224BE}"/>
                </a:ext>
              </a:extLst>
            </p:cNvPr>
            <p:cNvSpPr txBox="1"/>
            <p:nvPr/>
          </p:nvSpPr>
          <p:spPr>
            <a:xfrm rot="17296199">
              <a:off x="201055" y="3523264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v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E24C98D-92D3-4E35-6068-A6537024E59B}"/>
                </a:ext>
              </a:extLst>
            </p:cNvPr>
            <p:cNvSpPr txBox="1"/>
            <p:nvPr/>
          </p:nvSpPr>
          <p:spPr>
            <a:xfrm rot="17475000">
              <a:off x="231304" y="3419064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C5FA166-C12C-BAF4-A054-9CF7341CD619}"/>
                </a:ext>
              </a:extLst>
            </p:cNvPr>
            <p:cNvSpPr txBox="1"/>
            <p:nvPr/>
          </p:nvSpPr>
          <p:spPr>
            <a:xfrm rot="17626199">
              <a:off x="292343" y="3329451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2081669-0870-1CE7-0212-11EA342F4466}"/>
                </a:ext>
              </a:extLst>
            </p:cNvPr>
            <p:cNvSpPr txBox="1"/>
            <p:nvPr/>
          </p:nvSpPr>
          <p:spPr>
            <a:xfrm rot="17772001">
              <a:off x="311980" y="3242633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0A38514-5C4F-C6F1-605B-D1347FED49B4}"/>
                </a:ext>
              </a:extLst>
            </p:cNvPr>
            <p:cNvSpPr txBox="1"/>
            <p:nvPr/>
          </p:nvSpPr>
          <p:spPr>
            <a:xfrm rot="17958601">
              <a:off x="362510" y="3137791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33DE1AC-1938-AA26-F509-886A98A48702}"/>
                </a:ext>
              </a:extLst>
            </p:cNvPr>
            <p:cNvSpPr txBox="1"/>
            <p:nvPr/>
          </p:nvSpPr>
          <p:spPr>
            <a:xfrm rot="18151200">
              <a:off x="425350" y="3035516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7D848DC-DE5B-A3E8-D725-2A84D3113DC2}"/>
                </a:ext>
              </a:extLst>
            </p:cNvPr>
            <p:cNvSpPr txBox="1"/>
            <p:nvPr/>
          </p:nvSpPr>
          <p:spPr>
            <a:xfrm rot="18423600">
              <a:off x="529679" y="2890014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2273BBE3-BCB8-4FFC-CBA6-B5CE647A03AA}"/>
                </a:ext>
              </a:extLst>
            </p:cNvPr>
            <p:cNvSpPr txBox="1"/>
            <p:nvPr/>
          </p:nvSpPr>
          <p:spPr>
            <a:xfrm rot="18606002">
              <a:off x="598178" y="2801184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752031B-9531-E359-D1F3-E0762C626A6D}"/>
                </a:ext>
              </a:extLst>
            </p:cNvPr>
            <p:cNvSpPr txBox="1"/>
            <p:nvPr/>
          </p:nvSpPr>
          <p:spPr>
            <a:xfrm rot="18797400">
              <a:off x="678277" y="2708582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d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38881A6-53DE-7239-4016-9BC69E59C3B7}"/>
                </a:ext>
              </a:extLst>
            </p:cNvPr>
            <p:cNvSpPr txBox="1"/>
            <p:nvPr/>
          </p:nvSpPr>
          <p:spPr>
            <a:xfrm rot="19065598">
              <a:off x="808376" y="2589618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v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A413E9F1-FA5A-8FE7-8CBA-5F1BA7E47588}"/>
                </a:ext>
              </a:extLst>
            </p:cNvPr>
            <p:cNvSpPr txBox="1"/>
            <p:nvPr/>
          </p:nvSpPr>
          <p:spPr>
            <a:xfrm rot="19237800">
              <a:off x="888197" y="2517424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A3B68EF1-EF0A-75FB-0246-672F81D08B7D}"/>
                </a:ext>
              </a:extLst>
            </p:cNvPr>
            <p:cNvSpPr txBox="1"/>
            <p:nvPr/>
          </p:nvSpPr>
          <p:spPr>
            <a:xfrm rot="19383600">
              <a:off x="979395" y="2462071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091C456-9919-6E5D-2B8E-ACF829173F8E}"/>
                </a:ext>
              </a:extLst>
            </p:cNvPr>
            <p:cNvSpPr txBox="1"/>
            <p:nvPr/>
          </p:nvSpPr>
          <p:spPr>
            <a:xfrm rot="19477801">
              <a:off x="1040166" y="2425900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63080773-9D08-1CEE-9A51-C3F11000709B}"/>
                </a:ext>
              </a:extLst>
            </p:cNvPr>
            <p:cNvSpPr txBox="1"/>
            <p:nvPr/>
          </p:nvSpPr>
          <p:spPr>
            <a:xfrm rot="19605000">
              <a:off x="1076482" y="2379249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3771E30-64E9-C0B1-AC8B-46C3B75F2ABC}"/>
                </a:ext>
              </a:extLst>
            </p:cNvPr>
            <p:cNvSpPr txBox="1"/>
            <p:nvPr/>
          </p:nvSpPr>
          <p:spPr>
            <a:xfrm rot="19791599">
              <a:off x="1172613" y="2317086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b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962A8F80-5CA5-C53D-BE1B-F122B86C35D9}"/>
                </a:ext>
              </a:extLst>
            </p:cNvPr>
            <p:cNvSpPr txBox="1"/>
            <p:nvPr/>
          </p:nvSpPr>
          <p:spPr>
            <a:xfrm rot="19927201">
              <a:off x="1283776" y="2275893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81093CF-01F2-7C48-57C8-FB1702AF3EFD}"/>
                </a:ext>
              </a:extLst>
            </p:cNvPr>
            <p:cNvSpPr txBox="1"/>
            <p:nvPr/>
          </p:nvSpPr>
          <p:spPr>
            <a:xfrm rot="20003400">
              <a:off x="1327080" y="2253627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l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7D00FC7-E02B-3511-0D8F-7627DE33F1E3}"/>
                </a:ext>
              </a:extLst>
            </p:cNvPr>
            <p:cNvSpPr txBox="1"/>
            <p:nvPr/>
          </p:nvSpPr>
          <p:spPr>
            <a:xfrm rot="20080201">
              <a:off x="1370872" y="2232243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65A8135-17D3-08A5-6DAA-8A972E13D185}"/>
                </a:ext>
              </a:extLst>
            </p:cNvPr>
            <p:cNvSpPr txBox="1"/>
            <p:nvPr/>
          </p:nvSpPr>
          <p:spPr>
            <a:xfrm rot="20167799">
              <a:off x="1412270" y="2210004"/>
              <a:ext cx="24718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t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C45DF94-0D0A-8D89-7675-6901BFF0390B}"/>
                </a:ext>
              </a:extLst>
            </p:cNvPr>
            <p:cNvSpPr txBox="1"/>
            <p:nvPr/>
          </p:nvSpPr>
          <p:spPr>
            <a:xfrm rot="20300999">
              <a:off x="1472397" y="2175972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y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205D5CA-E8DA-3FA1-F6E7-81107DC1F804}"/>
                </a:ext>
              </a:extLst>
            </p:cNvPr>
            <p:cNvSpPr txBox="1"/>
            <p:nvPr/>
          </p:nvSpPr>
          <p:spPr>
            <a:xfrm rot="3087002">
              <a:off x="573423" y="5541863"/>
              <a:ext cx="32733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6B18C410-A846-7197-23BE-7EBBE5A10414}"/>
                </a:ext>
              </a:extLst>
            </p:cNvPr>
            <p:cNvSpPr txBox="1"/>
            <p:nvPr/>
          </p:nvSpPr>
          <p:spPr>
            <a:xfrm rot="2878800">
              <a:off x="669771" y="5640411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h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19CBC9FD-714B-3E59-4855-D769F9A052F4}"/>
                </a:ext>
              </a:extLst>
            </p:cNvPr>
            <p:cNvSpPr txBox="1"/>
            <p:nvPr/>
          </p:nvSpPr>
          <p:spPr>
            <a:xfrm rot="2686200">
              <a:off x="753112" y="5725491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4A904B4-18D1-0716-69FE-6AFED4D421A2}"/>
                </a:ext>
              </a:extLst>
            </p:cNvPr>
            <p:cNvSpPr txBox="1"/>
            <p:nvPr/>
          </p:nvSpPr>
          <p:spPr>
            <a:xfrm rot="2513401">
              <a:off x="831919" y="5802274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B1790455-B7AA-4602-D4EF-36E1A5137FF5}"/>
                </a:ext>
              </a:extLst>
            </p:cNvPr>
            <p:cNvSpPr txBox="1"/>
            <p:nvPr/>
          </p:nvSpPr>
          <p:spPr>
            <a:xfrm rot="2322601">
              <a:off x="922254" y="5880916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83F5C689-1864-09FA-5A44-969AEA9DEBDD}"/>
                </a:ext>
              </a:extLst>
            </p:cNvPr>
            <p:cNvSpPr txBox="1"/>
            <p:nvPr/>
          </p:nvSpPr>
          <p:spPr>
            <a:xfrm rot="2186999">
              <a:off x="1025300" y="5931715"/>
              <a:ext cx="23275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 err="1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i</a:t>
              </a:r>
              <a:endParaRPr lang="en-US" sz="1650" spc="0" baseline="0">
                <a:ln/>
                <a:solidFill>
                  <a:srgbClr val="000000"/>
                </a:solidFill>
                <a:latin typeface="Proxima Nova" panose="02000506030000020004" pitchFamily="2" charset="0"/>
                <a:sym typeface="ProximaNova-Regular"/>
                <a:rtl val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87C9C85B-B59E-9817-0587-D746072BC50D}"/>
                </a:ext>
              </a:extLst>
            </p:cNvPr>
            <p:cNvSpPr txBox="1"/>
            <p:nvPr/>
          </p:nvSpPr>
          <p:spPr>
            <a:xfrm rot="2055599">
              <a:off x="1057384" y="5979002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77DF58FB-175A-4C33-7387-9529500671DC}"/>
                </a:ext>
              </a:extLst>
            </p:cNvPr>
            <p:cNvSpPr txBox="1"/>
            <p:nvPr/>
          </p:nvSpPr>
          <p:spPr>
            <a:xfrm rot="1864799">
              <a:off x="1157310" y="6044601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C425C65-F45C-0C12-9117-016376A2A415}"/>
                </a:ext>
              </a:extLst>
            </p:cNvPr>
            <p:cNvSpPr txBox="1"/>
            <p:nvPr/>
          </p:nvSpPr>
          <p:spPr>
            <a:xfrm rot="1590601">
              <a:off x="1312902" y="6127241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F1F3C8F2-2F8C-982F-7982-ADD0A70A9270}"/>
                </a:ext>
              </a:extLst>
            </p:cNvPr>
            <p:cNvSpPr txBox="1"/>
            <p:nvPr/>
          </p:nvSpPr>
          <p:spPr>
            <a:xfrm rot="1418401">
              <a:off x="1413797" y="6172567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v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218ED20-8D5B-7A90-2394-337EC73E49B9}"/>
                </a:ext>
              </a:extLst>
            </p:cNvPr>
            <p:cNvSpPr txBox="1"/>
            <p:nvPr/>
          </p:nvSpPr>
          <p:spPr>
            <a:xfrm rot="1239600">
              <a:off x="1507473" y="6213625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4CE3F9E-5238-F694-75C7-3FDEC5C1D9F4}"/>
                </a:ext>
              </a:extLst>
            </p:cNvPr>
            <p:cNvSpPr txBox="1"/>
            <p:nvPr/>
          </p:nvSpPr>
          <p:spPr>
            <a:xfrm rot="1087800">
              <a:off x="1621639" y="6245443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0E8D767-C927-F367-D084-6A39BBEE9780}"/>
                </a:ext>
              </a:extLst>
            </p:cNvPr>
            <p:cNvSpPr txBox="1"/>
            <p:nvPr/>
          </p:nvSpPr>
          <p:spPr>
            <a:xfrm rot="942598">
              <a:off x="1690890" y="6272755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1286431-999C-E17F-27A7-C3DD43EEDA6C}"/>
                </a:ext>
              </a:extLst>
            </p:cNvPr>
            <p:cNvSpPr txBox="1"/>
            <p:nvPr/>
          </p:nvSpPr>
          <p:spPr>
            <a:xfrm rot="755999">
              <a:off x="1799186" y="6301201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895B5FBD-CF3D-99D0-567F-0731A3756B63}"/>
                </a:ext>
              </a:extLst>
            </p:cNvPr>
            <p:cNvSpPr txBox="1"/>
            <p:nvPr/>
          </p:nvSpPr>
          <p:spPr>
            <a:xfrm rot="563401">
              <a:off x="1915876" y="6323599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C9089AB-2FF2-B029-C7E6-18D1D77E786D}"/>
                </a:ext>
              </a:extLst>
            </p:cNvPr>
            <p:cNvSpPr txBox="1"/>
            <p:nvPr/>
          </p:nvSpPr>
          <p:spPr>
            <a:xfrm rot="291000">
              <a:off x="2091890" y="6345186"/>
              <a:ext cx="29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a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A949A4D0-BDE4-4418-9C9D-B9596DF10F8B}"/>
                </a:ext>
              </a:extLst>
            </p:cNvPr>
            <p:cNvSpPr txBox="1"/>
            <p:nvPr/>
          </p:nvSpPr>
          <p:spPr>
            <a:xfrm rot="108000">
              <a:off x="2201245" y="6351565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E7A730BC-C00D-D94F-50B9-5D0DFC9E360E}"/>
                </a:ext>
              </a:extLst>
            </p:cNvPr>
            <p:cNvSpPr txBox="1"/>
            <p:nvPr/>
          </p:nvSpPr>
          <p:spPr>
            <a:xfrm rot="21517200">
              <a:off x="2320619" y="6351974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d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3E8A588-B1BD-89C3-7D65-FA525AE2317B}"/>
                </a:ext>
              </a:extLst>
            </p:cNvPr>
            <p:cNvSpPr txBox="1"/>
            <p:nvPr/>
          </p:nvSpPr>
          <p:spPr>
            <a:xfrm rot="21234598">
              <a:off x="2497197" y="6340375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d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E121FB1-E861-D82F-BB0D-A4F33289FB80}"/>
                </a:ext>
              </a:extLst>
            </p:cNvPr>
            <p:cNvSpPr txBox="1"/>
            <p:nvPr/>
          </p:nvSpPr>
          <p:spPr>
            <a:xfrm rot="21081001">
              <a:off x="2615269" y="6328392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95AC6B38-D1AE-4652-35AC-59E89D1B929E}"/>
                </a:ext>
              </a:extLst>
            </p:cNvPr>
            <p:cNvSpPr txBox="1"/>
            <p:nvPr/>
          </p:nvSpPr>
          <p:spPr>
            <a:xfrm rot="20928001">
              <a:off x="2686868" y="6311378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o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EAF69C17-63B2-737F-F9D1-7200A141B5B7}"/>
                </a:ext>
              </a:extLst>
            </p:cNvPr>
            <p:cNvSpPr txBox="1"/>
            <p:nvPr/>
          </p:nvSpPr>
          <p:spPr>
            <a:xfrm rot="20737799">
              <a:off x="2803209" y="6285463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u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E42FEB9-9F6E-22C3-86C5-1E9933ED2E01}"/>
                </a:ext>
              </a:extLst>
            </p:cNvPr>
            <p:cNvSpPr txBox="1"/>
            <p:nvPr/>
          </p:nvSpPr>
          <p:spPr>
            <a:xfrm rot="20547000">
              <a:off x="2917786" y="6252005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g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790BB37F-96EA-E19C-4AE7-43262245D929}"/>
                </a:ext>
              </a:extLst>
            </p:cNvPr>
            <p:cNvSpPr txBox="1"/>
            <p:nvPr/>
          </p:nvSpPr>
          <p:spPr>
            <a:xfrm rot="20355599">
              <a:off x="3031003" y="6213455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h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AFF4008F-8EF4-CAEB-5757-356BED8A5F7A}"/>
                </a:ext>
              </a:extLst>
            </p:cNvPr>
            <p:cNvSpPr txBox="1"/>
            <p:nvPr/>
          </p:nvSpPr>
          <p:spPr>
            <a:xfrm rot="20212199">
              <a:off x="3140169" y="6180559"/>
              <a:ext cx="24718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t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7419B244-164A-B870-547D-0D96A1A3D00C}"/>
                </a:ext>
              </a:extLst>
            </p:cNvPr>
            <p:cNvSpPr txBox="1"/>
            <p:nvPr/>
          </p:nvSpPr>
          <p:spPr>
            <a:xfrm rot="19978200">
              <a:off x="3247193" y="6116597"/>
              <a:ext cx="306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o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651C2D0-6822-10E1-5F1D-B600A67E9F73}"/>
                </a:ext>
              </a:extLst>
            </p:cNvPr>
            <p:cNvSpPr txBox="1"/>
            <p:nvPr/>
          </p:nvSpPr>
          <p:spPr>
            <a:xfrm rot="19796999">
              <a:off x="3354162" y="6063150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412FC6ED-3C54-120E-DB07-8DD7B6F08B9D}"/>
                </a:ext>
              </a:extLst>
            </p:cNvPr>
            <p:cNvSpPr txBox="1"/>
            <p:nvPr/>
          </p:nvSpPr>
          <p:spPr>
            <a:xfrm rot="19628999">
              <a:off x="3443787" y="6008323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8C2CD0E-DCFA-FA60-87E6-5DC5C3B3A28C}"/>
                </a:ext>
              </a:extLst>
            </p:cNvPr>
            <p:cNvSpPr txBox="1"/>
            <p:nvPr/>
          </p:nvSpPr>
          <p:spPr>
            <a:xfrm rot="19451999">
              <a:off x="3528222" y="5946248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u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BDC0E695-B38F-F412-C9C3-36C34EA5DB07}"/>
                </a:ext>
              </a:extLst>
            </p:cNvPr>
            <p:cNvSpPr txBox="1"/>
            <p:nvPr/>
          </p:nvSpPr>
          <p:spPr>
            <a:xfrm rot="19302601">
              <a:off x="3625602" y="5890343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5B891ACA-7513-C5B4-9EE0-C1E6B147AC7A}"/>
                </a:ext>
              </a:extLst>
            </p:cNvPr>
            <p:cNvSpPr txBox="1"/>
            <p:nvPr/>
          </p:nvSpPr>
          <p:spPr>
            <a:xfrm rot="19190400">
              <a:off x="3679960" y="5845999"/>
              <a:ext cx="25519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r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8A1CB0D2-CB8A-DF2D-331A-30FE8A6A32A8}"/>
                </a:ext>
              </a:extLst>
            </p:cNvPr>
            <p:cNvSpPr txBox="1"/>
            <p:nvPr/>
          </p:nvSpPr>
          <p:spPr>
            <a:xfrm rot="19039200">
              <a:off x="3726457" y="5783892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7D974BA8-E397-71DE-A20B-ACD189D8FDBD}"/>
                </a:ext>
              </a:extLst>
            </p:cNvPr>
            <p:cNvSpPr txBox="1"/>
            <p:nvPr/>
          </p:nvSpPr>
          <p:spPr>
            <a:xfrm rot="18850200">
              <a:off x="3813002" y="5700556"/>
              <a:ext cx="3016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n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AC4A2A57-E172-3CD0-BDD2-7DE4577405D2}"/>
                </a:ext>
              </a:extLst>
            </p:cNvPr>
            <p:cNvSpPr txBox="1"/>
            <p:nvPr/>
          </p:nvSpPr>
          <p:spPr>
            <a:xfrm rot="18672601">
              <a:off x="3895522" y="5617966"/>
              <a:ext cx="288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c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8EF08FDC-1920-8D71-C663-4B8A709AD771}"/>
                </a:ext>
              </a:extLst>
            </p:cNvPr>
            <p:cNvSpPr txBox="1"/>
            <p:nvPr/>
          </p:nvSpPr>
          <p:spPr>
            <a:xfrm rot="18493801">
              <a:off x="3958583" y="5533435"/>
              <a:ext cx="30328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50" spc="0" baseline="0">
                  <a:ln/>
                  <a:solidFill>
                    <a:srgbClr val="000000"/>
                  </a:solidFill>
                  <a:latin typeface="Proxima Nova" panose="02000506030000020004" pitchFamily="2" charset="0"/>
                  <a:sym typeface="ProximaNova-Regular"/>
                  <a:rtl val="0"/>
                </a:rPr>
                <a:t>e</a:t>
              </a:r>
            </a:p>
          </p:txBody>
        </p: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8277020B-F852-043D-8D1B-6FD51D4241B3}"/>
              </a:ext>
            </a:extLst>
          </p:cNvPr>
          <p:cNvSpPr txBox="1"/>
          <p:nvPr/>
        </p:nvSpPr>
        <p:spPr>
          <a:xfrm>
            <a:off x="5466779" y="2407837"/>
            <a:ext cx="2858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Proxima Nova" panose="02000506030000020004" pitchFamily="2" charset="0"/>
              </a:rPr>
              <a:t>Basin deliveries downstream</a:t>
            </a:r>
          </a:p>
          <a:p>
            <a:pPr algn="r"/>
            <a:r>
              <a:rPr lang="en-US" sz="1400" i="1" dirty="0">
                <a:latin typeface="Proxima Nova" panose="02000506030000020004" pitchFamily="2" charset="0"/>
              </a:rPr>
              <a:t>(x historical 10</a:t>
            </a:r>
            <a:r>
              <a:rPr lang="en-US" sz="1400" i="1" baseline="30000" dirty="0">
                <a:latin typeface="Proxima Nova" panose="02000506030000020004" pitchFamily="2" charset="0"/>
              </a:rPr>
              <a:t>th</a:t>
            </a:r>
            <a:r>
              <a:rPr lang="en-US" sz="1400" i="1" dirty="0">
                <a:latin typeface="Proxima Nova" panose="02000506030000020004" pitchFamily="2" charset="0"/>
              </a:rPr>
              <a:t> percentile)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E7445874-1D59-0E84-E06F-4FEA33FC6D46}"/>
              </a:ext>
            </a:extLst>
          </p:cNvPr>
          <p:cNvSpPr txBox="1"/>
          <p:nvPr/>
        </p:nvSpPr>
        <p:spPr>
          <a:xfrm>
            <a:off x="5839427" y="3630054"/>
            <a:ext cx="2549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latin typeface="Proxima Nova" panose="02000506030000020004" pitchFamily="2" charset="0"/>
              </a:rPr>
              <a:t>Cumulative basin shortages</a:t>
            </a:r>
          </a:p>
          <a:p>
            <a:pPr algn="r"/>
            <a:r>
              <a:rPr lang="en-US" sz="1400" i="1">
                <a:latin typeface="Proxima Nova" panose="02000506030000020004" pitchFamily="2" charset="0"/>
              </a:rPr>
              <a:t>(x historical 90</a:t>
            </a:r>
            <a:r>
              <a:rPr lang="en-US" sz="1400" i="1" baseline="30000">
                <a:latin typeface="Proxima Nova" panose="02000506030000020004" pitchFamily="2" charset="0"/>
              </a:rPr>
              <a:t>th</a:t>
            </a:r>
            <a:r>
              <a:rPr lang="en-US" sz="1400" i="1">
                <a:latin typeface="Proxima Nova" panose="02000506030000020004" pitchFamily="2" charset="0"/>
              </a:rPr>
              <a:t> percentile)</a:t>
            </a:r>
          </a:p>
        </p:txBody>
      </p:sp>
      <p:pic>
        <p:nvPicPr>
          <p:cNvPr id="844" name="Graphic 843">
            <a:extLst>
              <a:ext uri="{FF2B5EF4-FFF2-40B4-BE49-F238E27FC236}">
                <a16:creationId xmlns:a16="http://schemas.microsoft.com/office/drawing/2014/main" id="{5B0F9268-C70E-6182-EC7C-66764CCCB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7681" y="5265874"/>
            <a:ext cx="2116139" cy="1344550"/>
          </a:xfrm>
          <a:prstGeom prst="rect">
            <a:avLst/>
          </a:prstGeom>
        </p:spPr>
      </p:pic>
      <p:sp>
        <p:nvSpPr>
          <p:cNvPr id="851" name="Oval 850">
            <a:extLst>
              <a:ext uri="{FF2B5EF4-FFF2-40B4-BE49-F238E27FC236}">
                <a16:creationId xmlns:a16="http://schemas.microsoft.com/office/drawing/2014/main" id="{9DD44218-944D-CA8B-72FF-72363A2CA683}"/>
              </a:ext>
            </a:extLst>
          </p:cNvPr>
          <p:cNvSpPr/>
          <p:nvPr/>
        </p:nvSpPr>
        <p:spPr>
          <a:xfrm>
            <a:off x="81165" y="2016025"/>
            <a:ext cx="4756430" cy="4756430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0" name="Freeform 849">
            <a:extLst>
              <a:ext uri="{FF2B5EF4-FFF2-40B4-BE49-F238E27FC236}">
                <a16:creationId xmlns:a16="http://schemas.microsoft.com/office/drawing/2014/main" id="{FE5232F7-613A-FBEA-A842-5ACE1ABBFC56}"/>
              </a:ext>
            </a:extLst>
          </p:cNvPr>
          <p:cNvSpPr/>
          <p:nvPr/>
        </p:nvSpPr>
        <p:spPr>
          <a:xfrm>
            <a:off x="2167161" y="4130032"/>
            <a:ext cx="393794" cy="416183"/>
          </a:xfrm>
          <a:custGeom>
            <a:avLst/>
            <a:gdLst>
              <a:gd name="connsiteX0" fmla="*/ 250802 w 393794"/>
              <a:gd name="connsiteY0" fmla="*/ 0 h 416183"/>
              <a:gd name="connsiteX1" fmla="*/ 250802 w 393794"/>
              <a:gd name="connsiteY1" fmla="*/ 251178 h 416183"/>
              <a:gd name="connsiteX2" fmla="*/ 250802 w 393794"/>
              <a:gd name="connsiteY2" fmla="*/ 251178 h 416183"/>
              <a:gd name="connsiteX3" fmla="*/ 393794 w 393794"/>
              <a:gd name="connsiteY3" fmla="*/ 333681 h 416183"/>
              <a:gd name="connsiteX4" fmla="*/ 386080 w 393794"/>
              <a:gd name="connsiteY4" fmla="*/ 345816 h 416183"/>
              <a:gd name="connsiteX5" fmla="*/ 377331 w 393794"/>
              <a:gd name="connsiteY5" fmla="*/ 357199 h 416183"/>
              <a:gd name="connsiteX6" fmla="*/ 367642 w 393794"/>
              <a:gd name="connsiteY6" fmla="*/ 367830 h 416183"/>
              <a:gd name="connsiteX7" fmla="*/ 357011 w 393794"/>
              <a:gd name="connsiteY7" fmla="*/ 377519 h 416183"/>
              <a:gd name="connsiteX8" fmla="*/ 345628 w 393794"/>
              <a:gd name="connsiteY8" fmla="*/ 386268 h 416183"/>
              <a:gd name="connsiteX9" fmla="*/ 333493 w 393794"/>
              <a:gd name="connsiteY9" fmla="*/ 393982 h 416183"/>
              <a:gd name="connsiteX10" fmla="*/ 320698 w 393794"/>
              <a:gd name="connsiteY10" fmla="*/ 400661 h 416183"/>
              <a:gd name="connsiteX11" fmla="*/ 307434 w 393794"/>
              <a:gd name="connsiteY11" fmla="*/ 406212 h 416183"/>
              <a:gd name="connsiteX12" fmla="*/ 293699 w 393794"/>
              <a:gd name="connsiteY12" fmla="*/ 410539 h 416183"/>
              <a:gd name="connsiteX13" fmla="*/ 279682 w 393794"/>
              <a:gd name="connsiteY13" fmla="*/ 413644 h 416183"/>
              <a:gd name="connsiteX14" fmla="*/ 265383 w 393794"/>
              <a:gd name="connsiteY14" fmla="*/ 415525 h 416183"/>
              <a:gd name="connsiteX15" fmla="*/ 250990 w 393794"/>
              <a:gd name="connsiteY15" fmla="*/ 416184 h 416183"/>
              <a:gd name="connsiteX16" fmla="*/ 236596 w 393794"/>
              <a:gd name="connsiteY16" fmla="*/ 415525 h 416183"/>
              <a:gd name="connsiteX17" fmla="*/ 222297 w 393794"/>
              <a:gd name="connsiteY17" fmla="*/ 413644 h 416183"/>
              <a:gd name="connsiteX18" fmla="*/ 208280 w 393794"/>
              <a:gd name="connsiteY18" fmla="*/ 410539 h 416183"/>
              <a:gd name="connsiteX19" fmla="*/ 194545 w 393794"/>
              <a:gd name="connsiteY19" fmla="*/ 406212 h 416183"/>
              <a:gd name="connsiteX20" fmla="*/ 181281 w 393794"/>
              <a:gd name="connsiteY20" fmla="*/ 400661 h 416183"/>
              <a:gd name="connsiteX21" fmla="*/ 168487 w 393794"/>
              <a:gd name="connsiteY21" fmla="*/ 393982 h 416183"/>
              <a:gd name="connsiteX22" fmla="*/ 156351 w 393794"/>
              <a:gd name="connsiteY22" fmla="*/ 386268 h 416183"/>
              <a:gd name="connsiteX23" fmla="*/ 144968 w 393794"/>
              <a:gd name="connsiteY23" fmla="*/ 377519 h 416183"/>
              <a:gd name="connsiteX24" fmla="*/ 134338 w 393794"/>
              <a:gd name="connsiteY24" fmla="*/ 367830 h 416183"/>
              <a:gd name="connsiteX25" fmla="*/ 124648 w 393794"/>
              <a:gd name="connsiteY25" fmla="*/ 357199 h 416183"/>
              <a:gd name="connsiteX26" fmla="*/ 115899 w 393794"/>
              <a:gd name="connsiteY26" fmla="*/ 345816 h 416183"/>
              <a:gd name="connsiteX27" fmla="*/ 108185 w 393794"/>
              <a:gd name="connsiteY27" fmla="*/ 333681 h 416183"/>
              <a:gd name="connsiteX28" fmla="*/ 33585 w 393794"/>
              <a:gd name="connsiteY28" fmla="*/ 376767 h 416183"/>
              <a:gd name="connsiteX29" fmla="*/ 23424 w 393794"/>
              <a:gd name="connsiteY29" fmla="*/ 357293 h 416183"/>
              <a:gd name="connsiteX30" fmla="*/ 15052 w 393794"/>
              <a:gd name="connsiteY30" fmla="*/ 337067 h 416183"/>
              <a:gd name="connsiteX31" fmla="*/ 8467 w 393794"/>
              <a:gd name="connsiteY31" fmla="*/ 316183 h 416183"/>
              <a:gd name="connsiteX32" fmla="*/ 3763 w 393794"/>
              <a:gd name="connsiteY32" fmla="*/ 294828 h 416183"/>
              <a:gd name="connsiteX33" fmla="*/ 941 w 393794"/>
              <a:gd name="connsiteY33" fmla="*/ 273097 h 416183"/>
              <a:gd name="connsiteX34" fmla="*/ 0 w 393794"/>
              <a:gd name="connsiteY34" fmla="*/ 251178 h 416183"/>
              <a:gd name="connsiteX35" fmla="*/ 941 w 393794"/>
              <a:gd name="connsiteY35" fmla="*/ 229258 h 416183"/>
              <a:gd name="connsiteX36" fmla="*/ 3763 w 393794"/>
              <a:gd name="connsiteY36" fmla="*/ 207527 h 416183"/>
              <a:gd name="connsiteX37" fmla="*/ 8467 w 393794"/>
              <a:gd name="connsiteY37" fmla="*/ 186173 h 416183"/>
              <a:gd name="connsiteX38" fmla="*/ 15052 w 393794"/>
              <a:gd name="connsiteY38" fmla="*/ 165288 h 416183"/>
              <a:gd name="connsiteX39" fmla="*/ 23424 w 393794"/>
              <a:gd name="connsiteY39" fmla="*/ 145062 h 416183"/>
              <a:gd name="connsiteX40" fmla="*/ 33585 w 393794"/>
              <a:gd name="connsiteY40" fmla="*/ 125589 h 416183"/>
              <a:gd name="connsiteX41" fmla="*/ 45344 w 393794"/>
              <a:gd name="connsiteY41" fmla="*/ 107150 h 416183"/>
              <a:gd name="connsiteX42" fmla="*/ 58702 w 393794"/>
              <a:gd name="connsiteY42" fmla="*/ 89747 h 416183"/>
              <a:gd name="connsiteX43" fmla="*/ 73472 w 393794"/>
              <a:gd name="connsiteY43" fmla="*/ 73566 h 416183"/>
              <a:gd name="connsiteX44" fmla="*/ 89653 w 393794"/>
              <a:gd name="connsiteY44" fmla="*/ 58796 h 416183"/>
              <a:gd name="connsiteX45" fmla="*/ 107056 w 393794"/>
              <a:gd name="connsiteY45" fmla="*/ 45438 h 416183"/>
              <a:gd name="connsiteX46" fmla="*/ 125495 w 393794"/>
              <a:gd name="connsiteY46" fmla="*/ 33679 h 416183"/>
              <a:gd name="connsiteX47" fmla="*/ 144968 w 393794"/>
              <a:gd name="connsiteY47" fmla="*/ 23519 h 416183"/>
              <a:gd name="connsiteX48" fmla="*/ 165194 w 393794"/>
              <a:gd name="connsiteY48" fmla="*/ 15146 h 416183"/>
              <a:gd name="connsiteX49" fmla="*/ 186079 w 393794"/>
              <a:gd name="connsiteY49" fmla="*/ 8561 h 416183"/>
              <a:gd name="connsiteX50" fmla="*/ 207433 w 393794"/>
              <a:gd name="connsiteY50" fmla="*/ 3857 h 416183"/>
              <a:gd name="connsiteX51" fmla="*/ 229164 w 393794"/>
              <a:gd name="connsiteY51" fmla="*/ 1035 h 416183"/>
              <a:gd name="connsiteX52" fmla="*/ 251084 w 393794"/>
              <a:gd name="connsiteY52" fmla="*/ 94 h 41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93794" h="416183">
                <a:moveTo>
                  <a:pt x="250802" y="0"/>
                </a:moveTo>
                <a:lnTo>
                  <a:pt x="250802" y="251178"/>
                </a:lnTo>
                <a:lnTo>
                  <a:pt x="250802" y="251178"/>
                </a:lnTo>
                <a:lnTo>
                  <a:pt x="393794" y="333681"/>
                </a:lnTo>
                <a:lnTo>
                  <a:pt x="386080" y="345816"/>
                </a:lnTo>
                <a:lnTo>
                  <a:pt x="377331" y="357199"/>
                </a:lnTo>
                <a:lnTo>
                  <a:pt x="367642" y="367830"/>
                </a:lnTo>
                <a:lnTo>
                  <a:pt x="357011" y="377519"/>
                </a:lnTo>
                <a:lnTo>
                  <a:pt x="345628" y="386268"/>
                </a:lnTo>
                <a:lnTo>
                  <a:pt x="333493" y="393982"/>
                </a:lnTo>
                <a:lnTo>
                  <a:pt x="320698" y="400661"/>
                </a:lnTo>
                <a:lnTo>
                  <a:pt x="307434" y="406212"/>
                </a:lnTo>
                <a:lnTo>
                  <a:pt x="293699" y="410539"/>
                </a:lnTo>
                <a:lnTo>
                  <a:pt x="279682" y="413644"/>
                </a:lnTo>
                <a:lnTo>
                  <a:pt x="265383" y="415525"/>
                </a:lnTo>
                <a:lnTo>
                  <a:pt x="250990" y="416184"/>
                </a:lnTo>
                <a:lnTo>
                  <a:pt x="236596" y="415525"/>
                </a:lnTo>
                <a:lnTo>
                  <a:pt x="222297" y="413644"/>
                </a:lnTo>
                <a:lnTo>
                  <a:pt x="208280" y="410539"/>
                </a:lnTo>
                <a:lnTo>
                  <a:pt x="194545" y="406212"/>
                </a:lnTo>
                <a:lnTo>
                  <a:pt x="181281" y="400661"/>
                </a:lnTo>
                <a:lnTo>
                  <a:pt x="168487" y="393982"/>
                </a:lnTo>
                <a:lnTo>
                  <a:pt x="156351" y="386268"/>
                </a:lnTo>
                <a:lnTo>
                  <a:pt x="144968" y="377519"/>
                </a:lnTo>
                <a:lnTo>
                  <a:pt x="134338" y="367830"/>
                </a:lnTo>
                <a:lnTo>
                  <a:pt x="124648" y="357199"/>
                </a:lnTo>
                <a:lnTo>
                  <a:pt x="115899" y="345816"/>
                </a:lnTo>
                <a:lnTo>
                  <a:pt x="108185" y="333681"/>
                </a:lnTo>
                <a:lnTo>
                  <a:pt x="33585" y="376767"/>
                </a:lnTo>
                <a:lnTo>
                  <a:pt x="23424" y="357293"/>
                </a:lnTo>
                <a:lnTo>
                  <a:pt x="15052" y="337067"/>
                </a:lnTo>
                <a:lnTo>
                  <a:pt x="8467" y="316183"/>
                </a:lnTo>
                <a:lnTo>
                  <a:pt x="3763" y="294828"/>
                </a:lnTo>
                <a:lnTo>
                  <a:pt x="941" y="273097"/>
                </a:lnTo>
                <a:lnTo>
                  <a:pt x="0" y="251178"/>
                </a:lnTo>
                <a:lnTo>
                  <a:pt x="941" y="229258"/>
                </a:lnTo>
                <a:lnTo>
                  <a:pt x="3763" y="207527"/>
                </a:lnTo>
                <a:lnTo>
                  <a:pt x="8467" y="186173"/>
                </a:lnTo>
                <a:lnTo>
                  <a:pt x="15052" y="165288"/>
                </a:lnTo>
                <a:lnTo>
                  <a:pt x="23424" y="145062"/>
                </a:lnTo>
                <a:lnTo>
                  <a:pt x="33585" y="125589"/>
                </a:lnTo>
                <a:lnTo>
                  <a:pt x="45344" y="107150"/>
                </a:lnTo>
                <a:lnTo>
                  <a:pt x="58702" y="89747"/>
                </a:lnTo>
                <a:lnTo>
                  <a:pt x="73472" y="73566"/>
                </a:lnTo>
                <a:lnTo>
                  <a:pt x="89653" y="58796"/>
                </a:lnTo>
                <a:lnTo>
                  <a:pt x="107056" y="45438"/>
                </a:lnTo>
                <a:lnTo>
                  <a:pt x="125495" y="33679"/>
                </a:lnTo>
                <a:lnTo>
                  <a:pt x="144968" y="23519"/>
                </a:lnTo>
                <a:lnTo>
                  <a:pt x="165194" y="15146"/>
                </a:lnTo>
                <a:lnTo>
                  <a:pt x="186079" y="8561"/>
                </a:lnTo>
                <a:lnTo>
                  <a:pt x="207433" y="3857"/>
                </a:lnTo>
                <a:lnTo>
                  <a:pt x="229164" y="1035"/>
                </a:lnTo>
                <a:lnTo>
                  <a:pt x="251084" y="94"/>
                </a:lnTo>
                <a:close/>
              </a:path>
            </a:pathLst>
          </a:custGeom>
          <a:solidFill>
            <a:srgbClr val="3E0081"/>
          </a:solidFill>
          <a:ln w="9407" cap="flat">
            <a:solidFill>
              <a:srgbClr val="3E0081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232E4A6F-F95C-55F1-D2FD-2B2957067A1D}"/>
              </a:ext>
            </a:extLst>
          </p:cNvPr>
          <p:cNvCxnSpPr>
            <a:cxnSpLocks/>
          </p:cNvCxnSpPr>
          <p:nvPr/>
        </p:nvCxnSpPr>
        <p:spPr>
          <a:xfrm flipV="1">
            <a:off x="2348418" y="2784832"/>
            <a:ext cx="3612167" cy="1495943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D7D0A821-2D80-76B0-93DE-462C922621A5}"/>
              </a:ext>
            </a:extLst>
          </p:cNvPr>
          <p:cNvCxnSpPr>
            <a:cxnSpLocks/>
          </p:cNvCxnSpPr>
          <p:nvPr/>
        </p:nvCxnSpPr>
        <p:spPr>
          <a:xfrm flipV="1">
            <a:off x="2352088" y="3833960"/>
            <a:ext cx="3608497" cy="46085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4" name="Freeform 1163">
            <a:extLst>
              <a:ext uri="{FF2B5EF4-FFF2-40B4-BE49-F238E27FC236}">
                <a16:creationId xmlns:a16="http://schemas.microsoft.com/office/drawing/2014/main" id="{5B228247-9A2C-71F8-0073-7C2164A24275}"/>
              </a:ext>
            </a:extLst>
          </p:cNvPr>
          <p:cNvSpPr/>
          <p:nvPr/>
        </p:nvSpPr>
        <p:spPr>
          <a:xfrm>
            <a:off x="8885959" y="2020667"/>
            <a:ext cx="3002580" cy="1073800"/>
          </a:xfrm>
          <a:custGeom>
            <a:avLst/>
            <a:gdLst>
              <a:gd name="connsiteX0" fmla="*/ 0 w 2123025"/>
              <a:gd name="connsiteY0" fmla="*/ 486511 h 759248"/>
              <a:gd name="connsiteX1" fmla="*/ 22115 w 2123025"/>
              <a:gd name="connsiteY1" fmla="*/ 438085 h 759248"/>
              <a:gd name="connsiteX2" fmla="*/ 44229 w 2123025"/>
              <a:gd name="connsiteY2" fmla="*/ 371639 h 759248"/>
              <a:gd name="connsiteX3" fmla="*/ 66344 w 2123025"/>
              <a:gd name="connsiteY3" fmla="*/ 305611 h 759248"/>
              <a:gd name="connsiteX4" fmla="*/ 88459 w 2123025"/>
              <a:gd name="connsiteY4" fmla="*/ 248705 h 759248"/>
              <a:gd name="connsiteX5" fmla="*/ 110574 w 2123025"/>
              <a:gd name="connsiteY5" fmla="*/ 185975 h 759248"/>
              <a:gd name="connsiteX6" fmla="*/ 132689 w 2123025"/>
              <a:gd name="connsiteY6" fmla="*/ 140611 h 759248"/>
              <a:gd name="connsiteX7" fmla="*/ 154803 w 2123025"/>
              <a:gd name="connsiteY7" fmla="*/ 164723 h 759248"/>
              <a:gd name="connsiteX8" fmla="*/ 176919 w 2123025"/>
              <a:gd name="connsiteY8" fmla="*/ 128590 h 759248"/>
              <a:gd name="connsiteX9" fmla="*/ 199033 w 2123025"/>
              <a:gd name="connsiteY9" fmla="*/ 106738 h 759248"/>
              <a:gd name="connsiteX10" fmla="*/ 221148 w 2123025"/>
              <a:gd name="connsiteY10" fmla="*/ 138685 h 759248"/>
              <a:gd name="connsiteX11" fmla="*/ 243263 w 2123025"/>
              <a:gd name="connsiteY11" fmla="*/ 139772 h 759248"/>
              <a:gd name="connsiteX12" fmla="*/ 265378 w 2123025"/>
              <a:gd name="connsiteY12" fmla="*/ 153811 h 759248"/>
              <a:gd name="connsiteX13" fmla="*/ 287494 w 2123025"/>
              <a:gd name="connsiteY13" fmla="*/ 178717 h 759248"/>
              <a:gd name="connsiteX14" fmla="*/ 309609 w 2123025"/>
              <a:gd name="connsiteY14" fmla="*/ 163337 h 759248"/>
              <a:gd name="connsiteX15" fmla="*/ 331725 w 2123025"/>
              <a:gd name="connsiteY15" fmla="*/ 185380 h 759248"/>
              <a:gd name="connsiteX16" fmla="*/ 353840 w 2123025"/>
              <a:gd name="connsiteY16" fmla="*/ 181889 h 759248"/>
              <a:gd name="connsiteX17" fmla="*/ 375955 w 2123025"/>
              <a:gd name="connsiteY17" fmla="*/ 171676 h 759248"/>
              <a:gd name="connsiteX18" fmla="*/ 398063 w 2123025"/>
              <a:gd name="connsiteY18" fmla="*/ 179845 h 759248"/>
              <a:gd name="connsiteX19" fmla="*/ 420179 w 2123025"/>
              <a:gd name="connsiteY19" fmla="*/ 176446 h 759248"/>
              <a:gd name="connsiteX20" fmla="*/ 442294 w 2123025"/>
              <a:gd name="connsiteY20" fmla="*/ 177847 h 759248"/>
              <a:gd name="connsiteX21" fmla="*/ 464410 w 2123025"/>
              <a:gd name="connsiteY21" fmla="*/ 147945 h 759248"/>
              <a:gd name="connsiteX22" fmla="*/ 486525 w 2123025"/>
              <a:gd name="connsiteY22" fmla="*/ 159043 h 759248"/>
              <a:gd name="connsiteX23" fmla="*/ 508640 w 2123025"/>
              <a:gd name="connsiteY23" fmla="*/ 140902 h 759248"/>
              <a:gd name="connsiteX24" fmla="*/ 530756 w 2123025"/>
              <a:gd name="connsiteY24" fmla="*/ 160617 h 759248"/>
              <a:gd name="connsiteX25" fmla="*/ 552871 w 2123025"/>
              <a:gd name="connsiteY25" fmla="*/ 174075 h 759248"/>
              <a:gd name="connsiteX26" fmla="*/ 574986 w 2123025"/>
              <a:gd name="connsiteY26" fmla="*/ 178078 h 759248"/>
              <a:gd name="connsiteX27" fmla="*/ 597102 w 2123025"/>
              <a:gd name="connsiteY27" fmla="*/ 215693 h 759248"/>
              <a:gd name="connsiteX28" fmla="*/ 619217 w 2123025"/>
              <a:gd name="connsiteY28" fmla="*/ 228568 h 759248"/>
              <a:gd name="connsiteX29" fmla="*/ 641332 w 2123025"/>
              <a:gd name="connsiteY29" fmla="*/ 240250 h 759248"/>
              <a:gd name="connsiteX30" fmla="*/ 663448 w 2123025"/>
              <a:gd name="connsiteY30" fmla="*/ 263215 h 759248"/>
              <a:gd name="connsiteX31" fmla="*/ 685556 w 2123025"/>
              <a:gd name="connsiteY31" fmla="*/ 250712 h 759248"/>
              <a:gd name="connsiteX32" fmla="*/ 707671 w 2123025"/>
              <a:gd name="connsiteY32" fmla="*/ 221714 h 759248"/>
              <a:gd name="connsiteX33" fmla="*/ 729787 w 2123025"/>
              <a:gd name="connsiteY33" fmla="*/ 198244 h 759248"/>
              <a:gd name="connsiteX34" fmla="*/ 751902 w 2123025"/>
              <a:gd name="connsiteY34" fmla="*/ 189272 h 759248"/>
              <a:gd name="connsiteX35" fmla="*/ 774017 w 2123025"/>
              <a:gd name="connsiteY35" fmla="*/ 214790 h 759248"/>
              <a:gd name="connsiteX36" fmla="*/ 796133 w 2123025"/>
              <a:gd name="connsiteY36" fmla="*/ 263456 h 759248"/>
              <a:gd name="connsiteX37" fmla="*/ 818248 w 2123025"/>
              <a:gd name="connsiteY37" fmla="*/ 252240 h 759248"/>
              <a:gd name="connsiteX38" fmla="*/ 840363 w 2123025"/>
              <a:gd name="connsiteY38" fmla="*/ 200264 h 759248"/>
              <a:gd name="connsiteX39" fmla="*/ 862479 w 2123025"/>
              <a:gd name="connsiteY39" fmla="*/ 184811 h 759248"/>
              <a:gd name="connsiteX40" fmla="*/ 884594 w 2123025"/>
              <a:gd name="connsiteY40" fmla="*/ 172595 h 759248"/>
              <a:gd name="connsiteX41" fmla="*/ 906710 w 2123025"/>
              <a:gd name="connsiteY41" fmla="*/ 173371 h 759248"/>
              <a:gd name="connsiteX42" fmla="*/ 928825 w 2123025"/>
              <a:gd name="connsiteY42" fmla="*/ 165642 h 759248"/>
              <a:gd name="connsiteX43" fmla="*/ 950940 w 2123025"/>
              <a:gd name="connsiteY43" fmla="*/ 187991 h 759248"/>
              <a:gd name="connsiteX44" fmla="*/ 973056 w 2123025"/>
              <a:gd name="connsiteY44" fmla="*/ 165574 h 759248"/>
              <a:gd name="connsiteX45" fmla="*/ 995164 w 2123025"/>
              <a:gd name="connsiteY45" fmla="*/ 89611 h 759248"/>
              <a:gd name="connsiteX46" fmla="*/ 1017279 w 2123025"/>
              <a:gd name="connsiteY46" fmla="*/ 34430 h 759248"/>
              <a:gd name="connsiteX47" fmla="*/ 1039394 w 2123025"/>
              <a:gd name="connsiteY47" fmla="*/ 28069 h 759248"/>
              <a:gd name="connsiteX48" fmla="*/ 1061510 w 2123025"/>
              <a:gd name="connsiteY48" fmla="*/ 83911 h 759248"/>
              <a:gd name="connsiteX49" fmla="*/ 1083625 w 2123025"/>
              <a:gd name="connsiteY49" fmla="*/ 102001 h 759248"/>
              <a:gd name="connsiteX50" fmla="*/ 1105741 w 2123025"/>
              <a:gd name="connsiteY50" fmla="*/ 54091 h 759248"/>
              <a:gd name="connsiteX51" fmla="*/ 1127856 w 2123025"/>
              <a:gd name="connsiteY51" fmla="*/ 55301 h 759248"/>
              <a:gd name="connsiteX52" fmla="*/ 1149971 w 2123025"/>
              <a:gd name="connsiteY52" fmla="*/ 42288 h 759248"/>
              <a:gd name="connsiteX53" fmla="*/ 1172087 w 2123025"/>
              <a:gd name="connsiteY53" fmla="*/ 0 h 759248"/>
              <a:gd name="connsiteX54" fmla="*/ 1194202 w 2123025"/>
              <a:gd name="connsiteY54" fmla="*/ 40456 h 759248"/>
              <a:gd name="connsiteX55" fmla="*/ 1216317 w 2123025"/>
              <a:gd name="connsiteY55" fmla="*/ 55375 h 759248"/>
              <a:gd name="connsiteX56" fmla="*/ 1238433 w 2123025"/>
              <a:gd name="connsiteY56" fmla="*/ 53483 h 759248"/>
              <a:gd name="connsiteX57" fmla="*/ 1260548 w 2123025"/>
              <a:gd name="connsiteY57" fmla="*/ 80192 h 759248"/>
              <a:gd name="connsiteX58" fmla="*/ 1282656 w 2123025"/>
              <a:gd name="connsiteY58" fmla="*/ 61128 h 759248"/>
              <a:gd name="connsiteX59" fmla="*/ 1304772 w 2123025"/>
              <a:gd name="connsiteY59" fmla="*/ 66362 h 759248"/>
              <a:gd name="connsiteX60" fmla="*/ 1326887 w 2123025"/>
              <a:gd name="connsiteY60" fmla="*/ 64617 h 759248"/>
              <a:gd name="connsiteX61" fmla="*/ 1349002 w 2123025"/>
              <a:gd name="connsiteY61" fmla="*/ 87891 h 759248"/>
              <a:gd name="connsiteX62" fmla="*/ 1371118 w 2123025"/>
              <a:gd name="connsiteY62" fmla="*/ 133844 h 759248"/>
              <a:gd name="connsiteX63" fmla="*/ 1393233 w 2123025"/>
              <a:gd name="connsiteY63" fmla="*/ 148456 h 759248"/>
              <a:gd name="connsiteX64" fmla="*/ 1415348 w 2123025"/>
              <a:gd name="connsiteY64" fmla="*/ 128923 h 759248"/>
              <a:gd name="connsiteX65" fmla="*/ 1437464 w 2123025"/>
              <a:gd name="connsiteY65" fmla="*/ 127258 h 759248"/>
              <a:gd name="connsiteX66" fmla="*/ 1459579 w 2123025"/>
              <a:gd name="connsiteY66" fmla="*/ 116868 h 759248"/>
              <a:gd name="connsiteX67" fmla="*/ 1481694 w 2123025"/>
              <a:gd name="connsiteY67" fmla="*/ 80700 h 759248"/>
              <a:gd name="connsiteX68" fmla="*/ 1503810 w 2123025"/>
              <a:gd name="connsiteY68" fmla="*/ 78920 h 759248"/>
              <a:gd name="connsiteX69" fmla="*/ 1525925 w 2123025"/>
              <a:gd name="connsiteY69" fmla="*/ 72097 h 759248"/>
              <a:gd name="connsiteX70" fmla="*/ 1548040 w 2123025"/>
              <a:gd name="connsiteY70" fmla="*/ 73664 h 759248"/>
              <a:gd name="connsiteX71" fmla="*/ 1570156 w 2123025"/>
              <a:gd name="connsiteY71" fmla="*/ 77489 h 759248"/>
              <a:gd name="connsiteX72" fmla="*/ 1592264 w 2123025"/>
              <a:gd name="connsiteY72" fmla="*/ 85180 h 759248"/>
              <a:gd name="connsiteX73" fmla="*/ 1614379 w 2123025"/>
              <a:gd name="connsiteY73" fmla="*/ 120048 h 759248"/>
              <a:gd name="connsiteX74" fmla="*/ 1636495 w 2123025"/>
              <a:gd name="connsiteY74" fmla="*/ 108470 h 759248"/>
              <a:gd name="connsiteX75" fmla="*/ 1658610 w 2123025"/>
              <a:gd name="connsiteY75" fmla="*/ 106396 h 759248"/>
              <a:gd name="connsiteX76" fmla="*/ 1680725 w 2123025"/>
              <a:gd name="connsiteY76" fmla="*/ 71556 h 759248"/>
              <a:gd name="connsiteX77" fmla="*/ 1702841 w 2123025"/>
              <a:gd name="connsiteY77" fmla="*/ 40759 h 759248"/>
              <a:gd name="connsiteX78" fmla="*/ 1724956 w 2123025"/>
              <a:gd name="connsiteY78" fmla="*/ 66620 h 759248"/>
              <a:gd name="connsiteX79" fmla="*/ 1747071 w 2123025"/>
              <a:gd name="connsiteY79" fmla="*/ 100227 h 759248"/>
              <a:gd name="connsiteX80" fmla="*/ 1769187 w 2123025"/>
              <a:gd name="connsiteY80" fmla="*/ 183904 h 759248"/>
              <a:gd name="connsiteX81" fmla="*/ 1791302 w 2123025"/>
              <a:gd name="connsiteY81" fmla="*/ 235171 h 759248"/>
              <a:gd name="connsiteX82" fmla="*/ 1813417 w 2123025"/>
              <a:gd name="connsiteY82" fmla="*/ 275807 h 759248"/>
              <a:gd name="connsiteX83" fmla="*/ 1835533 w 2123025"/>
              <a:gd name="connsiteY83" fmla="*/ 331746 h 759248"/>
              <a:gd name="connsiteX84" fmla="*/ 1857648 w 2123025"/>
              <a:gd name="connsiteY84" fmla="*/ 403306 h 759248"/>
              <a:gd name="connsiteX85" fmla="*/ 1879756 w 2123025"/>
              <a:gd name="connsiteY85" fmla="*/ 474225 h 759248"/>
              <a:gd name="connsiteX86" fmla="*/ 1901872 w 2123025"/>
              <a:gd name="connsiteY86" fmla="*/ 573278 h 759248"/>
              <a:gd name="connsiteX87" fmla="*/ 1923987 w 2123025"/>
              <a:gd name="connsiteY87" fmla="*/ 669182 h 759248"/>
              <a:gd name="connsiteX88" fmla="*/ 1946103 w 2123025"/>
              <a:gd name="connsiteY88" fmla="*/ 722466 h 759248"/>
              <a:gd name="connsiteX89" fmla="*/ 1968218 w 2123025"/>
              <a:gd name="connsiteY89" fmla="*/ 759248 h 759248"/>
              <a:gd name="connsiteX90" fmla="*/ 1990333 w 2123025"/>
              <a:gd name="connsiteY90" fmla="*/ 757061 h 759248"/>
              <a:gd name="connsiteX91" fmla="*/ 2012449 w 2123025"/>
              <a:gd name="connsiteY91" fmla="*/ 752037 h 759248"/>
              <a:gd name="connsiteX92" fmla="*/ 2034564 w 2123025"/>
              <a:gd name="connsiteY92" fmla="*/ 744071 h 759248"/>
              <a:gd name="connsiteX93" fmla="*/ 2056679 w 2123025"/>
              <a:gd name="connsiteY93" fmla="*/ 738356 h 759248"/>
              <a:gd name="connsiteX94" fmla="*/ 2078795 w 2123025"/>
              <a:gd name="connsiteY94" fmla="*/ 732326 h 759248"/>
              <a:gd name="connsiteX95" fmla="*/ 2100910 w 2123025"/>
              <a:gd name="connsiteY95" fmla="*/ 670003 h 759248"/>
              <a:gd name="connsiteX96" fmla="*/ 2123025 w 2123025"/>
              <a:gd name="connsiteY96" fmla="*/ 624520 h 75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123025" h="759248">
                <a:moveTo>
                  <a:pt x="0" y="486511"/>
                </a:moveTo>
                <a:lnTo>
                  <a:pt x="22115" y="438085"/>
                </a:lnTo>
                <a:lnTo>
                  <a:pt x="44229" y="371639"/>
                </a:lnTo>
                <a:lnTo>
                  <a:pt x="66344" y="305611"/>
                </a:lnTo>
                <a:lnTo>
                  <a:pt x="88459" y="248705"/>
                </a:lnTo>
                <a:lnTo>
                  <a:pt x="110574" y="185975"/>
                </a:lnTo>
                <a:lnTo>
                  <a:pt x="132689" y="140611"/>
                </a:lnTo>
                <a:lnTo>
                  <a:pt x="154803" y="164723"/>
                </a:lnTo>
                <a:lnTo>
                  <a:pt x="176919" y="128590"/>
                </a:lnTo>
                <a:lnTo>
                  <a:pt x="199033" y="106738"/>
                </a:lnTo>
                <a:lnTo>
                  <a:pt x="221148" y="138685"/>
                </a:lnTo>
                <a:lnTo>
                  <a:pt x="243263" y="139772"/>
                </a:lnTo>
                <a:lnTo>
                  <a:pt x="265378" y="153811"/>
                </a:lnTo>
                <a:lnTo>
                  <a:pt x="287494" y="178717"/>
                </a:lnTo>
                <a:lnTo>
                  <a:pt x="309609" y="163337"/>
                </a:lnTo>
                <a:lnTo>
                  <a:pt x="331725" y="185380"/>
                </a:lnTo>
                <a:lnTo>
                  <a:pt x="353840" y="181889"/>
                </a:lnTo>
                <a:lnTo>
                  <a:pt x="375955" y="171676"/>
                </a:lnTo>
                <a:lnTo>
                  <a:pt x="398063" y="179845"/>
                </a:lnTo>
                <a:lnTo>
                  <a:pt x="420179" y="176446"/>
                </a:lnTo>
                <a:lnTo>
                  <a:pt x="442294" y="177847"/>
                </a:lnTo>
                <a:lnTo>
                  <a:pt x="464410" y="147945"/>
                </a:lnTo>
                <a:lnTo>
                  <a:pt x="486525" y="159043"/>
                </a:lnTo>
                <a:lnTo>
                  <a:pt x="508640" y="140902"/>
                </a:lnTo>
                <a:lnTo>
                  <a:pt x="530756" y="160617"/>
                </a:lnTo>
                <a:lnTo>
                  <a:pt x="552871" y="174075"/>
                </a:lnTo>
                <a:lnTo>
                  <a:pt x="574986" y="178078"/>
                </a:lnTo>
                <a:lnTo>
                  <a:pt x="597102" y="215693"/>
                </a:lnTo>
                <a:lnTo>
                  <a:pt x="619217" y="228568"/>
                </a:lnTo>
                <a:lnTo>
                  <a:pt x="641332" y="240250"/>
                </a:lnTo>
                <a:lnTo>
                  <a:pt x="663448" y="263215"/>
                </a:lnTo>
                <a:lnTo>
                  <a:pt x="685556" y="250712"/>
                </a:lnTo>
                <a:lnTo>
                  <a:pt x="707671" y="221714"/>
                </a:lnTo>
                <a:lnTo>
                  <a:pt x="729787" y="198244"/>
                </a:lnTo>
                <a:lnTo>
                  <a:pt x="751902" y="189272"/>
                </a:lnTo>
                <a:lnTo>
                  <a:pt x="774017" y="214790"/>
                </a:lnTo>
                <a:lnTo>
                  <a:pt x="796133" y="263456"/>
                </a:lnTo>
                <a:lnTo>
                  <a:pt x="818248" y="252240"/>
                </a:lnTo>
                <a:lnTo>
                  <a:pt x="840363" y="200264"/>
                </a:lnTo>
                <a:lnTo>
                  <a:pt x="862479" y="184811"/>
                </a:lnTo>
                <a:lnTo>
                  <a:pt x="884594" y="172595"/>
                </a:lnTo>
                <a:lnTo>
                  <a:pt x="906710" y="173371"/>
                </a:lnTo>
                <a:lnTo>
                  <a:pt x="928825" y="165642"/>
                </a:lnTo>
                <a:lnTo>
                  <a:pt x="950940" y="187991"/>
                </a:lnTo>
                <a:lnTo>
                  <a:pt x="973056" y="165574"/>
                </a:lnTo>
                <a:lnTo>
                  <a:pt x="995164" y="89611"/>
                </a:lnTo>
                <a:lnTo>
                  <a:pt x="1017279" y="34430"/>
                </a:lnTo>
                <a:lnTo>
                  <a:pt x="1039394" y="28069"/>
                </a:lnTo>
                <a:lnTo>
                  <a:pt x="1061510" y="83911"/>
                </a:lnTo>
                <a:lnTo>
                  <a:pt x="1083625" y="102001"/>
                </a:lnTo>
                <a:lnTo>
                  <a:pt x="1105741" y="54091"/>
                </a:lnTo>
                <a:lnTo>
                  <a:pt x="1127856" y="55301"/>
                </a:lnTo>
                <a:lnTo>
                  <a:pt x="1149971" y="42288"/>
                </a:lnTo>
                <a:lnTo>
                  <a:pt x="1172087" y="0"/>
                </a:lnTo>
                <a:lnTo>
                  <a:pt x="1194202" y="40456"/>
                </a:lnTo>
                <a:lnTo>
                  <a:pt x="1216317" y="55375"/>
                </a:lnTo>
                <a:lnTo>
                  <a:pt x="1238433" y="53483"/>
                </a:lnTo>
                <a:lnTo>
                  <a:pt x="1260548" y="80192"/>
                </a:lnTo>
                <a:lnTo>
                  <a:pt x="1282656" y="61128"/>
                </a:lnTo>
                <a:lnTo>
                  <a:pt x="1304772" y="66362"/>
                </a:lnTo>
                <a:lnTo>
                  <a:pt x="1326887" y="64617"/>
                </a:lnTo>
                <a:lnTo>
                  <a:pt x="1349002" y="87891"/>
                </a:lnTo>
                <a:lnTo>
                  <a:pt x="1371118" y="133844"/>
                </a:lnTo>
                <a:lnTo>
                  <a:pt x="1393233" y="148456"/>
                </a:lnTo>
                <a:lnTo>
                  <a:pt x="1415348" y="128923"/>
                </a:lnTo>
                <a:lnTo>
                  <a:pt x="1437464" y="127258"/>
                </a:lnTo>
                <a:lnTo>
                  <a:pt x="1459579" y="116868"/>
                </a:lnTo>
                <a:lnTo>
                  <a:pt x="1481694" y="80700"/>
                </a:lnTo>
                <a:lnTo>
                  <a:pt x="1503810" y="78920"/>
                </a:lnTo>
                <a:lnTo>
                  <a:pt x="1525925" y="72097"/>
                </a:lnTo>
                <a:lnTo>
                  <a:pt x="1548040" y="73664"/>
                </a:lnTo>
                <a:lnTo>
                  <a:pt x="1570156" y="77489"/>
                </a:lnTo>
                <a:lnTo>
                  <a:pt x="1592264" y="85180"/>
                </a:lnTo>
                <a:lnTo>
                  <a:pt x="1614379" y="120048"/>
                </a:lnTo>
                <a:lnTo>
                  <a:pt x="1636495" y="108470"/>
                </a:lnTo>
                <a:lnTo>
                  <a:pt x="1658610" y="106396"/>
                </a:lnTo>
                <a:lnTo>
                  <a:pt x="1680725" y="71556"/>
                </a:lnTo>
                <a:lnTo>
                  <a:pt x="1702841" y="40759"/>
                </a:lnTo>
                <a:lnTo>
                  <a:pt x="1724956" y="66620"/>
                </a:lnTo>
                <a:lnTo>
                  <a:pt x="1747071" y="100227"/>
                </a:lnTo>
                <a:lnTo>
                  <a:pt x="1769187" y="183904"/>
                </a:lnTo>
                <a:lnTo>
                  <a:pt x="1791302" y="235171"/>
                </a:lnTo>
                <a:lnTo>
                  <a:pt x="1813417" y="275807"/>
                </a:lnTo>
                <a:lnTo>
                  <a:pt x="1835533" y="331746"/>
                </a:lnTo>
                <a:lnTo>
                  <a:pt x="1857648" y="403306"/>
                </a:lnTo>
                <a:lnTo>
                  <a:pt x="1879756" y="474225"/>
                </a:lnTo>
                <a:lnTo>
                  <a:pt x="1901872" y="573278"/>
                </a:lnTo>
                <a:lnTo>
                  <a:pt x="1923987" y="669182"/>
                </a:lnTo>
                <a:lnTo>
                  <a:pt x="1946103" y="722466"/>
                </a:lnTo>
                <a:lnTo>
                  <a:pt x="1968218" y="759248"/>
                </a:lnTo>
                <a:lnTo>
                  <a:pt x="1990333" y="757061"/>
                </a:lnTo>
                <a:lnTo>
                  <a:pt x="2012449" y="752037"/>
                </a:lnTo>
                <a:lnTo>
                  <a:pt x="2034564" y="744071"/>
                </a:lnTo>
                <a:lnTo>
                  <a:pt x="2056679" y="738356"/>
                </a:lnTo>
                <a:lnTo>
                  <a:pt x="2078795" y="732326"/>
                </a:lnTo>
                <a:lnTo>
                  <a:pt x="2100910" y="670003"/>
                </a:lnTo>
                <a:lnTo>
                  <a:pt x="2123025" y="624520"/>
                </a:lnTo>
              </a:path>
            </a:pathLst>
          </a:custGeom>
          <a:noFill/>
          <a:ln w="28575" cap="sq">
            <a:solidFill>
              <a:srgbClr val="A447A5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91" name="Freeform 1090">
            <a:extLst>
              <a:ext uri="{FF2B5EF4-FFF2-40B4-BE49-F238E27FC236}">
                <a16:creationId xmlns:a16="http://schemas.microsoft.com/office/drawing/2014/main" id="{57B7C084-9F96-6B33-02B6-1F4B910C0098}"/>
              </a:ext>
            </a:extLst>
          </p:cNvPr>
          <p:cNvSpPr/>
          <p:nvPr/>
        </p:nvSpPr>
        <p:spPr>
          <a:xfrm>
            <a:off x="8885959" y="3347394"/>
            <a:ext cx="3002580" cy="1073800"/>
          </a:xfrm>
          <a:custGeom>
            <a:avLst/>
            <a:gdLst>
              <a:gd name="connsiteX0" fmla="*/ 0 w 2123025"/>
              <a:gd name="connsiteY0" fmla="*/ 430102 h 759248"/>
              <a:gd name="connsiteX1" fmla="*/ 22115 w 2123025"/>
              <a:gd name="connsiteY1" fmla="*/ 436600 h 759248"/>
              <a:gd name="connsiteX2" fmla="*/ 44229 w 2123025"/>
              <a:gd name="connsiteY2" fmla="*/ 513288 h 759248"/>
              <a:gd name="connsiteX3" fmla="*/ 66344 w 2123025"/>
              <a:gd name="connsiteY3" fmla="*/ 579389 h 759248"/>
              <a:gd name="connsiteX4" fmla="*/ 88459 w 2123025"/>
              <a:gd name="connsiteY4" fmla="*/ 653148 h 759248"/>
              <a:gd name="connsiteX5" fmla="*/ 110574 w 2123025"/>
              <a:gd name="connsiteY5" fmla="*/ 692816 h 759248"/>
              <a:gd name="connsiteX6" fmla="*/ 132689 w 2123025"/>
              <a:gd name="connsiteY6" fmla="*/ 751749 h 759248"/>
              <a:gd name="connsiteX7" fmla="*/ 154803 w 2123025"/>
              <a:gd name="connsiteY7" fmla="*/ 757284 h 759248"/>
              <a:gd name="connsiteX8" fmla="*/ 176919 w 2123025"/>
              <a:gd name="connsiteY8" fmla="*/ 757687 h 759248"/>
              <a:gd name="connsiteX9" fmla="*/ 199033 w 2123025"/>
              <a:gd name="connsiteY9" fmla="*/ 759248 h 759248"/>
              <a:gd name="connsiteX10" fmla="*/ 221148 w 2123025"/>
              <a:gd name="connsiteY10" fmla="*/ 758385 h 759248"/>
              <a:gd name="connsiteX11" fmla="*/ 243263 w 2123025"/>
              <a:gd name="connsiteY11" fmla="*/ 757658 h 759248"/>
              <a:gd name="connsiteX12" fmla="*/ 265378 w 2123025"/>
              <a:gd name="connsiteY12" fmla="*/ 756485 h 759248"/>
              <a:gd name="connsiteX13" fmla="*/ 287494 w 2123025"/>
              <a:gd name="connsiteY13" fmla="*/ 754614 h 759248"/>
              <a:gd name="connsiteX14" fmla="*/ 309609 w 2123025"/>
              <a:gd name="connsiteY14" fmla="*/ 756406 h 759248"/>
              <a:gd name="connsiteX15" fmla="*/ 331725 w 2123025"/>
              <a:gd name="connsiteY15" fmla="*/ 753779 h 759248"/>
              <a:gd name="connsiteX16" fmla="*/ 353840 w 2123025"/>
              <a:gd name="connsiteY16" fmla="*/ 751188 h 759248"/>
              <a:gd name="connsiteX17" fmla="*/ 375955 w 2123025"/>
              <a:gd name="connsiteY17" fmla="*/ 749770 h 759248"/>
              <a:gd name="connsiteX18" fmla="*/ 398063 w 2123025"/>
              <a:gd name="connsiteY18" fmla="*/ 749734 h 759248"/>
              <a:gd name="connsiteX19" fmla="*/ 420179 w 2123025"/>
              <a:gd name="connsiteY19" fmla="*/ 750929 h 759248"/>
              <a:gd name="connsiteX20" fmla="*/ 442294 w 2123025"/>
              <a:gd name="connsiteY20" fmla="*/ 751080 h 759248"/>
              <a:gd name="connsiteX21" fmla="*/ 464410 w 2123025"/>
              <a:gd name="connsiteY21" fmla="*/ 754455 h 759248"/>
              <a:gd name="connsiteX22" fmla="*/ 486525 w 2123025"/>
              <a:gd name="connsiteY22" fmla="*/ 750627 h 759248"/>
              <a:gd name="connsiteX23" fmla="*/ 508640 w 2123025"/>
              <a:gd name="connsiteY23" fmla="*/ 752268 h 759248"/>
              <a:gd name="connsiteX24" fmla="*/ 530756 w 2123025"/>
              <a:gd name="connsiteY24" fmla="*/ 750576 h 759248"/>
              <a:gd name="connsiteX25" fmla="*/ 552871 w 2123025"/>
              <a:gd name="connsiteY25" fmla="*/ 746992 h 759248"/>
              <a:gd name="connsiteX26" fmla="*/ 574986 w 2123025"/>
              <a:gd name="connsiteY26" fmla="*/ 748137 h 759248"/>
              <a:gd name="connsiteX27" fmla="*/ 597102 w 2123025"/>
              <a:gd name="connsiteY27" fmla="*/ 739659 h 759248"/>
              <a:gd name="connsiteX28" fmla="*/ 619217 w 2123025"/>
              <a:gd name="connsiteY28" fmla="*/ 734290 h 759248"/>
              <a:gd name="connsiteX29" fmla="*/ 641332 w 2123025"/>
              <a:gd name="connsiteY29" fmla="*/ 734276 h 759248"/>
              <a:gd name="connsiteX30" fmla="*/ 663448 w 2123025"/>
              <a:gd name="connsiteY30" fmla="*/ 727777 h 759248"/>
              <a:gd name="connsiteX31" fmla="*/ 685556 w 2123025"/>
              <a:gd name="connsiteY31" fmla="*/ 726453 h 759248"/>
              <a:gd name="connsiteX32" fmla="*/ 707671 w 2123025"/>
              <a:gd name="connsiteY32" fmla="*/ 731037 h 759248"/>
              <a:gd name="connsiteX33" fmla="*/ 729787 w 2123025"/>
              <a:gd name="connsiteY33" fmla="*/ 733664 h 759248"/>
              <a:gd name="connsiteX34" fmla="*/ 751902 w 2123025"/>
              <a:gd name="connsiteY34" fmla="*/ 734902 h 759248"/>
              <a:gd name="connsiteX35" fmla="*/ 774017 w 2123025"/>
              <a:gd name="connsiteY35" fmla="*/ 721207 h 759248"/>
              <a:gd name="connsiteX36" fmla="*/ 796133 w 2123025"/>
              <a:gd name="connsiteY36" fmla="*/ 646419 h 759248"/>
              <a:gd name="connsiteX37" fmla="*/ 818248 w 2123025"/>
              <a:gd name="connsiteY37" fmla="*/ 649003 h 759248"/>
              <a:gd name="connsiteX38" fmla="*/ 840363 w 2123025"/>
              <a:gd name="connsiteY38" fmla="*/ 651644 h 759248"/>
              <a:gd name="connsiteX39" fmla="*/ 862479 w 2123025"/>
              <a:gd name="connsiteY39" fmla="*/ 650219 h 759248"/>
              <a:gd name="connsiteX40" fmla="*/ 884594 w 2123025"/>
              <a:gd name="connsiteY40" fmla="*/ 648967 h 759248"/>
              <a:gd name="connsiteX41" fmla="*/ 906710 w 2123025"/>
              <a:gd name="connsiteY41" fmla="*/ 648189 h 759248"/>
              <a:gd name="connsiteX42" fmla="*/ 928825 w 2123025"/>
              <a:gd name="connsiteY42" fmla="*/ 647110 h 759248"/>
              <a:gd name="connsiteX43" fmla="*/ 950940 w 2123025"/>
              <a:gd name="connsiteY43" fmla="*/ 643260 h 759248"/>
              <a:gd name="connsiteX44" fmla="*/ 973056 w 2123025"/>
              <a:gd name="connsiteY44" fmla="*/ 643253 h 759248"/>
              <a:gd name="connsiteX45" fmla="*/ 995164 w 2123025"/>
              <a:gd name="connsiteY45" fmla="*/ 662072 h 759248"/>
              <a:gd name="connsiteX46" fmla="*/ 1017279 w 2123025"/>
              <a:gd name="connsiteY46" fmla="*/ 735096 h 759248"/>
              <a:gd name="connsiteX47" fmla="*/ 1039394 w 2123025"/>
              <a:gd name="connsiteY47" fmla="*/ 739493 h 759248"/>
              <a:gd name="connsiteX48" fmla="*/ 1061510 w 2123025"/>
              <a:gd name="connsiteY48" fmla="*/ 740645 h 759248"/>
              <a:gd name="connsiteX49" fmla="*/ 1083625 w 2123025"/>
              <a:gd name="connsiteY49" fmla="*/ 739234 h 759248"/>
              <a:gd name="connsiteX50" fmla="*/ 1105741 w 2123025"/>
              <a:gd name="connsiteY50" fmla="*/ 746582 h 759248"/>
              <a:gd name="connsiteX51" fmla="*/ 1127856 w 2123025"/>
              <a:gd name="connsiteY51" fmla="*/ 749187 h 759248"/>
              <a:gd name="connsiteX52" fmla="*/ 1149971 w 2123025"/>
              <a:gd name="connsiteY52" fmla="*/ 749115 h 759248"/>
              <a:gd name="connsiteX53" fmla="*/ 1172087 w 2123025"/>
              <a:gd name="connsiteY53" fmla="*/ 753275 h 759248"/>
              <a:gd name="connsiteX54" fmla="*/ 1194202 w 2123025"/>
              <a:gd name="connsiteY54" fmla="*/ 751339 h 759248"/>
              <a:gd name="connsiteX55" fmla="*/ 1216317 w 2123025"/>
              <a:gd name="connsiteY55" fmla="*/ 751706 h 759248"/>
              <a:gd name="connsiteX56" fmla="*/ 1238433 w 2123025"/>
              <a:gd name="connsiteY56" fmla="*/ 751893 h 759248"/>
              <a:gd name="connsiteX57" fmla="*/ 1260548 w 2123025"/>
              <a:gd name="connsiteY57" fmla="*/ 749706 h 759248"/>
              <a:gd name="connsiteX58" fmla="*/ 1282656 w 2123025"/>
              <a:gd name="connsiteY58" fmla="*/ 749554 h 759248"/>
              <a:gd name="connsiteX59" fmla="*/ 1304772 w 2123025"/>
              <a:gd name="connsiteY59" fmla="*/ 750843 h 759248"/>
              <a:gd name="connsiteX60" fmla="*/ 1326887 w 2123025"/>
              <a:gd name="connsiteY60" fmla="*/ 751764 h 759248"/>
              <a:gd name="connsiteX61" fmla="*/ 1349002 w 2123025"/>
              <a:gd name="connsiteY61" fmla="*/ 746474 h 759248"/>
              <a:gd name="connsiteX62" fmla="*/ 1371118 w 2123025"/>
              <a:gd name="connsiteY62" fmla="*/ 742293 h 759248"/>
              <a:gd name="connsiteX63" fmla="*/ 1393233 w 2123025"/>
              <a:gd name="connsiteY63" fmla="*/ 740983 h 759248"/>
              <a:gd name="connsiteX64" fmla="*/ 1415348 w 2123025"/>
              <a:gd name="connsiteY64" fmla="*/ 743660 h 759248"/>
              <a:gd name="connsiteX65" fmla="*/ 1437464 w 2123025"/>
              <a:gd name="connsiteY65" fmla="*/ 744178 h 759248"/>
              <a:gd name="connsiteX66" fmla="*/ 1459579 w 2123025"/>
              <a:gd name="connsiteY66" fmla="*/ 746525 h 759248"/>
              <a:gd name="connsiteX67" fmla="*/ 1481694 w 2123025"/>
              <a:gd name="connsiteY67" fmla="*/ 751095 h 759248"/>
              <a:gd name="connsiteX68" fmla="*/ 1503810 w 2123025"/>
              <a:gd name="connsiteY68" fmla="*/ 751749 h 759248"/>
              <a:gd name="connsiteX69" fmla="*/ 1525925 w 2123025"/>
              <a:gd name="connsiteY69" fmla="*/ 753239 h 759248"/>
              <a:gd name="connsiteX70" fmla="*/ 1548040 w 2123025"/>
              <a:gd name="connsiteY70" fmla="*/ 753210 h 759248"/>
              <a:gd name="connsiteX71" fmla="*/ 1570156 w 2123025"/>
              <a:gd name="connsiteY71" fmla="*/ 749252 h 759248"/>
              <a:gd name="connsiteX72" fmla="*/ 1592264 w 2123025"/>
              <a:gd name="connsiteY72" fmla="*/ 750101 h 759248"/>
              <a:gd name="connsiteX73" fmla="*/ 1614379 w 2123025"/>
              <a:gd name="connsiteY73" fmla="*/ 746920 h 759248"/>
              <a:gd name="connsiteX74" fmla="*/ 1636495 w 2123025"/>
              <a:gd name="connsiteY74" fmla="*/ 748446 h 759248"/>
              <a:gd name="connsiteX75" fmla="*/ 1658610 w 2123025"/>
              <a:gd name="connsiteY75" fmla="*/ 746906 h 759248"/>
              <a:gd name="connsiteX76" fmla="*/ 1680725 w 2123025"/>
              <a:gd name="connsiteY76" fmla="*/ 750152 h 759248"/>
              <a:gd name="connsiteX77" fmla="*/ 1702841 w 2123025"/>
              <a:gd name="connsiteY77" fmla="*/ 751174 h 759248"/>
              <a:gd name="connsiteX78" fmla="*/ 1724956 w 2123025"/>
              <a:gd name="connsiteY78" fmla="*/ 752260 h 759248"/>
              <a:gd name="connsiteX79" fmla="*/ 1747071 w 2123025"/>
              <a:gd name="connsiteY79" fmla="*/ 747676 h 759248"/>
              <a:gd name="connsiteX80" fmla="*/ 1769187 w 2123025"/>
              <a:gd name="connsiteY80" fmla="*/ 694378 h 759248"/>
              <a:gd name="connsiteX81" fmla="*/ 1791302 w 2123025"/>
              <a:gd name="connsiteY81" fmla="*/ 631543 h 759248"/>
              <a:gd name="connsiteX82" fmla="*/ 1813417 w 2123025"/>
              <a:gd name="connsiteY82" fmla="*/ 537224 h 759248"/>
              <a:gd name="connsiteX83" fmla="*/ 1835533 w 2123025"/>
              <a:gd name="connsiteY83" fmla="*/ 438176 h 759248"/>
              <a:gd name="connsiteX84" fmla="*/ 1857648 w 2123025"/>
              <a:gd name="connsiteY84" fmla="*/ 377048 h 759248"/>
              <a:gd name="connsiteX85" fmla="*/ 1879756 w 2123025"/>
              <a:gd name="connsiteY85" fmla="*/ 302526 h 759248"/>
              <a:gd name="connsiteX86" fmla="*/ 1901872 w 2123025"/>
              <a:gd name="connsiteY86" fmla="*/ 225695 h 759248"/>
              <a:gd name="connsiteX87" fmla="*/ 1923987 w 2123025"/>
              <a:gd name="connsiteY87" fmla="*/ 149144 h 759248"/>
              <a:gd name="connsiteX88" fmla="*/ 1946103 w 2123025"/>
              <a:gd name="connsiteY88" fmla="*/ 57386 h 759248"/>
              <a:gd name="connsiteX89" fmla="*/ 1968218 w 2123025"/>
              <a:gd name="connsiteY89" fmla="*/ 13422 h 759248"/>
              <a:gd name="connsiteX90" fmla="*/ 1990333 w 2123025"/>
              <a:gd name="connsiteY90" fmla="*/ 0 h 759248"/>
              <a:gd name="connsiteX91" fmla="*/ 2012449 w 2123025"/>
              <a:gd name="connsiteY91" fmla="*/ 23605 h 759248"/>
              <a:gd name="connsiteX92" fmla="*/ 2034564 w 2123025"/>
              <a:gd name="connsiteY92" fmla="*/ 59588 h 759248"/>
              <a:gd name="connsiteX93" fmla="*/ 2056679 w 2123025"/>
              <a:gd name="connsiteY93" fmla="*/ 91650 h 759248"/>
              <a:gd name="connsiteX94" fmla="*/ 2078795 w 2123025"/>
              <a:gd name="connsiteY94" fmla="*/ 100624 h 759248"/>
              <a:gd name="connsiteX95" fmla="*/ 2100910 w 2123025"/>
              <a:gd name="connsiteY95" fmla="*/ 164278 h 759248"/>
              <a:gd name="connsiteX96" fmla="*/ 2123025 w 2123025"/>
              <a:gd name="connsiteY96" fmla="*/ 239260 h 75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123025" h="759248">
                <a:moveTo>
                  <a:pt x="0" y="430102"/>
                </a:moveTo>
                <a:lnTo>
                  <a:pt x="22115" y="436600"/>
                </a:lnTo>
                <a:lnTo>
                  <a:pt x="44229" y="513288"/>
                </a:lnTo>
                <a:lnTo>
                  <a:pt x="66344" y="579389"/>
                </a:lnTo>
                <a:lnTo>
                  <a:pt x="88459" y="653148"/>
                </a:lnTo>
                <a:lnTo>
                  <a:pt x="110574" y="692816"/>
                </a:lnTo>
                <a:lnTo>
                  <a:pt x="132689" y="751749"/>
                </a:lnTo>
                <a:lnTo>
                  <a:pt x="154803" y="757284"/>
                </a:lnTo>
                <a:lnTo>
                  <a:pt x="176919" y="757687"/>
                </a:lnTo>
                <a:lnTo>
                  <a:pt x="199033" y="759248"/>
                </a:lnTo>
                <a:lnTo>
                  <a:pt x="221148" y="758385"/>
                </a:lnTo>
                <a:lnTo>
                  <a:pt x="243263" y="757658"/>
                </a:lnTo>
                <a:lnTo>
                  <a:pt x="265378" y="756485"/>
                </a:lnTo>
                <a:lnTo>
                  <a:pt x="287494" y="754614"/>
                </a:lnTo>
                <a:lnTo>
                  <a:pt x="309609" y="756406"/>
                </a:lnTo>
                <a:lnTo>
                  <a:pt x="331725" y="753779"/>
                </a:lnTo>
                <a:lnTo>
                  <a:pt x="353840" y="751188"/>
                </a:lnTo>
                <a:lnTo>
                  <a:pt x="375955" y="749770"/>
                </a:lnTo>
                <a:lnTo>
                  <a:pt x="398063" y="749734"/>
                </a:lnTo>
                <a:lnTo>
                  <a:pt x="420179" y="750929"/>
                </a:lnTo>
                <a:lnTo>
                  <a:pt x="442294" y="751080"/>
                </a:lnTo>
                <a:lnTo>
                  <a:pt x="464410" y="754455"/>
                </a:lnTo>
                <a:lnTo>
                  <a:pt x="486525" y="750627"/>
                </a:lnTo>
                <a:lnTo>
                  <a:pt x="508640" y="752268"/>
                </a:lnTo>
                <a:lnTo>
                  <a:pt x="530756" y="750576"/>
                </a:lnTo>
                <a:lnTo>
                  <a:pt x="552871" y="746992"/>
                </a:lnTo>
                <a:lnTo>
                  <a:pt x="574986" y="748137"/>
                </a:lnTo>
                <a:lnTo>
                  <a:pt x="597102" y="739659"/>
                </a:lnTo>
                <a:lnTo>
                  <a:pt x="619217" y="734290"/>
                </a:lnTo>
                <a:lnTo>
                  <a:pt x="641332" y="734276"/>
                </a:lnTo>
                <a:lnTo>
                  <a:pt x="663448" y="727777"/>
                </a:lnTo>
                <a:lnTo>
                  <a:pt x="685556" y="726453"/>
                </a:lnTo>
                <a:lnTo>
                  <a:pt x="707671" y="731037"/>
                </a:lnTo>
                <a:lnTo>
                  <a:pt x="729787" y="733664"/>
                </a:lnTo>
                <a:lnTo>
                  <a:pt x="751902" y="734902"/>
                </a:lnTo>
                <a:lnTo>
                  <a:pt x="774017" y="721207"/>
                </a:lnTo>
                <a:lnTo>
                  <a:pt x="796133" y="646419"/>
                </a:lnTo>
                <a:lnTo>
                  <a:pt x="818248" y="649003"/>
                </a:lnTo>
                <a:lnTo>
                  <a:pt x="840363" y="651644"/>
                </a:lnTo>
                <a:lnTo>
                  <a:pt x="862479" y="650219"/>
                </a:lnTo>
                <a:lnTo>
                  <a:pt x="884594" y="648967"/>
                </a:lnTo>
                <a:lnTo>
                  <a:pt x="906710" y="648189"/>
                </a:lnTo>
                <a:lnTo>
                  <a:pt x="928825" y="647110"/>
                </a:lnTo>
                <a:lnTo>
                  <a:pt x="950940" y="643260"/>
                </a:lnTo>
                <a:lnTo>
                  <a:pt x="973056" y="643253"/>
                </a:lnTo>
                <a:lnTo>
                  <a:pt x="995164" y="662072"/>
                </a:lnTo>
                <a:lnTo>
                  <a:pt x="1017279" y="735096"/>
                </a:lnTo>
                <a:lnTo>
                  <a:pt x="1039394" y="739493"/>
                </a:lnTo>
                <a:lnTo>
                  <a:pt x="1061510" y="740645"/>
                </a:lnTo>
                <a:lnTo>
                  <a:pt x="1083625" y="739234"/>
                </a:lnTo>
                <a:lnTo>
                  <a:pt x="1105741" y="746582"/>
                </a:lnTo>
                <a:lnTo>
                  <a:pt x="1127856" y="749187"/>
                </a:lnTo>
                <a:lnTo>
                  <a:pt x="1149971" y="749115"/>
                </a:lnTo>
                <a:lnTo>
                  <a:pt x="1172087" y="753275"/>
                </a:lnTo>
                <a:lnTo>
                  <a:pt x="1194202" y="751339"/>
                </a:lnTo>
                <a:lnTo>
                  <a:pt x="1216317" y="751706"/>
                </a:lnTo>
                <a:lnTo>
                  <a:pt x="1238433" y="751893"/>
                </a:lnTo>
                <a:lnTo>
                  <a:pt x="1260548" y="749706"/>
                </a:lnTo>
                <a:lnTo>
                  <a:pt x="1282656" y="749554"/>
                </a:lnTo>
                <a:lnTo>
                  <a:pt x="1304772" y="750843"/>
                </a:lnTo>
                <a:lnTo>
                  <a:pt x="1326887" y="751764"/>
                </a:lnTo>
                <a:lnTo>
                  <a:pt x="1349002" y="746474"/>
                </a:lnTo>
                <a:lnTo>
                  <a:pt x="1371118" y="742293"/>
                </a:lnTo>
                <a:lnTo>
                  <a:pt x="1393233" y="740983"/>
                </a:lnTo>
                <a:lnTo>
                  <a:pt x="1415348" y="743660"/>
                </a:lnTo>
                <a:lnTo>
                  <a:pt x="1437464" y="744178"/>
                </a:lnTo>
                <a:lnTo>
                  <a:pt x="1459579" y="746525"/>
                </a:lnTo>
                <a:lnTo>
                  <a:pt x="1481694" y="751095"/>
                </a:lnTo>
                <a:lnTo>
                  <a:pt x="1503810" y="751749"/>
                </a:lnTo>
                <a:lnTo>
                  <a:pt x="1525925" y="753239"/>
                </a:lnTo>
                <a:lnTo>
                  <a:pt x="1548040" y="753210"/>
                </a:lnTo>
                <a:lnTo>
                  <a:pt x="1570156" y="749252"/>
                </a:lnTo>
                <a:lnTo>
                  <a:pt x="1592264" y="750101"/>
                </a:lnTo>
                <a:lnTo>
                  <a:pt x="1614379" y="746920"/>
                </a:lnTo>
                <a:lnTo>
                  <a:pt x="1636495" y="748446"/>
                </a:lnTo>
                <a:lnTo>
                  <a:pt x="1658610" y="746906"/>
                </a:lnTo>
                <a:lnTo>
                  <a:pt x="1680725" y="750152"/>
                </a:lnTo>
                <a:lnTo>
                  <a:pt x="1702841" y="751174"/>
                </a:lnTo>
                <a:lnTo>
                  <a:pt x="1724956" y="752260"/>
                </a:lnTo>
                <a:lnTo>
                  <a:pt x="1747071" y="747676"/>
                </a:lnTo>
                <a:lnTo>
                  <a:pt x="1769187" y="694378"/>
                </a:lnTo>
                <a:lnTo>
                  <a:pt x="1791302" y="631543"/>
                </a:lnTo>
                <a:lnTo>
                  <a:pt x="1813417" y="537224"/>
                </a:lnTo>
                <a:lnTo>
                  <a:pt x="1835533" y="438176"/>
                </a:lnTo>
                <a:lnTo>
                  <a:pt x="1857648" y="377048"/>
                </a:lnTo>
                <a:lnTo>
                  <a:pt x="1879756" y="302526"/>
                </a:lnTo>
                <a:lnTo>
                  <a:pt x="1901872" y="225695"/>
                </a:lnTo>
                <a:lnTo>
                  <a:pt x="1923987" y="149144"/>
                </a:lnTo>
                <a:lnTo>
                  <a:pt x="1946103" y="57386"/>
                </a:lnTo>
                <a:lnTo>
                  <a:pt x="1968218" y="13422"/>
                </a:lnTo>
                <a:lnTo>
                  <a:pt x="1990333" y="0"/>
                </a:lnTo>
                <a:lnTo>
                  <a:pt x="2012449" y="23605"/>
                </a:lnTo>
                <a:lnTo>
                  <a:pt x="2034564" y="59588"/>
                </a:lnTo>
                <a:lnTo>
                  <a:pt x="2056679" y="91650"/>
                </a:lnTo>
                <a:lnTo>
                  <a:pt x="2078795" y="100624"/>
                </a:lnTo>
                <a:lnTo>
                  <a:pt x="2100910" y="164278"/>
                </a:lnTo>
                <a:lnTo>
                  <a:pt x="2123025" y="239260"/>
                </a:lnTo>
              </a:path>
            </a:pathLst>
          </a:custGeom>
          <a:noFill/>
          <a:ln w="28575" cap="sq">
            <a:solidFill>
              <a:srgbClr val="857BBE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177" name="Rectangle 883">
            <a:extLst>
              <a:ext uri="{FF2B5EF4-FFF2-40B4-BE49-F238E27FC236}">
                <a16:creationId xmlns:a16="http://schemas.microsoft.com/office/drawing/2014/main" id="{D963E9CA-0711-8EBF-F7BA-4835BEB5FB87}"/>
              </a:ext>
            </a:extLst>
          </p:cNvPr>
          <p:cNvSpPr/>
          <p:nvPr/>
        </p:nvSpPr>
        <p:spPr>
          <a:xfrm>
            <a:off x="16103" y="2115508"/>
            <a:ext cx="5970702" cy="4725899"/>
          </a:xfrm>
          <a:custGeom>
            <a:avLst/>
            <a:gdLst>
              <a:gd name="connsiteX0" fmla="*/ 0 w 5958713"/>
              <a:gd name="connsiteY0" fmla="*/ 0 h 5001721"/>
              <a:gd name="connsiteX1" fmla="*/ 5958713 w 5958713"/>
              <a:gd name="connsiteY1" fmla="*/ 0 h 5001721"/>
              <a:gd name="connsiteX2" fmla="*/ 5958713 w 5958713"/>
              <a:gd name="connsiteY2" fmla="*/ 5001721 h 5001721"/>
              <a:gd name="connsiteX3" fmla="*/ 0 w 5958713"/>
              <a:gd name="connsiteY3" fmla="*/ 5001721 h 5001721"/>
              <a:gd name="connsiteX4" fmla="*/ 0 w 5958713"/>
              <a:gd name="connsiteY4" fmla="*/ 0 h 5001721"/>
              <a:gd name="connsiteX0" fmla="*/ 0 w 5970702"/>
              <a:gd name="connsiteY0" fmla="*/ 0 h 5001721"/>
              <a:gd name="connsiteX1" fmla="*/ 5958713 w 5970702"/>
              <a:gd name="connsiteY1" fmla="*/ 0 h 5001721"/>
              <a:gd name="connsiteX2" fmla="*/ 5970421 w 5970702"/>
              <a:gd name="connsiteY2" fmla="*/ 3007617 h 5001721"/>
              <a:gd name="connsiteX3" fmla="*/ 5958713 w 5970702"/>
              <a:gd name="connsiteY3" fmla="*/ 5001721 h 5001721"/>
              <a:gd name="connsiteX4" fmla="*/ 0 w 5970702"/>
              <a:gd name="connsiteY4" fmla="*/ 5001721 h 5001721"/>
              <a:gd name="connsiteX5" fmla="*/ 0 w 5970702"/>
              <a:gd name="connsiteY5" fmla="*/ 0 h 5001721"/>
              <a:gd name="connsiteX0" fmla="*/ 0 w 5970702"/>
              <a:gd name="connsiteY0" fmla="*/ 0 h 5001721"/>
              <a:gd name="connsiteX1" fmla="*/ 5958713 w 5970702"/>
              <a:gd name="connsiteY1" fmla="*/ 0 h 5001721"/>
              <a:gd name="connsiteX2" fmla="*/ 5970421 w 5970702"/>
              <a:gd name="connsiteY2" fmla="*/ 3007617 h 5001721"/>
              <a:gd name="connsiteX3" fmla="*/ 4945990 w 5970702"/>
              <a:gd name="connsiteY3" fmla="*/ 4195476 h 5001721"/>
              <a:gd name="connsiteX4" fmla="*/ 0 w 5970702"/>
              <a:gd name="connsiteY4" fmla="*/ 5001721 h 5001721"/>
              <a:gd name="connsiteX5" fmla="*/ 0 w 5970702"/>
              <a:gd name="connsiteY5" fmla="*/ 0 h 5001721"/>
              <a:gd name="connsiteX0" fmla="*/ 0 w 5970702"/>
              <a:gd name="connsiteY0" fmla="*/ 0 h 5001721"/>
              <a:gd name="connsiteX1" fmla="*/ 5958713 w 5970702"/>
              <a:gd name="connsiteY1" fmla="*/ 0 h 5001721"/>
              <a:gd name="connsiteX2" fmla="*/ 5970421 w 5970702"/>
              <a:gd name="connsiteY2" fmla="*/ 3007617 h 5001721"/>
              <a:gd name="connsiteX3" fmla="*/ 4945990 w 5970702"/>
              <a:gd name="connsiteY3" fmla="*/ 4195476 h 5001721"/>
              <a:gd name="connsiteX4" fmla="*/ 0 w 5970702"/>
              <a:gd name="connsiteY4" fmla="*/ 5001721 h 5001721"/>
              <a:gd name="connsiteX5" fmla="*/ 0 w 5970702"/>
              <a:gd name="connsiteY5" fmla="*/ 0 h 500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0702" h="5001721">
                <a:moveTo>
                  <a:pt x="0" y="0"/>
                </a:moveTo>
                <a:lnTo>
                  <a:pt x="5958713" y="0"/>
                </a:lnTo>
                <a:cubicBezTo>
                  <a:pt x="5956061" y="992707"/>
                  <a:pt x="5973073" y="2014910"/>
                  <a:pt x="5970421" y="3007617"/>
                </a:cubicBezTo>
                <a:cubicBezTo>
                  <a:pt x="5966518" y="3672318"/>
                  <a:pt x="4949893" y="3530775"/>
                  <a:pt x="4945990" y="4195476"/>
                </a:cubicBezTo>
                <a:cubicBezTo>
                  <a:pt x="4182231" y="5280301"/>
                  <a:pt x="1648663" y="4732973"/>
                  <a:pt x="0" y="500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178" name="TextBox 1177">
            <a:extLst>
              <a:ext uri="{FF2B5EF4-FFF2-40B4-BE49-F238E27FC236}">
                <a16:creationId xmlns:a16="http://schemas.microsoft.com/office/drawing/2014/main" id="{19F23786-990F-713B-ADB0-878F8D4A0A12}"/>
              </a:ext>
            </a:extLst>
          </p:cNvPr>
          <p:cNvSpPr txBox="1"/>
          <p:nvPr/>
        </p:nvSpPr>
        <p:spPr>
          <a:xfrm>
            <a:off x="362558" y="2502453"/>
            <a:ext cx="5403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" panose="02000506030000020004" pitchFamily="2" charset="0"/>
              </a:rPr>
              <a:t>Downstream deliveries drop below historical worst 10%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" panose="02000506030000020004" pitchFamily="2" charset="0"/>
              </a:rPr>
              <a:t>Basin shortages accumulate to over 8 times the historical worst 10%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4FA1C5-5DA9-C59C-017C-C979298C4EE9}"/>
              </a:ext>
            </a:extLst>
          </p:cNvPr>
          <p:cNvGrpSpPr/>
          <p:nvPr/>
        </p:nvGrpSpPr>
        <p:grpSpPr>
          <a:xfrm rot="16200000">
            <a:off x="10959556" y="308523"/>
            <a:ext cx="1135989" cy="1135097"/>
            <a:chOff x="3563333" y="1465992"/>
            <a:chExt cx="5004162" cy="500023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D549669-78CB-EDE4-75F9-6D0426F15CEC}"/>
                </a:ext>
              </a:extLst>
            </p:cNvPr>
            <p:cNvSpPr/>
            <p:nvPr/>
          </p:nvSpPr>
          <p:spPr>
            <a:xfrm>
              <a:off x="3563337" y="1465992"/>
              <a:ext cx="2797746" cy="2499988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78CDAA-76B9-4EC1-BB2C-36975EFDA6A1}"/>
                </a:ext>
              </a:extLst>
            </p:cNvPr>
            <p:cNvSpPr/>
            <p:nvPr/>
          </p:nvSpPr>
          <p:spPr>
            <a:xfrm>
              <a:off x="5765485" y="3965980"/>
              <a:ext cx="2802010" cy="2500051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7BBBA7D-2625-394A-0F52-B5DF66AA2405}"/>
                </a:ext>
              </a:extLst>
            </p:cNvPr>
            <p:cNvSpPr/>
            <p:nvPr/>
          </p:nvSpPr>
          <p:spPr>
            <a:xfrm>
              <a:off x="3563333" y="3660731"/>
              <a:ext cx="2501988" cy="2805492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B6D3C1-9C6D-8655-AD54-7CF27B2C63E5}"/>
                </a:ext>
              </a:extLst>
            </p:cNvPr>
            <p:cNvSpPr/>
            <p:nvPr/>
          </p:nvSpPr>
          <p:spPr>
            <a:xfrm>
              <a:off x="6065384" y="1465992"/>
              <a:ext cx="2502111" cy="278266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24352D-6880-FE0C-A407-075A8588E1C6}"/>
              </a:ext>
            </a:extLst>
          </p:cNvPr>
          <p:cNvSpPr txBox="1"/>
          <p:nvPr/>
        </p:nvSpPr>
        <p:spPr>
          <a:xfrm>
            <a:off x="11335626" y="684119"/>
            <a:ext cx="38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120277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224" grpId="0"/>
      <p:bldP spid="1164" grpId="0" animBg="1"/>
      <p:bldP spid="1091" grpId="0" animBg="1"/>
      <p:bldP spid="1177" grpId="0" animBg="1"/>
      <p:bldP spid="11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raphic 1124">
            <a:extLst>
              <a:ext uri="{FF2B5EF4-FFF2-40B4-BE49-F238E27FC236}">
                <a16:creationId xmlns:a16="http://schemas.microsoft.com/office/drawing/2014/main" id="{AA2B27F7-BEA7-60B7-B9B3-F8E34CD7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357" y="3198908"/>
            <a:ext cx="6293661" cy="368230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34256E1-3182-FC0E-DB8A-097E79DE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282906" cy="1003998"/>
          </a:xfrm>
        </p:spPr>
        <p:txBody>
          <a:bodyPr/>
          <a:lstStyle/>
          <a:p>
            <a:r>
              <a:rPr lang="en-US" dirty="0"/>
              <a:t>Impacts across scales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8813F4-8B06-6A21-0FE9-165DF8730CEA}"/>
              </a:ext>
            </a:extLst>
          </p:cNvPr>
          <p:cNvGrpSpPr/>
          <p:nvPr/>
        </p:nvGrpSpPr>
        <p:grpSpPr>
          <a:xfrm rot="16200000">
            <a:off x="10959556" y="308523"/>
            <a:ext cx="1135989" cy="1135097"/>
            <a:chOff x="3563333" y="1465992"/>
            <a:chExt cx="5004162" cy="500023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52FE04-AA42-9DBF-8FD1-F0C96AA1BA1E}"/>
                </a:ext>
              </a:extLst>
            </p:cNvPr>
            <p:cNvSpPr/>
            <p:nvPr/>
          </p:nvSpPr>
          <p:spPr>
            <a:xfrm>
              <a:off x="3563337" y="1465992"/>
              <a:ext cx="2797746" cy="2499988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88F8871-B919-DB25-69A6-B94B40F45BF2}"/>
                </a:ext>
              </a:extLst>
            </p:cNvPr>
            <p:cNvSpPr/>
            <p:nvPr/>
          </p:nvSpPr>
          <p:spPr>
            <a:xfrm>
              <a:off x="5765485" y="3965980"/>
              <a:ext cx="2802010" cy="2500051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7E73C90-EC91-711C-BE88-BB24642F7FC5}"/>
                </a:ext>
              </a:extLst>
            </p:cNvPr>
            <p:cNvSpPr/>
            <p:nvPr/>
          </p:nvSpPr>
          <p:spPr>
            <a:xfrm>
              <a:off x="3563333" y="3660731"/>
              <a:ext cx="2501988" cy="2805492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F620F9-F030-B0E0-7B56-81FA0FAB4E01}"/>
                </a:ext>
              </a:extLst>
            </p:cNvPr>
            <p:cNvSpPr/>
            <p:nvPr/>
          </p:nvSpPr>
          <p:spPr>
            <a:xfrm>
              <a:off x="6065384" y="1465992"/>
              <a:ext cx="2502111" cy="278266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7176207-8FC6-2AEC-4F01-DBFE955837E9}"/>
              </a:ext>
            </a:extLst>
          </p:cNvPr>
          <p:cNvSpPr txBox="1"/>
          <p:nvPr/>
        </p:nvSpPr>
        <p:spPr>
          <a:xfrm>
            <a:off x="11335626" y="684119"/>
            <a:ext cx="38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IV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A3DB7-8C13-48DA-01F3-AAA248A7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18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DF33E23-65E3-76D6-6653-5AFF22DAE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641" y="1438045"/>
            <a:ext cx="2116139" cy="1344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2FEB2D-549E-C099-6AB1-A2E78DB53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022" y="2957836"/>
            <a:ext cx="2837924" cy="2868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AEBAD5-112C-12BC-97EA-ECD7172822D7}"/>
              </a:ext>
            </a:extLst>
          </p:cNvPr>
          <p:cNvSpPr txBox="1"/>
          <p:nvPr/>
        </p:nvSpPr>
        <p:spPr>
          <a:xfrm>
            <a:off x="2678923" y="1148594"/>
            <a:ext cx="3924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latin typeface="Proxima Nova" panose="02000506030000020004" pitchFamily="2" charset="0"/>
              </a:rPr>
              <a:t>Basin deliveries downstream</a:t>
            </a:r>
          </a:p>
          <a:p>
            <a:pPr algn="r"/>
            <a:r>
              <a:rPr lang="en-US" sz="1200" i="1">
                <a:latin typeface="Proxima Nova" panose="02000506030000020004" pitchFamily="2" charset="0"/>
              </a:rPr>
              <a:t>(x historical 10</a:t>
            </a:r>
            <a:r>
              <a:rPr lang="en-US" sz="1200" i="1" baseline="30000">
                <a:latin typeface="Proxima Nova" panose="02000506030000020004" pitchFamily="2" charset="0"/>
              </a:rPr>
              <a:t>th</a:t>
            </a:r>
            <a:r>
              <a:rPr lang="en-US" sz="1200" i="1">
                <a:latin typeface="Proxima Nova" panose="02000506030000020004" pitchFamily="2" charset="0"/>
              </a:rPr>
              <a:t> percentile)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1C1DA-B512-8AF5-A792-DCDB2D1E74EB}"/>
              </a:ext>
            </a:extLst>
          </p:cNvPr>
          <p:cNvSpPr txBox="1"/>
          <p:nvPr/>
        </p:nvSpPr>
        <p:spPr>
          <a:xfrm>
            <a:off x="8411953" y="1121749"/>
            <a:ext cx="2359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latin typeface="Proxima Nova" panose="02000506030000020004" pitchFamily="2" charset="0"/>
              </a:rPr>
              <a:t>Cumulative basin shortages</a:t>
            </a:r>
          </a:p>
          <a:p>
            <a:pPr algn="r"/>
            <a:r>
              <a:rPr lang="en-US" sz="1200" i="1">
                <a:latin typeface="Proxima Nova" panose="02000506030000020004" pitchFamily="2" charset="0"/>
              </a:rPr>
              <a:t>(x historical 90</a:t>
            </a:r>
            <a:r>
              <a:rPr lang="en-US" sz="1200" i="1" baseline="30000">
                <a:latin typeface="Proxima Nova" panose="02000506030000020004" pitchFamily="2" charset="0"/>
              </a:rPr>
              <a:t>th</a:t>
            </a:r>
            <a:r>
              <a:rPr lang="en-US" sz="1200" i="1">
                <a:latin typeface="Proxima Nova" panose="02000506030000020004" pitchFamily="2" charset="0"/>
              </a:rPr>
              <a:t> percentile)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446A43-7895-02A3-DB1D-EE0B73B3EA6C}"/>
              </a:ext>
            </a:extLst>
          </p:cNvPr>
          <p:cNvCxnSpPr>
            <a:cxnSpLocks/>
          </p:cNvCxnSpPr>
          <p:nvPr/>
        </p:nvCxnSpPr>
        <p:spPr>
          <a:xfrm flipV="1">
            <a:off x="1408875" y="2412321"/>
            <a:ext cx="1513130" cy="197962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2AFA2DD-ACC0-249B-E71D-2ECA4E81947A}"/>
              </a:ext>
            </a:extLst>
          </p:cNvPr>
          <p:cNvGrpSpPr/>
          <p:nvPr/>
        </p:nvGrpSpPr>
        <p:grpSpPr>
          <a:xfrm>
            <a:off x="7103526" y="1552546"/>
            <a:ext cx="3672764" cy="1346968"/>
            <a:chOff x="7103526" y="1790686"/>
            <a:chExt cx="3672764" cy="134696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81D810-9253-A99B-40B4-33DB3E1E189D}"/>
                </a:ext>
              </a:extLst>
            </p:cNvPr>
            <p:cNvSpPr/>
            <p:nvPr/>
          </p:nvSpPr>
          <p:spPr>
            <a:xfrm>
              <a:off x="7360060" y="1790686"/>
              <a:ext cx="3406052" cy="1181180"/>
            </a:xfrm>
            <a:custGeom>
              <a:avLst/>
              <a:gdLst>
                <a:gd name="connsiteX0" fmla="*/ 0 w 2408306"/>
                <a:gd name="connsiteY0" fmla="*/ 835173 h 835173"/>
                <a:gd name="connsiteX1" fmla="*/ 2408307 w 2408306"/>
                <a:gd name="connsiteY1" fmla="*/ 835173 h 835173"/>
                <a:gd name="connsiteX2" fmla="*/ 2408307 w 2408306"/>
                <a:gd name="connsiteY2" fmla="*/ 0 h 835173"/>
                <a:gd name="connsiteX3" fmla="*/ 0 w 2408306"/>
                <a:gd name="connsiteY3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8306" h="835173">
                  <a:moveTo>
                    <a:pt x="0" y="835173"/>
                  </a:moveTo>
                  <a:lnTo>
                    <a:pt x="2408307" y="835173"/>
                  </a:lnTo>
                  <a:lnTo>
                    <a:pt x="24083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19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DCD4D29-F06A-A551-A281-A030FAD3A192}"/>
                </a:ext>
              </a:extLst>
            </p:cNvPr>
            <p:cNvSpPr/>
            <p:nvPr/>
          </p:nvSpPr>
          <p:spPr>
            <a:xfrm>
              <a:off x="9985752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8309CCA-422A-42AB-5CEC-12ECC3C8863E}"/>
                </a:ext>
              </a:extLst>
            </p:cNvPr>
            <p:cNvSpPr/>
            <p:nvPr/>
          </p:nvSpPr>
          <p:spPr>
            <a:xfrm>
              <a:off x="10017029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8BB7116-065A-2AF7-C669-6304C210CE2F}"/>
                </a:ext>
              </a:extLst>
            </p:cNvPr>
            <p:cNvSpPr/>
            <p:nvPr/>
          </p:nvSpPr>
          <p:spPr>
            <a:xfrm>
              <a:off x="10048306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0CBA0AC-2835-7C87-381F-10035ECED770}"/>
                </a:ext>
              </a:extLst>
            </p:cNvPr>
            <p:cNvSpPr/>
            <p:nvPr/>
          </p:nvSpPr>
          <p:spPr>
            <a:xfrm>
              <a:off x="10079584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3C5106-81D6-217A-FCA6-9AF15749E8FA}"/>
                </a:ext>
              </a:extLst>
            </p:cNvPr>
            <p:cNvSpPr/>
            <p:nvPr/>
          </p:nvSpPr>
          <p:spPr>
            <a:xfrm>
              <a:off x="10110861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43224D4-2A4E-9F1F-7F91-B4DBBB300BCF}"/>
                </a:ext>
              </a:extLst>
            </p:cNvPr>
            <p:cNvSpPr/>
            <p:nvPr/>
          </p:nvSpPr>
          <p:spPr>
            <a:xfrm>
              <a:off x="10142138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658C073-1E91-A0F9-F380-794E5BE3B5C4}"/>
                </a:ext>
              </a:extLst>
            </p:cNvPr>
            <p:cNvSpPr/>
            <p:nvPr/>
          </p:nvSpPr>
          <p:spPr>
            <a:xfrm>
              <a:off x="10173417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2C45A006-4D67-E9B0-8BBD-CC952F66F31B}"/>
                </a:ext>
              </a:extLst>
            </p:cNvPr>
            <p:cNvSpPr/>
            <p:nvPr/>
          </p:nvSpPr>
          <p:spPr>
            <a:xfrm>
              <a:off x="10204694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DD83632-2596-DCE7-2343-623EAB0123C2}"/>
                </a:ext>
              </a:extLst>
            </p:cNvPr>
            <p:cNvSpPr/>
            <p:nvPr/>
          </p:nvSpPr>
          <p:spPr>
            <a:xfrm>
              <a:off x="10235973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9E29D91-71CA-37FE-FC72-3A58CAA5A4F6}"/>
                </a:ext>
              </a:extLst>
            </p:cNvPr>
            <p:cNvSpPr/>
            <p:nvPr/>
          </p:nvSpPr>
          <p:spPr>
            <a:xfrm>
              <a:off x="10267240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E8FDDEF2-9966-439E-FC8A-BDD3291259AD}"/>
                </a:ext>
              </a:extLst>
            </p:cNvPr>
            <p:cNvSpPr/>
            <p:nvPr/>
          </p:nvSpPr>
          <p:spPr>
            <a:xfrm>
              <a:off x="10298517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4A3658B-4AC8-8251-6478-B077B5E21794}"/>
                </a:ext>
              </a:extLst>
            </p:cNvPr>
            <p:cNvSpPr/>
            <p:nvPr/>
          </p:nvSpPr>
          <p:spPr>
            <a:xfrm>
              <a:off x="10329795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E7B79DB-89EA-8111-9FA6-805988002623}"/>
                </a:ext>
              </a:extLst>
            </p:cNvPr>
            <p:cNvSpPr/>
            <p:nvPr/>
          </p:nvSpPr>
          <p:spPr>
            <a:xfrm>
              <a:off x="10361072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CB8CD05-8F69-B49B-4F5A-73B3F9BD2352}"/>
                </a:ext>
              </a:extLst>
            </p:cNvPr>
            <p:cNvSpPr/>
            <p:nvPr/>
          </p:nvSpPr>
          <p:spPr>
            <a:xfrm>
              <a:off x="10392350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DF80929-4520-5541-26F7-739767AAD789}"/>
                </a:ext>
              </a:extLst>
            </p:cNvPr>
            <p:cNvSpPr/>
            <p:nvPr/>
          </p:nvSpPr>
          <p:spPr>
            <a:xfrm>
              <a:off x="10423628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29689A1-6C6D-0F94-631D-F68897E46BE4}"/>
                </a:ext>
              </a:extLst>
            </p:cNvPr>
            <p:cNvSpPr/>
            <p:nvPr/>
          </p:nvSpPr>
          <p:spPr>
            <a:xfrm>
              <a:off x="10454905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9DAB738-CD9B-4A79-D7DB-35870EA757FD}"/>
                </a:ext>
              </a:extLst>
            </p:cNvPr>
            <p:cNvSpPr/>
            <p:nvPr/>
          </p:nvSpPr>
          <p:spPr>
            <a:xfrm>
              <a:off x="10486182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6FA24ED-6CF8-8B73-0448-EABFD65FBDF3}"/>
                </a:ext>
              </a:extLst>
            </p:cNvPr>
            <p:cNvSpPr/>
            <p:nvPr/>
          </p:nvSpPr>
          <p:spPr>
            <a:xfrm>
              <a:off x="10517461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4280ADA-0821-5DBB-1B68-B1E0DA89900D}"/>
                </a:ext>
              </a:extLst>
            </p:cNvPr>
            <p:cNvSpPr/>
            <p:nvPr/>
          </p:nvSpPr>
          <p:spPr>
            <a:xfrm>
              <a:off x="10548738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9BDF74-9D3A-EF3C-177E-DE84E3CE59EF}"/>
                </a:ext>
              </a:extLst>
            </p:cNvPr>
            <p:cNvSpPr/>
            <p:nvPr/>
          </p:nvSpPr>
          <p:spPr>
            <a:xfrm>
              <a:off x="10580015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74" name="Graphic 350">
              <a:extLst>
                <a:ext uri="{FF2B5EF4-FFF2-40B4-BE49-F238E27FC236}">
                  <a16:creationId xmlns:a16="http://schemas.microsoft.com/office/drawing/2014/main" id="{FA616DC1-684F-2BEA-E402-346C2E1CC9C8}"/>
                </a:ext>
              </a:extLst>
            </p:cNvPr>
            <p:cNvGrpSpPr/>
            <p:nvPr/>
          </p:nvGrpSpPr>
          <p:grpSpPr>
            <a:xfrm>
              <a:off x="7883998" y="2971866"/>
              <a:ext cx="2679362" cy="165788"/>
              <a:chOff x="634396" y="3654382"/>
              <a:chExt cx="1894488" cy="117223"/>
            </a:xfrm>
            <a:solidFill>
              <a:srgbClr val="000000"/>
            </a:solidFill>
          </p:grpSpPr>
          <p:grpSp>
            <p:nvGrpSpPr>
              <p:cNvPr id="104" name="Graphic 350">
                <a:extLst>
                  <a:ext uri="{FF2B5EF4-FFF2-40B4-BE49-F238E27FC236}">
                    <a16:creationId xmlns:a16="http://schemas.microsoft.com/office/drawing/2014/main" id="{71948ED2-A6E8-AA2A-5867-A3A0D3645729}"/>
                  </a:ext>
                </a:extLst>
              </p:cNvPr>
              <p:cNvGrpSpPr/>
              <p:nvPr/>
            </p:nvGrpSpPr>
            <p:grpSpPr>
              <a:xfrm>
                <a:off x="634396" y="3654382"/>
                <a:ext cx="97827" cy="117223"/>
                <a:chOff x="634396" y="3654382"/>
                <a:chExt cx="97827" cy="117223"/>
              </a:xfrm>
              <a:solidFill>
                <a:srgbClr val="000000"/>
              </a:solidFill>
            </p:grpSpPr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id="{D275CE17-5EE8-88B6-B126-29A9C36B420E}"/>
                    </a:ext>
                  </a:extLst>
                </p:cNvPr>
                <p:cNvSpPr/>
                <p:nvPr/>
              </p:nvSpPr>
              <p:spPr>
                <a:xfrm>
                  <a:off x="683014" y="3654382"/>
                  <a:ext cx="7196" cy="25188"/>
                </a:xfrm>
                <a:custGeom>
                  <a:avLst/>
                  <a:gdLst>
                    <a:gd name="connsiteX0" fmla="*/ 95 w 7196"/>
                    <a:gd name="connsiteY0" fmla="*/ 257 h 25188"/>
                    <a:gd name="connsiteX1" fmla="*/ 95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95" y="257"/>
                      </a:moveTo>
                      <a:lnTo>
                        <a:pt x="95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27" name="Graphic 350">
                  <a:extLst>
                    <a:ext uri="{FF2B5EF4-FFF2-40B4-BE49-F238E27FC236}">
                      <a16:creationId xmlns:a16="http://schemas.microsoft.com/office/drawing/2014/main" id="{EE9AE237-6DF3-B9FF-48EA-A18269D41E42}"/>
                    </a:ext>
                  </a:extLst>
                </p:cNvPr>
                <p:cNvGrpSpPr/>
                <p:nvPr/>
              </p:nvGrpSpPr>
              <p:grpSpPr>
                <a:xfrm>
                  <a:off x="634396" y="3706283"/>
                  <a:ext cx="97827" cy="65323"/>
                  <a:chOff x="634396" y="3706283"/>
                  <a:chExt cx="97827" cy="65323"/>
                </a:xfrm>
                <a:solidFill>
                  <a:srgbClr val="000000"/>
                </a:solidFill>
              </p:grpSpPr>
              <p:sp>
                <p:nvSpPr>
                  <p:cNvPr id="128" name="Freeform 127">
                    <a:extLst>
                      <a:ext uri="{FF2B5EF4-FFF2-40B4-BE49-F238E27FC236}">
                        <a16:creationId xmlns:a16="http://schemas.microsoft.com/office/drawing/2014/main" id="{38415C68-FA6F-B6CD-E81D-B7A4BA37B4C4}"/>
                      </a:ext>
                    </a:extLst>
                  </p:cNvPr>
                  <p:cNvSpPr/>
                  <p:nvPr/>
                </p:nvSpPr>
                <p:spPr>
                  <a:xfrm flipV="1">
                    <a:off x="634396" y="3706283"/>
                    <a:ext cx="39968" cy="64095"/>
                  </a:xfrm>
                  <a:custGeom>
                    <a:avLst/>
                    <a:gdLst>
                      <a:gd name="connsiteX0" fmla="*/ 10302 w 39968"/>
                      <a:gd name="connsiteY0" fmla="*/ 7397 h 64095"/>
                      <a:gd name="connsiteX1" fmla="*/ 40029 w 39968"/>
                      <a:gd name="connsiteY1" fmla="*/ 7397 h 64095"/>
                      <a:gd name="connsiteX2" fmla="*/ 40029 w 39968"/>
                      <a:gd name="connsiteY2" fmla="*/ 232 h 64095"/>
                      <a:gd name="connsiteX3" fmla="*/ 60 w 39968"/>
                      <a:gd name="connsiteY3" fmla="*/ 232 h 64095"/>
                      <a:gd name="connsiteX4" fmla="*/ 60 w 39968"/>
                      <a:gd name="connsiteY4" fmla="*/ 7397 h 64095"/>
                      <a:gd name="connsiteX5" fmla="*/ 13271 w 39968"/>
                      <a:gd name="connsiteY5" fmla="*/ 20864 h 64095"/>
                      <a:gd name="connsiteX6" fmla="*/ 23796 w 39968"/>
                      <a:gd name="connsiteY6" fmla="*/ 31780 h 64095"/>
                      <a:gd name="connsiteX7" fmla="*/ 29504 w 39968"/>
                      <a:gd name="connsiteY7" fmla="*/ 39553 h 64095"/>
                      <a:gd name="connsiteX8" fmla="*/ 31137 w 39968"/>
                      <a:gd name="connsiteY8" fmla="*/ 45814 h 64095"/>
                      <a:gd name="connsiteX9" fmla="*/ 27615 w 39968"/>
                      <a:gd name="connsiteY9" fmla="*/ 53991 h 64095"/>
                      <a:gd name="connsiteX10" fmla="*/ 18439 w 39968"/>
                      <a:gd name="connsiteY10" fmla="*/ 57162 h 64095"/>
                      <a:gd name="connsiteX11" fmla="*/ 9978 w 39968"/>
                      <a:gd name="connsiteY11" fmla="*/ 55772 h 64095"/>
                      <a:gd name="connsiteX12" fmla="*/ 479 w 39968"/>
                      <a:gd name="connsiteY12" fmla="*/ 51549 h 64095"/>
                      <a:gd name="connsiteX13" fmla="*/ 479 w 39968"/>
                      <a:gd name="connsiteY13" fmla="*/ 60157 h 64095"/>
                      <a:gd name="connsiteX14" fmla="*/ 10086 w 39968"/>
                      <a:gd name="connsiteY14" fmla="*/ 63275 h 64095"/>
                      <a:gd name="connsiteX15" fmla="*/ 18277 w 39968"/>
                      <a:gd name="connsiteY15" fmla="*/ 64327 h 64095"/>
                      <a:gd name="connsiteX16" fmla="*/ 33876 w 39968"/>
                      <a:gd name="connsiteY16" fmla="*/ 59429 h 64095"/>
                      <a:gd name="connsiteX17" fmla="*/ 39692 w 39968"/>
                      <a:gd name="connsiteY17" fmla="*/ 46367 h 64095"/>
                      <a:gd name="connsiteX18" fmla="*/ 38234 w 39968"/>
                      <a:gd name="connsiteY18" fmla="*/ 38999 h 64095"/>
                      <a:gd name="connsiteX19" fmla="*/ 32945 w 39968"/>
                      <a:gd name="connsiteY19" fmla="*/ 30809 h 64095"/>
                      <a:gd name="connsiteX20" fmla="*/ 26238 w 39968"/>
                      <a:gd name="connsiteY20" fmla="*/ 23738 h 64095"/>
                      <a:gd name="connsiteX21" fmla="*/ 10302 w 39968"/>
                      <a:gd name="connsiteY21" fmla="*/ 7397 h 64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9968" h="64095">
                        <a:moveTo>
                          <a:pt x="10302" y="7397"/>
                        </a:moveTo>
                        <a:lnTo>
                          <a:pt x="40029" y="7397"/>
                        </a:lnTo>
                        <a:lnTo>
                          <a:pt x="40029" y="232"/>
                        </a:lnTo>
                        <a:lnTo>
                          <a:pt x="60" y="232"/>
                        </a:lnTo>
                        <a:lnTo>
                          <a:pt x="60" y="7397"/>
                        </a:lnTo>
                        <a:cubicBezTo>
                          <a:pt x="3290" y="10743"/>
                          <a:pt x="7693" y="15232"/>
                          <a:pt x="13271" y="20864"/>
                        </a:cubicBezTo>
                        <a:cubicBezTo>
                          <a:pt x="18857" y="26504"/>
                          <a:pt x="22366" y="30143"/>
                          <a:pt x="23796" y="31780"/>
                        </a:cubicBezTo>
                        <a:cubicBezTo>
                          <a:pt x="26522" y="34839"/>
                          <a:pt x="28424" y="37430"/>
                          <a:pt x="29504" y="39553"/>
                        </a:cubicBezTo>
                        <a:cubicBezTo>
                          <a:pt x="30592" y="41676"/>
                          <a:pt x="31137" y="43763"/>
                          <a:pt x="31137" y="45814"/>
                        </a:cubicBezTo>
                        <a:cubicBezTo>
                          <a:pt x="31137" y="49160"/>
                          <a:pt x="29963" y="51886"/>
                          <a:pt x="27615" y="53991"/>
                        </a:cubicBezTo>
                        <a:cubicBezTo>
                          <a:pt x="25267" y="56105"/>
                          <a:pt x="22208" y="57162"/>
                          <a:pt x="18439" y="57162"/>
                        </a:cubicBezTo>
                        <a:cubicBezTo>
                          <a:pt x="15767" y="57162"/>
                          <a:pt x="12947" y="56699"/>
                          <a:pt x="9978" y="55772"/>
                        </a:cubicBezTo>
                        <a:cubicBezTo>
                          <a:pt x="7019" y="54845"/>
                          <a:pt x="3852" y="53438"/>
                          <a:pt x="479" y="51549"/>
                        </a:cubicBezTo>
                        <a:lnTo>
                          <a:pt x="479" y="60157"/>
                        </a:lnTo>
                        <a:cubicBezTo>
                          <a:pt x="3906" y="61534"/>
                          <a:pt x="7109" y="62573"/>
                          <a:pt x="10086" y="63275"/>
                        </a:cubicBezTo>
                        <a:cubicBezTo>
                          <a:pt x="13073" y="63976"/>
                          <a:pt x="15803" y="64327"/>
                          <a:pt x="18277" y="64327"/>
                        </a:cubicBezTo>
                        <a:cubicBezTo>
                          <a:pt x="24799" y="64327"/>
                          <a:pt x="29999" y="62694"/>
                          <a:pt x="33876" y="59429"/>
                        </a:cubicBezTo>
                        <a:cubicBezTo>
                          <a:pt x="37753" y="56172"/>
                          <a:pt x="39692" y="51818"/>
                          <a:pt x="39692" y="46367"/>
                        </a:cubicBezTo>
                        <a:cubicBezTo>
                          <a:pt x="39692" y="43776"/>
                          <a:pt x="39206" y="41320"/>
                          <a:pt x="38234" y="38999"/>
                        </a:cubicBezTo>
                        <a:cubicBezTo>
                          <a:pt x="37272" y="36687"/>
                          <a:pt x="35509" y="33957"/>
                          <a:pt x="32945" y="30809"/>
                        </a:cubicBezTo>
                        <a:cubicBezTo>
                          <a:pt x="32243" y="29990"/>
                          <a:pt x="30008" y="27633"/>
                          <a:pt x="26238" y="23738"/>
                        </a:cubicBezTo>
                        <a:cubicBezTo>
                          <a:pt x="22478" y="19843"/>
                          <a:pt x="17166" y="14396"/>
                          <a:pt x="10302" y="73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29" name="Freeform 128">
                    <a:extLst>
                      <a:ext uri="{FF2B5EF4-FFF2-40B4-BE49-F238E27FC236}">
                        <a16:creationId xmlns:a16="http://schemas.microsoft.com/office/drawing/2014/main" id="{3AE484A1-AF0F-FB4F-90E6-25B0947D9FF0}"/>
                      </a:ext>
                    </a:extLst>
                  </p:cNvPr>
                  <p:cNvSpPr/>
                  <p:nvPr/>
                </p:nvSpPr>
                <p:spPr>
                  <a:xfrm flipV="1">
                    <a:off x="688706" y="3706283"/>
                    <a:ext cx="43517" cy="65323"/>
                  </a:xfrm>
                  <a:custGeom>
                    <a:avLst/>
                    <a:gdLst>
                      <a:gd name="connsiteX0" fmla="*/ 21819 w 43517"/>
                      <a:gd name="connsiteY0" fmla="*/ 58809 h 65323"/>
                      <a:gd name="connsiteX1" fmla="*/ 11928 w 43517"/>
                      <a:gd name="connsiteY1" fmla="*/ 52332 h 65323"/>
                      <a:gd name="connsiteX2" fmla="*/ 8622 w 43517"/>
                      <a:gd name="connsiteY2" fmla="*/ 32874 h 65323"/>
                      <a:gd name="connsiteX3" fmla="*/ 11928 w 43517"/>
                      <a:gd name="connsiteY3" fmla="*/ 13456 h 65323"/>
                      <a:gd name="connsiteX4" fmla="*/ 21819 w 43517"/>
                      <a:gd name="connsiteY4" fmla="*/ 6979 h 65323"/>
                      <a:gd name="connsiteX5" fmla="*/ 31750 w 43517"/>
                      <a:gd name="connsiteY5" fmla="*/ 13456 h 65323"/>
                      <a:gd name="connsiteX6" fmla="*/ 35070 w 43517"/>
                      <a:gd name="connsiteY6" fmla="*/ 32874 h 65323"/>
                      <a:gd name="connsiteX7" fmla="*/ 31750 w 43517"/>
                      <a:gd name="connsiteY7" fmla="*/ 52332 h 65323"/>
                      <a:gd name="connsiteX8" fmla="*/ 21819 w 43517"/>
                      <a:gd name="connsiteY8" fmla="*/ 58809 h 65323"/>
                      <a:gd name="connsiteX9" fmla="*/ 21819 w 43517"/>
                      <a:gd name="connsiteY9" fmla="*/ 65556 h 65323"/>
                      <a:gd name="connsiteX10" fmla="*/ 37998 w 43517"/>
                      <a:gd name="connsiteY10" fmla="*/ 57176 h 65323"/>
                      <a:gd name="connsiteX11" fmla="*/ 43584 w 43517"/>
                      <a:gd name="connsiteY11" fmla="*/ 32874 h 65323"/>
                      <a:gd name="connsiteX12" fmla="*/ 37998 w 43517"/>
                      <a:gd name="connsiteY12" fmla="*/ 8599 h 65323"/>
                      <a:gd name="connsiteX13" fmla="*/ 21819 w 43517"/>
                      <a:gd name="connsiteY13" fmla="*/ 233 h 65323"/>
                      <a:gd name="connsiteX14" fmla="*/ 5653 w 43517"/>
                      <a:gd name="connsiteY14" fmla="*/ 8599 h 65323"/>
                      <a:gd name="connsiteX15" fmla="*/ 67 w 43517"/>
                      <a:gd name="connsiteY15" fmla="*/ 32874 h 65323"/>
                      <a:gd name="connsiteX16" fmla="*/ 5653 w 43517"/>
                      <a:gd name="connsiteY16" fmla="*/ 57176 h 65323"/>
                      <a:gd name="connsiteX17" fmla="*/ 21819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819" y="58809"/>
                        </a:moveTo>
                        <a:cubicBezTo>
                          <a:pt x="17438" y="58809"/>
                          <a:pt x="14141" y="56650"/>
                          <a:pt x="11928" y="52332"/>
                        </a:cubicBezTo>
                        <a:cubicBezTo>
                          <a:pt x="9724" y="48023"/>
                          <a:pt x="8622" y="41537"/>
                          <a:pt x="8622" y="32874"/>
                        </a:cubicBezTo>
                        <a:cubicBezTo>
                          <a:pt x="8622" y="24247"/>
                          <a:pt x="9724" y="17774"/>
                          <a:pt x="11928" y="13456"/>
                        </a:cubicBezTo>
                        <a:cubicBezTo>
                          <a:pt x="14141" y="9138"/>
                          <a:pt x="17438" y="6979"/>
                          <a:pt x="21819" y="6979"/>
                        </a:cubicBezTo>
                        <a:cubicBezTo>
                          <a:pt x="26236" y="6979"/>
                          <a:pt x="29546" y="9138"/>
                          <a:pt x="31750" y="13456"/>
                        </a:cubicBezTo>
                        <a:cubicBezTo>
                          <a:pt x="33963" y="17774"/>
                          <a:pt x="35070" y="24247"/>
                          <a:pt x="35070" y="32874"/>
                        </a:cubicBezTo>
                        <a:cubicBezTo>
                          <a:pt x="35070" y="41537"/>
                          <a:pt x="33963" y="48023"/>
                          <a:pt x="31750" y="52332"/>
                        </a:cubicBezTo>
                        <a:cubicBezTo>
                          <a:pt x="29546" y="56650"/>
                          <a:pt x="26236" y="58809"/>
                          <a:pt x="21819" y="58809"/>
                        </a:cubicBezTo>
                        <a:close/>
                        <a:moveTo>
                          <a:pt x="21819" y="65556"/>
                        </a:moveTo>
                        <a:cubicBezTo>
                          <a:pt x="28881" y="65556"/>
                          <a:pt x="34274" y="62763"/>
                          <a:pt x="37998" y="57176"/>
                        </a:cubicBezTo>
                        <a:cubicBezTo>
                          <a:pt x="41722" y="51599"/>
                          <a:pt x="43584" y="43498"/>
                          <a:pt x="43584" y="32874"/>
                        </a:cubicBezTo>
                        <a:cubicBezTo>
                          <a:pt x="43584" y="22277"/>
                          <a:pt x="41722" y="14185"/>
                          <a:pt x="37998" y="8599"/>
                        </a:cubicBezTo>
                        <a:cubicBezTo>
                          <a:pt x="34274" y="3021"/>
                          <a:pt x="28881" y="233"/>
                          <a:pt x="21819" y="233"/>
                        </a:cubicBezTo>
                        <a:cubicBezTo>
                          <a:pt x="14766" y="233"/>
                          <a:pt x="9378" y="3021"/>
                          <a:pt x="5653" y="8599"/>
                        </a:cubicBezTo>
                        <a:cubicBezTo>
                          <a:pt x="1929" y="14185"/>
                          <a:pt x="67" y="22277"/>
                          <a:pt x="67" y="32874"/>
                        </a:cubicBezTo>
                        <a:cubicBezTo>
                          <a:pt x="67" y="43498"/>
                          <a:pt x="1929" y="51599"/>
                          <a:pt x="5653" y="57176"/>
                        </a:cubicBezTo>
                        <a:cubicBezTo>
                          <a:pt x="9378" y="62763"/>
                          <a:pt x="14766" y="65556"/>
                          <a:pt x="21819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05" name="Graphic 350">
                <a:extLst>
                  <a:ext uri="{FF2B5EF4-FFF2-40B4-BE49-F238E27FC236}">
                    <a16:creationId xmlns:a16="http://schemas.microsoft.com/office/drawing/2014/main" id="{AA1B03C0-A397-08DE-0622-B4AFF29843CE}"/>
                  </a:ext>
                </a:extLst>
              </p:cNvPr>
              <p:cNvGrpSpPr/>
              <p:nvPr/>
            </p:nvGrpSpPr>
            <p:grpSpPr>
              <a:xfrm>
                <a:off x="1074583" y="3654382"/>
                <a:ext cx="99933" cy="117223"/>
                <a:chOff x="1074583" y="3654382"/>
                <a:chExt cx="99933" cy="117223"/>
              </a:xfrm>
              <a:solidFill>
                <a:srgbClr val="000000"/>
              </a:solidFill>
            </p:grpSpPr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6A657010-29FF-7B85-C8A2-5396EC18CE38}"/>
                    </a:ext>
                  </a:extLst>
                </p:cNvPr>
                <p:cNvSpPr/>
                <p:nvPr/>
              </p:nvSpPr>
              <p:spPr>
                <a:xfrm>
                  <a:off x="1125306" y="3654382"/>
                  <a:ext cx="7196" cy="25188"/>
                </a:xfrm>
                <a:custGeom>
                  <a:avLst/>
                  <a:gdLst>
                    <a:gd name="connsiteX0" fmla="*/ 156 w 7196"/>
                    <a:gd name="connsiteY0" fmla="*/ 257 h 25188"/>
                    <a:gd name="connsiteX1" fmla="*/ 156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156" y="257"/>
                      </a:moveTo>
                      <a:lnTo>
                        <a:pt x="156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23" name="Graphic 350">
                  <a:extLst>
                    <a:ext uri="{FF2B5EF4-FFF2-40B4-BE49-F238E27FC236}">
                      <a16:creationId xmlns:a16="http://schemas.microsoft.com/office/drawing/2014/main" id="{BB56085E-D2BD-605A-3998-C6FE022A9E73}"/>
                    </a:ext>
                  </a:extLst>
                </p:cNvPr>
                <p:cNvGrpSpPr/>
                <p:nvPr/>
              </p:nvGrpSpPr>
              <p:grpSpPr>
                <a:xfrm>
                  <a:off x="1074583" y="3706283"/>
                  <a:ext cx="99933" cy="65323"/>
                  <a:chOff x="1074583" y="3706283"/>
                  <a:chExt cx="99933" cy="65323"/>
                </a:xfrm>
                <a:solidFill>
                  <a:srgbClr val="000000"/>
                </a:solidFill>
              </p:grpSpPr>
              <p:sp>
                <p:nvSpPr>
                  <p:cNvPr id="124" name="Freeform 123">
                    <a:extLst>
                      <a:ext uri="{FF2B5EF4-FFF2-40B4-BE49-F238E27FC236}">
                        <a16:creationId xmlns:a16="http://schemas.microsoft.com/office/drawing/2014/main" id="{C2498707-96EA-ACD3-F269-F60D77078A73}"/>
                      </a:ext>
                    </a:extLst>
                  </p:cNvPr>
                  <p:cNvSpPr/>
                  <p:nvPr/>
                </p:nvSpPr>
                <p:spPr>
                  <a:xfrm flipV="1">
                    <a:off x="1074583" y="3707416"/>
                    <a:ext cx="45878" cy="62961"/>
                  </a:xfrm>
                  <a:custGeom>
                    <a:avLst/>
                    <a:gdLst>
                      <a:gd name="connsiteX0" fmla="*/ 28539 w 45878"/>
                      <a:gd name="connsiteY0" fmla="*/ 55773 h 62961"/>
                      <a:gd name="connsiteX1" fmla="*/ 7030 w 45878"/>
                      <a:gd name="connsiteY1" fmla="*/ 22160 h 62961"/>
                      <a:gd name="connsiteX2" fmla="*/ 28539 w 45878"/>
                      <a:gd name="connsiteY2" fmla="*/ 22160 h 62961"/>
                      <a:gd name="connsiteX3" fmla="*/ 26299 w 45878"/>
                      <a:gd name="connsiteY3" fmla="*/ 63194 h 62961"/>
                      <a:gd name="connsiteX4" fmla="*/ 37013 w 45878"/>
                      <a:gd name="connsiteY4" fmla="*/ 63194 h 62961"/>
                      <a:gd name="connsiteX5" fmla="*/ 37013 w 45878"/>
                      <a:gd name="connsiteY5" fmla="*/ 22160 h 62961"/>
                      <a:gd name="connsiteX6" fmla="*/ 46000 w 45878"/>
                      <a:gd name="connsiteY6" fmla="*/ 22160 h 62961"/>
                      <a:gd name="connsiteX7" fmla="*/ 46000 w 45878"/>
                      <a:gd name="connsiteY7" fmla="*/ 15076 h 62961"/>
                      <a:gd name="connsiteX8" fmla="*/ 37013 w 45878"/>
                      <a:gd name="connsiteY8" fmla="*/ 15076 h 62961"/>
                      <a:gd name="connsiteX9" fmla="*/ 37013 w 45878"/>
                      <a:gd name="connsiteY9" fmla="*/ 232 h 62961"/>
                      <a:gd name="connsiteX10" fmla="*/ 28539 w 45878"/>
                      <a:gd name="connsiteY10" fmla="*/ 232 h 62961"/>
                      <a:gd name="connsiteX11" fmla="*/ 28539 w 45878"/>
                      <a:gd name="connsiteY11" fmla="*/ 15076 h 62961"/>
                      <a:gd name="connsiteX12" fmla="*/ 121 w 45878"/>
                      <a:gd name="connsiteY12" fmla="*/ 15076 h 62961"/>
                      <a:gd name="connsiteX13" fmla="*/ 121 w 45878"/>
                      <a:gd name="connsiteY13" fmla="*/ 23293 h 62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5878" h="62961">
                        <a:moveTo>
                          <a:pt x="28539" y="55773"/>
                        </a:moveTo>
                        <a:lnTo>
                          <a:pt x="7030" y="22160"/>
                        </a:lnTo>
                        <a:lnTo>
                          <a:pt x="28539" y="22160"/>
                        </a:lnTo>
                        <a:close/>
                        <a:moveTo>
                          <a:pt x="26299" y="63194"/>
                        </a:moveTo>
                        <a:lnTo>
                          <a:pt x="37013" y="63194"/>
                        </a:lnTo>
                        <a:lnTo>
                          <a:pt x="37013" y="22160"/>
                        </a:lnTo>
                        <a:lnTo>
                          <a:pt x="46000" y="22160"/>
                        </a:lnTo>
                        <a:lnTo>
                          <a:pt x="46000" y="15076"/>
                        </a:lnTo>
                        <a:lnTo>
                          <a:pt x="37013" y="15076"/>
                        </a:lnTo>
                        <a:lnTo>
                          <a:pt x="37013" y="232"/>
                        </a:lnTo>
                        <a:lnTo>
                          <a:pt x="28539" y="232"/>
                        </a:lnTo>
                        <a:lnTo>
                          <a:pt x="28539" y="15076"/>
                        </a:lnTo>
                        <a:lnTo>
                          <a:pt x="121" y="15076"/>
                        </a:lnTo>
                        <a:lnTo>
                          <a:pt x="121" y="232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25" name="Freeform 124">
                    <a:extLst>
                      <a:ext uri="{FF2B5EF4-FFF2-40B4-BE49-F238E27FC236}">
                        <a16:creationId xmlns:a16="http://schemas.microsoft.com/office/drawing/2014/main" id="{E085F742-68A6-9A4C-F9AA-0E03004987EF}"/>
                      </a:ext>
                    </a:extLst>
                  </p:cNvPr>
                  <p:cNvSpPr/>
                  <p:nvPr/>
                </p:nvSpPr>
                <p:spPr>
                  <a:xfrm flipV="1">
                    <a:off x="1130999" y="3706283"/>
                    <a:ext cx="43517" cy="65323"/>
                  </a:xfrm>
                  <a:custGeom>
                    <a:avLst/>
                    <a:gdLst>
                      <a:gd name="connsiteX0" fmla="*/ 21880 w 43517"/>
                      <a:gd name="connsiteY0" fmla="*/ 58809 h 65323"/>
                      <a:gd name="connsiteX1" fmla="*/ 11989 w 43517"/>
                      <a:gd name="connsiteY1" fmla="*/ 52332 h 65323"/>
                      <a:gd name="connsiteX2" fmla="*/ 8683 w 43517"/>
                      <a:gd name="connsiteY2" fmla="*/ 32874 h 65323"/>
                      <a:gd name="connsiteX3" fmla="*/ 11989 w 43517"/>
                      <a:gd name="connsiteY3" fmla="*/ 13456 h 65323"/>
                      <a:gd name="connsiteX4" fmla="*/ 21880 w 43517"/>
                      <a:gd name="connsiteY4" fmla="*/ 6979 h 65323"/>
                      <a:gd name="connsiteX5" fmla="*/ 31812 w 43517"/>
                      <a:gd name="connsiteY5" fmla="*/ 13456 h 65323"/>
                      <a:gd name="connsiteX6" fmla="*/ 35131 w 43517"/>
                      <a:gd name="connsiteY6" fmla="*/ 32874 h 65323"/>
                      <a:gd name="connsiteX7" fmla="*/ 31812 w 43517"/>
                      <a:gd name="connsiteY7" fmla="*/ 52332 h 65323"/>
                      <a:gd name="connsiteX8" fmla="*/ 21880 w 43517"/>
                      <a:gd name="connsiteY8" fmla="*/ 58809 h 65323"/>
                      <a:gd name="connsiteX9" fmla="*/ 21880 w 43517"/>
                      <a:gd name="connsiteY9" fmla="*/ 65556 h 65323"/>
                      <a:gd name="connsiteX10" fmla="*/ 38059 w 43517"/>
                      <a:gd name="connsiteY10" fmla="*/ 57176 h 65323"/>
                      <a:gd name="connsiteX11" fmla="*/ 43646 w 43517"/>
                      <a:gd name="connsiteY11" fmla="*/ 32874 h 65323"/>
                      <a:gd name="connsiteX12" fmla="*/ 38059 w 43517"/>
                      <a:gd name="connsiteY12" fmla="*/ 8599 h 65323"/>
                      <a:gd name="connsiteX13" fmla="*/ 21880 w 43517"/>
                      <a:gd name="connsiteY13" fmla="*/ 233 h 65323"/>
                      <a:gd name="connsiteX14" fmla="*/ 5715 w 43517"/>
                      <a:gd name="connsiteY14" fmla="*/ 8599 h 65323"/>
                      <a:gd name="connsiteX15" fmla="*/ 128 w 43517"/>
                      <a:gd name="connsiteY15" fmla="*/ 32874 h 65323"/>
                      <a:gd name="connsiteX16" fmla="*/ 5715 w 43517"/>
                      <a:gd name="connsiteY16" fmla="*/ 57176 h 65323"/>
                      <a:gd name="connsiteX17" fmla="*/ 21880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880" y="58809"/>
                        </a:moveTo>
                        <a:cubicBezTo>
                          <a:pt x="17499" y="58809"/>
                          <a:pt x="14202" y="56650"/>
                          <a:pt x="11989" y="52332"/>
                        </a:cubicBezTo>
                        <a:cubicBezTo>
                          <a:pt x="9785" y="48023"/>
                          <a:pt x="8683" y="41537"/>
                          <a:pt x="8683" y="32874"/>
                        </a:cubicBezTo>
                        <a:cubicBezTo>
                          <a:pt x="8683" y="24247"/>
                          <a:pt x="9785" y="17774"/>
                          <a:pt x="11989" y="13456"/>
                        </a:cubicBezTo>
                        <a:cubicBezTo>
                          <a:pt x="14202" y="9138"/>
                          <a:pt x="17499" y="6979"/>
                          <a:pt x="21880" y="6979"/>
                        </a:cubicBezTo>
                        <a:cubicBezTo>
                          <a:pt x="26297" y="6979"/>
                          <a:pt x="29608" y="9138"/>
                          <a:pt x="31812" y="13456"/>
                        </a:cubicBezTo>
                        <a:cubicBezTo>
                          <a:pt x="34025" y="17774"/>
                          <a:pt x="35131" y="24247"/>
                          <a:pt x="35131" y="32874"/>
                        </a:cubicBezTo>
                        <a:cubicBezTo>
                          <a:pt x="35131" y="41537"/>
                          <a:pt x="34025" y="48023"/>
                          <a:pt x="31812" y="52332"/>
                        </a:cubicBezTo>
                        <a:cubicBezTo>
                          <a:pt x="29608" y="56650"/>
                          <a:pt x="26297" y="58809"/>
                          <a:pt x="21880" y="58809"/>
                        </a:cubicBezTo>
                        <a:close/>
                        <a:moveTo>
                          <a:pt x="21880" y="65556"/>
                        </a:moveTo>
                        <a:cubicBezTo>
                          <a:pt x="28942" y="65556"/>
                          <a:pt x="34335" y="62763"/>
                          <a:pt x="38059" y="57176"/>
                        </a:cubicBezTo>
                        <a:cubicBezTo>
                          <a:pt x="41784" y="51599"/>
                          <a:pt x="43646" y="43498"/>
                          <a:pt x="43646" y="32874"/>
                        </a:cubicBezTo>
                        <a:cubicBezTo>
                          <a:pt x="43646" y="22277"/>
                          <a:pt x="41784" y="14185"/>
                          <a:pt x="38059" y="8599"/>
                        </a:cubicBezTo>
                        <a:cubicBezTo>
                          <a:pt x="34335" y="3021"/>
                          <a:pt x="28942" y="233"/>
                          <a:pt x="21880" y="233"/>
                        </a:cubicBezTo>
                        <a:cubicBezTo>
                          <a:pt x="14828" y="233"/>
                          <a:pt x="9439" y="3021"/>
                          <a:pt x="5715" y="8599"/>
                        </a:cubicBezTo>
                        <a:cubicBezTo>
                          <a:pt x="1991" y="14185"/>
                          <a:pt x="128" y="22277"/>
                          <a:pt x="128" y="32874"/>
                        </a:cubicBezTo>
                        <a:cubicBezTo>
                          <a:pt x="128" y="43498"/>
                          <a:pt x="1991" y="51599"/>
                          <a:pt x="5715" y="57176"/>
                        </a:cubicBezTo>
                        <a:cubicBezTo>
                          <a:pt x="9439" y="62763"/>
                          <a:pt x="14828" y="65556"/>
                          <a:pt x="21880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06" name="Graphic 350">
                <a:extLst>
                  <a:ext uri="{FF2B5EF4-FFF2-40B4-BE49-F238E27FC236}">
                    <a16:creationId xmlns:a16="http://schemas.microsoft.com/office/drawing/2014/main" id="{BEBC4FAA-322E-F256-76B0-8B7D18530E28}"/>
                  </a:ext>
                </a:extLst>
              </p:cNvPr>
              <p:cNvGrpSpPr/>
              <p:nvPr/>
            </p:nvGrpSpPr>
            <p:grpSpPr>
              <a:xfrm>
                <a:off x="1518691" y="3654382"/>
                <a:ext cx="98124" cy="117223"/>
                <a:chOff x="1518691" y="3654382"/>
                <a:chExt cx="98124" cy="117223"/>
              </a:xfrm>
              <a:solidFill>
                <a:srgbClr val="000000"/>
              </a:solidFill>
            </p:grpSpPr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id="{D0A60566-222E-9D9D-6200-4F0E1962FDA3}"/>
                    </a:ext>
                  </a:extLst>
                </p:cNvPr>
                <p:cNvSpPr/>
                <p:nvPr/>
              </p:nvSpPr>
              <p:spPr>
                <a:xfrm>
                  <a:off x="1567606" y="3654382"/>
                  <a:ext cx="7196" cy="25188"/>
                </a:xfrm>
                <a:custGeom>
                  <a:avLst/>
                  <a:gdLst>
                    <a:gd name="connsiteX0" fmla="*/ 218 w 7196"/>
                    <a:gd name="connsiteY0" fmla="*/ 257 h 25188"/>
                    <a:gd name="connsiteX1" fmla="*/ 218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218" y="257"/>
                      </a:moveTo>
                      <a:lnTo>
                        <a:pt x="218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9" name="Graphic 350">
                  <a:extLst>
                    <a:ext uri="{FF2B5EF4-FFF2-40B4-BE49-F238E27FC236}">
                      <a16:creationId xmlns:a16="http://schemas.microsoft.com/office/drawing/2014/main" id="{81F2EDFD-AB6D-9DFA-1852-39C98AC8AE76}"/>
                    </a:ext>
                  </a:extLst>
                </p:cNvPr>
                <p:cNvGrpSpPr/>
                <p:nvPr/>
              </p:nvGrpSpPr>
              <p:grpSpPr>
                <a:xfrm>
                  <a:off x="1518691" y="3706283"/>
                  <a:ext cx="98124" cy="65323"/>
                  <a:chOff x="1518691" y="3706283"/>
                  <a:chExt cx="98124" cy="65323"/>
                </a:xfrm>
                <a:solidFill>
                  <a:srgbClr val="000000"/>
                </a:solidFill>
              </p:grpSpPr>
              <p:sp>
                <p:nvSpPr>
                  <p:cNvPr id="120" name="Freeform 119">
                    <a:extLst>
                      <a:ext uri="{FF2B5EF4-FFF2-40B4-BE49-F238E27FC236}">
                        <a16:creationId xmlns:a16="http://schemas.microsoft.com/office/drawing/2014/main" id="{1ADC0BF6-DA96-C518-1BBD-EF9440BA8147}"/>
                      </a:ext>
                    </a:extLst>
                  </p:cNvPr>
                  <p:cNvSpPr/>
                  <p:nvPr/>
                </p:nvSpPr>
                <p:spPr>
                  <a:xfrm flipV="1">
                    <a:off x="1518691" y="3706283"/>
                    <a:ext cx="43476" cy="65323"/>
                  </a:xfrm>
                  <a:custGeom>
                    <a:avLst/>
                    <a:gdLst>
                      <a:gd name="connsiteX0" fmla="*/ 22662 w 43476"/>
                      <a:gd name="connsiteY0" fmla="*/ 36328 h 65323"/>
                      <a:gd name="connsiteX1" fmla="*/ 13568 w 43476"/>
                      <a:gd name="connsiteY1" fmla="*/ 32402 h 65323"/>
                      <a:gd name="connsiteX2" fmla="*/ 10221 w 43476"/>
                      <a:gd name="connsiteY2" fmla="*/ 21661 h 65323"/>
                      <a:gd name="connsiteX3" fmla="*/ 13568 w 43476"/>
                      <a:gd name="connsiteY3" fmla="*/ 10920 h 65323"/>
                      <a:gd name="connsiteX4" fmla="*/ 22662 w 43476"/>
                      <a:gd name="connsiteY4" fmla="*/ 6979 h 65323"/>
                      <a:gd name="connsiteX5" fmla="*/ 31744 w 43476"/>
                      <a:gd name="connsiteY5" fmla="*/ 10920 h 65323"/>
                      <a:gd name="connsiteX6" fmla="*/ 35090 w 43476"/>
                      <a:gd name="connsiteY6" fmla="*/ 21661 h 65323"/>
                      <a:gd name="connsiteX7" fmla="*/ 31744 w 43476"/>
                      <a:gd name="connsiteY7" fmla="*/ 32402 h 65323"/>
                      <a:gd name="connsiteX8" fmla="*/ 22662 w 43476"/>
                      <a:gd name="connsiteY8" fmla="*/ 36328 h 65323"/>
                      <a:gd name="connsiteX9" fmla="*/ 39570 w 43476"/>
                      <a:gd name="connsiteY9" fmla="*/ 63032 h 65323"/>
                      <a:gd name="connsiteX10" fmla="*/ 39570 w 43476"/>
                      <a:gd name="connsiteY10" fmla="*/ 55274 h 65323"/>
                      <a:gd name="connsiteX11" fmla="*/ 33093 w 43476"/>
                      <a:gd name="connsiteY11" fmla="*/ 57581 h 65323"/>
                      <a:gd name="connsiteX12" fmla="*/ 26616 w 43476"/>
                      <a:gd name="connsiteY12" fmla="*/ 58391 h 65323"/>
                      <a:gd name="connsiteX13" fmla="*/ 13730 w 43476"/>
                      <a:gd name="connsiteY13" fmla="*/ 52696 h 65323"/>
                      <a:gd name="connsiteX14" fmla="*/ 8656 w 43476"/>
                      <a:gd name="connsiteY14" fmla="*/ 35492 h 65323"/>
                      <a:gd name="connsiteX15" fmla="*/ 14890 w 43476"/>
                      <a:gd name="connsiteY15" fmla="*/ 41119 h 65323"/>
                      <a:gd name="connsiteX16" fmla="*/ 23162 w 43476"/>
                      <a:gd name="connsiteY16" fmla="*/ 43075 h 65323"/>
                      <a:gd name="connsiteX17" fmla="*/ 38153 w 43476"/>
                      <a:gd name="connsiteY17" fmla="*/ 37313 h 65323"/>
                      <a:gd name="connsiteX18" fmla="*/ 43659 w 43476"/>
                      <a:gd name="connsiteY18" fmla="*/ 21661 h 65323"/>
                      <a:gd name="connsiteX19" fmla="*/ 37924 w 43476"/>
                      <a:gd name="connsiteY19" fmla="*/ 6089 h 65323"/>
                      <a:gd name="connsiteX20" fmla="*/ 22662 w 43476"/>
                      <a:gd name="connsiteY20" fmla="*/ 233 h 65323"/>
                      <a:gd name="connsiteX21" fmla="*/ 5957 w 43476"/>
                      <a:gd name="connsiteY21" fmla="*/ 8599 h 65323"/>
                      <a:gd name="connsiteX22" fmla="*/ 182 w 43476"/>
                      <a:gd name="connsiteY22" fmla="*/ 32874 h 65323"/>
                      <a:gd name="connsiteX23" fmla="*/ 7266 w 43476"/>
                      <a:gd name="connsiteY23" fmla="*/ 56677 h 65323"/>
                      <a:gd name="connsiteX24" fmla="*/ 26279 w 43476"/>
                      <a:gd name="connsiteY24" fmla="*/ 65556 h 65323"/>
                      <a:gd name="connsiteX25" fmla="*/ 32756 w 43476"/>
                      <a:gd name="connsiteY25" fmla="*/ 64922 h 65323"/>
                      <a:gd name="connsiteX26" fmla="*/ 39570 w 43476"/>
                      <a:gd name="connsiteY26" fmla="*/ 63032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3476" h="65323">
                        <a:moveTo>
                          <a:pt x="22662" y="36328"/>
                        </a:moveTo>
                        <a:cubicBezTo>
                          <a:pt x="18839" y="36328"/>
                          <a:pt x="15808" y="35019"/>
                          <a:pt x="13568" y="32402"/>
                        </a:cubicBezTo>
                        <a:cubicBezTo>
                          <a:pt x="11337" y="29793"/>
                          <a:pt x="10221" y="26213"/>
                          <a:pt x="10221" y="21661"/>
                        </a:cubicBezTo>
                        <a:cubicBezTo>
                          <a:pt x="10221" y="17136"/>
                          <a:pt x="11337" y="13555"/>
                          <a:pt x="13568" y="10920"/>
                        </a:cubicBezTo>
                        <a:cubicBezTo>
                          <a:pt x="15808" y="8293"/>
                          <a:pt x="18839" y="6979"/>
                          <a:pt x="22662" y="6979"/>
                        </a:cubicBezTo>
                        <a:cubicBezTo>
                          <a:pt x="26486" y="6979"/>
                          <a:pt x="29513" y="8293"/>
                          <a:pt x="31744" y="10920"/>
                        </a:cubicBezTo>
                        <a:cubicBezTo>
                          <a:pt x="33975" y="13555"/>
                          <a:pt x="35090" y="17136"/>
                          <a:pt x="35090" y="21661"/>
                        </a:cubicBezTo>
                        <a:cubicBezTo>
                          <a:pt x="35090" y="26213"/>
                          <a:pt x="33975" y="29793"/>
                          <a:pt x="31744" y="32402"/>
                        </a:cubicBezTo>
                        <a:cubicBezTo>
                          <a:pt x="29513" y="35019"/>
                          <a:pt x="26486" y="36328"/>
                          <a:pt x="22662" y="36328"/>
                        </a:cubicBezTo>
                        <a:close/>
                        <a:moveTo>
                          <a:pt x="39570" y="63032"/>
                        </a:moveTo>
                        <a:lnTo>
                          <a:pt x="39570" y="55274"/>
                        </a:lnTo>
                        <a:cubicBezTo>
                          <a:pt x="37429" y="56281"/>
                          <a:pt x="35270" y="57050"/>
                          <a:pt x="33093" y="57581"/>
                        </a:cubicBezTo>
                        <a:cubicBezTo>
                          <a:pt x="30916" y="58121"/>
                          <a:pt x="28757" y="58391"/>
                          <a:pt x="26616" y="58391"/>
                        </a:cubicBezTo>
                        <a:cubicBezTo>
                          <a:pt x="20994" y="58391"/>
                          <a:pt x="16698" y="56493"/>
                          <a:pt x="13730" y="52696"/>
                        </a:cubicBezTo>
                        <a:cubicBezTo>
                          <a:pt x="10770" y="48900"/>
                          <a:pt x="9079" y="43165"/>
                          <a:pt x="8656" y="35492"/>
                        </a:cubicBezTo>
                        <a:cubicBezTo>
                          <a:pt x="10311" y="37939"/>
                          <a:pt x="12389" y="39814"/>
                          <a:pt x="14890" y="41119"/>
                        </a:cubicBezTo>
                        <a:cubicBezTo>
                          <a:pt x="17400" y="42423"/>
                          <a:pt x="20157" y="43075"/>
                          <a:pt x="23162" y="43075"/>
                        </a:cubicBezTo>
                        <a:cubicBezTo>
                          <a:pt x="29486" y="43075"/>
                          <a:pt x="34483" y="41155"/>
                          <a:pt x="38153" y="37313"/>
                        </a:cubicBezTo>
                        <a:cubicBezTo>
                          <a:pt x="41824" y="33481"/>
                          <a:pt x="43659" y="28264"/>
                          <a:pt x="43659" y="21661"/>
                        </a:cubicBezTo>
                        <a:cubicBezTo>
                          <a:pt x="43659" y="15193"/>
                          <a:pt x="41747" y="10002"/>
                          <a:pt x="37924" y="6089"/>
                        </a:cubicBezTo>
                        <a:cubicBezTo>
                          <a:pt x="34101" y="2185"/>
                          <a:pt x="29014" y="233"/>
                          <a:pt x="22662" y="233"/>
                        </a:cubicBezTo>
                        <a:cubicBezTo>
                          <a:pt x="15376" y="233"/>
                          <a:pt x="9807" y="3021"/>
                          <a:pt x="5957" y="8599"/>
                        </a:cubicBezTo>
                        <a:cubicBezTo>
                          <a:pt x="2107" y="14185"/>
                          <a:pt x="182" y="22277"/>
                          <a:pt x="182" y="32874"/>
                        </a:cubicBezTo>
                        <a:cubicBezTo>
                          <a:pt x="182" y="42823"/>
                          <a:pt x="2543" y="50758"/>
                          <a:pt x="7266" y="56677"/>
                        </a:cubicBezTo>
                        <a:cubicBezTo>
                          <a:pt x="11989" y="62596"/>
                          <a:pt x="18326" y="65556"/>
                          <a:pt x="26279" y="65556"/>
                        </a:cubicBezTo>
                        <a:cubicBezTo>
                          <a:pt x="28420" y="65556"/>
                          <a:pt x="30579" y="65344"/>
                          <a:pt x="32756" y="64922"/>
                        </a:cubicBezTo>
                        <a:cubicBezTo>
                          <a:pt x="34933" y="64499"/>
                          <a:pt x="37204" y="63869"/>
                          <a:pt x="39570" y="630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21" name="Freeform 120">
                    <a:extLst>
                      <a:ext uri="{FF2B5EF4-FFF2-40B4-BE49-F238E27FC236}">
                        <a16:creationId xmlns:a16="http://schemas.microsoft.com/office/drawing/2014/main" id="{60692C9C-538F-7AB7-E00E-3F28202AB484}"/>
                      </a:ext>
                    </a:extLst>
                  </p:cNvPr>
                  <p:cNvSpPr/>
                  <p:nvPr/>
                </p:nvSpPr>
                <p:spPr>
                  <a:xfrm flipV="1">
                    <a:off x="1573299" y="3706283"/>
                    <a:ext cx="43517" cy="65323"/>
                  </a:xfrm>
                  <a:custGeom>
                    <a:avLst/>
                    <a:gdLst>
                      <a:gd name="connsiteX0" fmla="*/ 21942 w 43517"/>
                      <a:gd name="connsiteY0" fmla="*/ 58809 h 65323"/>
                      <a:gd name="connsiteX1" fmla="*/ 12051 w 43517"/>
                      <a:gd name="connsiteY1" fmla="*/ 52332 h 65323"/>
                      <a:gd name="connsiteX2" fmla="*/ 8745 w 43517"/>
                      <a:gd name="connsiteY2" fmla="*/ 32874 h 65323"/>
                      <a:gd name="connsiteX3" fmla="*/ 12051 w 43517"/>
                      <a:gd name="connsiteY3" fmla="*/ 13456 h 65323"/>
                      <a:gd name="connsiteX4" fmla="*/ 21942 w 43517"/>
                      <a:gd name="connsiteY4" fmla="*/ 6979 h 65323"/>
                      <a:gd name="connsiteX5" fmla="*/ 31873 w 43517"/>
                      <a:gd name="connsiteY5" fmla="*/ 13456 h 65323"/>
                      <a:gd name="connsiteX6" fmla="*/ 35193 w 43517"/>
                      <a:gd name="connsiteY6" fmla="*/ 32874 h 65323"/>
                      <a:gd name="connsiteX7" fmla="*/ 31873 w 43517"/>
                      <a:gd name="connsiteY7" fmla="*/ 52332 h 65323"/>
                      <a:gd name="connsiteX8" fmla="*/ 21942 w 43517"/>
                      <a:gd name="connsiteY8" fmla="*/ 58809 h 65323"/>
                      <a:gd name="connsiteX9" fmla="*/ 21942 w 43517"/>
                      <a:gd name="connsiteY9" fmla="*/ 65556 h 65323"/>
                      <a:gd name="connsiteX10" fmla="*/ 38121 w 43517"/>
                      <a:gd name="connsiteY10" fmla="*/ 57176 h 65323"/>
                      <a:gd name="connsiteX11" fmla="*/ 43707 w 43517"/>
                      <a:gd name="connsiteY11" fmla="*/ 32874 h 65323"/>
                      <a:gd name="connsiteX12" fmla="*/ 38121 w 43517"/>
                      <a:gd name="connsiteY12" fmla="*/ 8599 h 65323"/>
                      <a:gd name="connsiteX13" fmla="*/ 21942 w 43517"/>
                      <a:gd name="connsiteY13" fmla="*/ 233 h 65323"/>
                      <a:gd name="connsiteX14" fmla="*/ 5776 w 43517"/>
                      <a:gd name="connsiteY14" fmla="*/ 8599 h 65323"/>
                      <a:gd name="connsiteX15" fmla="*/ 190 w 43517"/>
                      <a:gd name="connsiteY15" fmla="*/ 32874 h 65323"/>
                      <a:gd name="connsiteX16" fmla="*/ 5776 w 43517"/>
                      <a:gd name="connsiteY16" fmla="*/ 57176 h 65323"/>
                      <a:gd name="connsiteX17" fmla="*/ 21942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942" y="58809"/>
                        </a:moveTo>
                        <a:cubicBezTo>
                          <a:pt x="17561" y="58809"/>
                          <a:pt x="14264" y="56650"/>
                          <a:pt x="12051" y="52332"/>
                        </a:cubicBezTo>
                        <a:cubicBezTo>
                          <a:pt x="9847" y="48023"/>
                          <a:pt x="8745" y="41537"/>
                          <a:pt x="8745" y="32874"/>
                        </a:cubicBezTo>
                        <a:cubicBezTo>
                          <a:pt x="8745" y="24247"/>
                          <a:pt x="9847" y="17774"/>
                          <a:pt x="12051" y="13456"/>
                        </a:cubicBezTo>
                        <a:cubicBezTo>
                          <a:pt x="14264" y="9138"/>
                          <a:pt x="17561" y="6979"/>
                          <a:pt x="21942" y="6979"/>
                        </a:cubicBezTo>
                        <a:cubicBezTo>
                          <a:pt x="26359" y="6979"/>
                          <a:pt x="29669" y="9138"/>
                          <a:pt x="31873" y="13456"/>
                        </a:cubicBezTo>
                        <a:cubicBezTo>
                          <a:pt x="34086" y="17774"/>
                          <a:pt x="35193" y="24247"/>
                          <a:pt x="35193" y="32874"/>
                        </a:cubicBezTo>
                        <a:cubicBezTo>
                          <a:pt x="35193" y="41537"/>
                          <a:pt x="34086" y="48023"/>
                          <a:pt x="31873" y="52332"/>
                        </a:cubicBezTo>
                        <a:cubicBezTo>
                          <a:pt x="29669" y="56650"/>
                          <a:pt x="26359" y="58809"/>
                          <a:pt x="21942" y="58809"/>
                        </a:cubicBezTo>
                        <a:close/>
                        <a:moveTo>
                          <a:pt x="21942" y="65556"/>
                        </a:moveTo>
                        <a:cubicBezTo>
                          <a:pt x="29003" y="65556"/>
                          <a:pt x="34396" y="62763"/>
                          <a:pt x="38121" y="57176"/>
                        </a:cubicBezTo>
                        <a:cubicBezTo>
                          <a:pt x="41845" y="51599"/>
                          <a:pt x="43707" y="43498"/>
                          <a:pt x="43707" y="32874"/>
                        </a:cubicBezTo>
                        <a:cubicBezTo>
                          <a:pt x="43707" y="22277"/>
                          <a:pt x="41845" y="14185"/>
                          <a:pt x="38121" y="8599"/>
                        </a:cubicBezTo>
                        <a:cubicBezTo>
                          <a:pt x="34396" y="3021"/>
                          <a:pt x="29003" y="233"/>
                          <a:pt x="21942" y="233"/>
                        </a:cubicBezTo>
                        <a:cubicBezTo>
                          <a:pt x="14889" y="233"/>
                          <a:pt x="9501" y="3021"/>
                          <a:pt x="5776" y="8599"/>
                        </a:cubicBezTo>
                        <a:cubicBezTo>
                          <a:pt x="2052" y="14185"/>
                          <a:pt x="190" y="22277"/>
                          <a:pt x="190" y="32874"/>
                        </a:cubicBezTo>
                        <a:cubicBezTo>
                          <a:pt x="190" y="43498"/>
                          <a:pt x="2052" y="51599"/>
                          <a:pt x="5776" y="57176"/>
                        </a:cubicBezTo>
                        <a:cubicBezTo>
                          <a:pt x="9501" y="62763"/>
                          <a:pt x="14889" y="65556"/>
                          <a:pt x="21942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07" name="Graphic 350">
                <a:extLst>
                  <a:ext uri="{FF2B5EF4-FFF2-40B4-BE49-F238E27FC236}">
                    <a16:creationId xmlns:a16="http://schemas.microsoft.com/office/drawing/2014/main" id="{4C7BC228-0A6B-47FD-AFE7-D4F442485201}"/>
                  </a:ext>
                </a:extLst>
              </p:cNvPr>
              <p:cNvGrpSpPr/>
              <p:nvPr/>
            </p:nvGrpSpPr>
            <p:grpSpPr>
              <a:xfrm>
                <a:off x="1960816" y="3654382"/>
                <a:ext cx="98300" cy="117223"/>
                <a:chOff x="1960816" y="3654382"/>
                <a:chExt cx="98300" cy="117223"/>
              </a:xfrm>
              <a:solidFill>
                <a:srgbClr val="000000"/>
              </a:solidFill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F076BC1A-4158-2687-98FB-D1275C60BEED}"/>
                    </a:ext>
                  </a:extLst>
                </p:cNvPr>
                <p:cNvSpPr/>
                <p:nvPr/>
              </p:nvSpPr>
              <p:spPr>
                <a:xfrm>
                  <a:off x="2009906" y="3654382"/>
                  <a:ext cx="7196" cy="25188"/>
                </a:xfrm>
                <a:custGeom>
                  <a:avLst/>
                  <a:gdLst>
                    <a:gd name="connsiteX0" fmla="*/ 279 w 7196"/>
                    <a:gd name="connsiteY0" fmla="*/ 257 h 25188"/>
                    <a:gd name="connsiteX1" fmla="*/ 279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279" y="257"/>
                      </a:moveTo>
                      <a:lnTo>
                        <a:pt x="279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5" name="Graphic 350">
                  <a:extLst>
                    <a:ext uri="{FF2B5EF4-FFF2-40B4-BE49-F238E27FC236}">
                      <a16:creationId xmlns:a16="http://schemas.microsoft.com/office/drawing/2014/main" id="{B2EA06C0-68AA-5D63-0012-7D1D66B0C276}"/>
                    </a:ext>
                  </a:extLst>
                </p:cNvPr>
                <p:cNvGrpSpPr/>
                <p:nvPr/>
              </p:nvGrpSpPr>
              <p:grpSpPr>
                <a:xfrm>
                  <a:off x="1960816" y="3706283"/>
                  <a:ext cx="98300" cy="65323"/>
                  <a:chOff x="1960816" y="3706283"/>
                  <a:chExt cx="98300" cy="65323"/>
                </a:xfrm>
                <a:solidFill>
                  <a:srgbClr val="000000"/>
                </a:solidFill>
              </p:grpSpPr>
              <p:sp>
                <p:nvSpPr>
                  <p:cNvPr id="116" name="Freeform 115">
                    <a:extLst>
                      <a:ext uri="{FF2B5EF4-FFF2-40B4-BE49-F238E27FC236}">
                        <a16:creationId xmlns:a16="http://schemas.microsoft.com/office/drawing/2014/main" id="{282B8944-C879-13A2-2F86-7B8469B410B4}"/>
                      </a:ext>
                    </a:extLst>
                  </p:cNvPr>
                  <p:cNvSpPr/>
                  <p:nvPr/>
                </p:nvSpPr>
                <p:spPr>
                  <a:xfrm flipV="1">
                    <a:off x="1960816" y="3706283"/>
                    <a:ext cx="43179" cy="65323"/>
                  </a:xfrm>
                  <a:custGeom>
                    <a:avLst/>
                    <a:gdLst>
                      <a:gd name="connsiteX0" fmla="*/ 21834 w 43179"/>
                      <a:gd name="connsiteY0" fmla="*/ 31363 h 65323"/>
                      <a:gd name="connsiteX1" fmla="*/ 12280 w 43179"/>
                      <a:gd name="connsiteY1" fmla="*/ 28111 h 65323"/>
                      <a:gd name="connsiteX2" fmla="*/ 8812 w 43179"/>
                      <a:gd name="connsiteY2" fmla="*/ 19178 h 65323"/>
                      <a:gd name="connsiteX3" fmla="*/ 12280 w 43179"/>
                      <a:gd name="connsiteY3" fmla="*/ 10231 h 65323"/>
                      <a:gd name="connsiteX4" fmla="*/ 21834 w 43179"/>
                      <a:gd name="connsiteY4" fmla="*/ 6979 h 65323"/>
                      <a:gd name="connsiteX5" fmla="*/ 31401 w 43179"/>
                      <a:gd name="connsiteY5" fmla="*/ 10245 h 65323"/>
                      <a:gd name="connsiteX6" fmla="*/ 34909 w 43179"/>
                      <a:gd name="connsiteY6" fmla="*/ 19178 h 65323"/>
                      <a:gd name="connsiteX7" fmla="*/ 31428 w 43179"/>
                      <a:gd name="connsiteY7" fmla="*/ 28111 h 65323"/>
                      <a:gd name="connsiteX8" fmla="*/ 21834 w 43179"/>
                      <a:gd name="connsiteY8" fmla="*/ 31363 h 65323"/>
                      <a:gd name="connsiteX9" fmla="*/ 13319 w 43179"/>
                      <a:gd name="connsiteY9" fmla="*/ 34979 h 65323"/>
                      <a:gd name="connsiteX10" fmla="*/ 4778 w 43179"/>
                      <a:gd name="connsiteY10" fmla="*/ 40080 h 65323"/>
                      <a:gd name="connsiteX11" fmla="*/ 1728 w 43179"/>
                      <a:gd name="connsiteY11" fmla="*/ 49242 h 65323"/>
                      <a:gd name="connsiteX12" fmla="*/ 7099 w 43179"/>
                      <a:gd name="connsiteY12" fmla="*/ 61170 h 65323"/>
                      <a:gd name="connsiteX13" fmla="*/ 21834 w 43179"/>
                      <a:gd name="connsiteY13" fmla="*/ 65556 h 65323"/>
                      <a:gd name="connsiteX14" fmla="*/ 36596 w 43179"/>
                      <a:gd name="connsiteY14" fmla="*/ 61170 h 65323"/>
                      <a:gd name="connsiteX15" fmla="*/ 41953 w 43179"/>
                      <a:gd name="connsiteY15" fmla="*/ 49242 h 65323"/>
                      <a:gd name="connsiteX16" fmla="*/ 38890 w 43179"/>
                      <a:gd name="connsiteY16" fmla="*/ 40080 h 65323"/>
                      <a:gd name="connsiteX17" fmla="*/ 30402 w 43179"/>
                      <a:gd name="connsiteY17" fmla="*/ 34979 h 65323"/>
                      <a:gd name="connsiteX18" fmla="*/ 39983 w 43179"/>
                      <a:gd name="connsiteY18" fmla="*/ 29366 h 65323"/>
                      <a:gd name="connsiteX19" fmla="*/ 43424 w 43179"/>
                      <a:gd name="connsiteY19" fmla="*/ 19178 h 65323"/>
                      <a:gd name="connsiteX20" fmla="*/ 37837 w 43179"/>
                      <a:gd name="connsiteY20" fmla="*/ 5117 h 65323"/>
                      <a:gd name="connsiteX21" fmla="*/ 21834 w 43179"/>
                      <a:gd name="connsiteY21" fmla="*/ 233 h 65323"/>
                      <a:gd name="connsiteX22" fmla="*/ 5830 w 43179"/>
                      <a:gd name="connsiteY22" fmla="*/ 5117 h 65323"/>
                      <a:gd name="connsiteX23" fmla="*/ 244 w 43179"/>
                      <a:gd name="connsiteY23" fmla="*/ 19178 h 65323"/>
                      <a:gd name="connsiteX24" fmla="*/ 3698 w 43179"/>
                      <a:gd name="connsiteY24" fmla="*/ 29366 h 65323"/>
                      <a:gd name="connsiteX25" fmla="*/ 13319 w 43179"/>
                      <a:gd name="connsiteY25" fmla="*/ 34979 h 65323"/>
                      <a:gd name="connsiteX26" fmla="*/ 10202 w 43179"/>
                      <a:gd name="connsiteY26" fmla="*/ 48432 h 65323"/>
                      <a:gd name="connsiteX27" fmla="*/ 13252 w 43179"/>
                      <a:gd name="connsiteY27" fmla="*/ 40808 h 65323"/>
                      <a:gd name="connsiteX28" fmla="*/ 21834 w 43179"/>
                      <a:gd name="connsiteY28" fmla="*/ 38069 h 65323"/>
                      <a:gd name="connsiteX29" fmla="*/ 30416 w 43179"/>
                      <a:gd name="connsiteY29" fmla="*/ 40808 h 65323"/>
                      <a:gd name="connsiteX30" fmla="*/ 33519 w 43179"/>
                      <a:gd name="connsiteY30" fmla="*/ 48432 h 65323"/>
                      <a:gd name="connsiteX31" fmla="*/ 30416 w 43179"/>
                      <a:gd name="connsiteY31" fmla="*/ 56070 h 65323"/>
                      <a:gd name="connsiteX32" fmla="*/ 21834 w 43179"/>
                      <a:gd name="connsiteY32" fmla="*/ 58809 h 65323"/>
                      <a:gd name="connsiteX33" fmla="*/ 13252 w 43179"/>
                      <a:gd name="connsiteY33" fmla="*/ 56070 h 65323"/>
                      <a:gd name="connsiteX34" fmla="*/ 10202 w 43179"/>
                      <a:gd name="connsiteY34" fmla="*/ 48432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3179" h="65323">
                        <a:moveTo>
                          <a:pt x="21834" y="31363"/>
                        </a:moveTo>
                        <a:cubicBezTo>
                          <a:pt x="17786" y="31363"/>
                          <a:pt x="14601" y="30279"/>
                          <a:pt x="12280" y="28111"/>
                        </a:cubicBezTo>
                        <a:cubicBezTo>
                          <a:pt x="9968" y="25943"/>
                          <a:pt x="8812" y="22965"/>
                          <a:pt x="8812" y="19178"/>
                        </a:cubicBezTo>
                        <a:cubicBezTo>
                          <a:pt x="8812" y="15382"/>
                          <a:pt x="9968" y="12399"/>
                          <a:pt x="12280" y="10231"/>
                        </a:cubicBezTo>
                        <a:cubicBezTo>
                          <a:pt x="14601" y="8063"/>
                          <a:pt x="17786" y="6979"/>
                          <a:pt x="21834" y="6979"/>
                        </a:cubicBezTo>
                        <a:cubicBezTo>
                          <a:pt x="25882" y="6979"/>
                          <a:pt x="29071" y="8068"/>
                          <a:pt x="31401" y="10245"/>
                        </a:cubicBezTo>
                        <a:cubicBezTo>
                          <a:pt x="33740" y="12431"/>
                          <a:pt x="34909" y="15408"/>
                          <a:pt x="34909" y="19178"/>
                        </a:cubicBezTo>
                        <a:cubicBezTo>
                          <a:pt x="34909" y="22965"/>
                          <a:pt x="33749" y="25943"/>
                          <a:pt x="31428" y="28111"/>
                        </a:cubicBezTo>
                        <a:cubicBezTo>
                          <a:pt x="29116" y="30279"/>
                          <a:pt x="25918" y="31363"/>
                          <a:pt x="21834" y="31363"/>
                        </a:cubicBezTo>
                        <a:close/>
                        <a:moveTo>
                          <a:pt x="13319" y="34979"/>
                        </a:moveTo>
                        <a:cubicBezTo>
                          <a:pt x="9667" y="35879"/>
                          <a:pt x="6820" y="37579"/>
                          <a:pt x="4778" y="40080"/>
                        </a:cubicBezTo>
                        <a:cubicBezTo>
                          <a:pt x="2745" y="42589"/>
                          <a:pt x="1728" y="45644"/>
                          <a:pt x="1728" y="49242"/>
                        </a:cubicBezTo>
                        <a:cubicBezTo>
                          <a:pt x="1728" y="54270"/>
                          <a:pt x="3518" y="58247"/>
                          <a:pt x="7099" y="61170"/>
                        </a:cubicBezTo>
                        <a:cubicBezTo>
                          <a:pt x="10688" y="64094"/>
                          <a:pt x="15600" y="65556"/>
                          <a:pt x="21834" y="65556"/>
                        </a:cubicBezTo>
                        <a:cubicBezTo>
                          <a:pt x="28104" y="65556"/>
                          <a:pt x="33025" y="64094"/>
                          <a:pt x="36596" y="61170"/>
                        </a:cubicBezTo>
                        <a:cubicBezTo>
                          <a:pt x="40167" y="58247"/>
                          <a:pt x="41953" y="54270"/>
                          <a:pt x="41953" y="49242"/>
                        </a:cubicBezTo>
                        <a:cubicBezTo>
                          <a:pt x="41953" y="45644"/>
                          <a:pt x="40932" y="42589"/>
                          <a:pt x="38890" y="40080"/>
                        </a:cubicBezTo>
                        <a:cubicBezTo>
                          <a:pt x="36857" y="37579"/>
                          <a:pt x="34027" y="35879"/>
                          <a:pt x="30402" y="34979"/>
                        </a:cubicBezTo>
                        <a:cubicBezTo>
                          <a:pt x="34504" y="34025"/>
                          <a:pt x="37698" y="32154"/>
                          <a:pt x="39983" y="29366"/>
                        </a:cubicBezTo>
                        <a:cubicBezTo>
                          <a:pt x="42277" y="26586"/>
                          <a:pt x="43424" y="23190"/>
                          <a:pt x="43424" y="19178"/>
                        </a:cubicBezTo>
                        <a:cubicBezTo>
                          <a:pt x="43424" y="13070"/>
                          <a:pt x="41562" y="8383"/>
                          <a:pt x="37837" y="5117"/>
                        </a:cubicBezTo>
                        <a:cubicBezTo>
                          <a:pt x="34113" y="1861"/>
                          <a:pt x="28778" y="233"/>
                          <a:pt x="21834" y="233"/>
                        </a:cubicBezTo>
                        <a:cubicBezTo>
                          <a:pt x="14898" y="233"/>
                          <a:pt x="9563" y="1861"/>
                          <a:pt x="5830" y="5117"/>
                        </a:cubicBezTo>
                        <a:cubicBezTo>
                          <a:pt x="2106" y="8383"/>
                          <a:pt x="244" y="13070"/>
                          <a:pt x="244" y="19178"/>
                        </a:cubicBezTo>
                        <a:cubicBezTo>
                          <a:pt x="244" y="23190"/>
                          <a:pt x="1395" y="26586"/>
                          <a:pt x="3698" y="29366"/>
                        </a:cubicBezTo>
                        <a:cubicBezTo>
                          <a:pt x="6010" y="32154"/>
                          <a:pt x="9217" y="34025"/>
                          <a:pt x="13319" y="34979"/>
                        </a:cubicBezTo>
                        <a:close/>
                        <a:moveTo>
                          <a:pt x="10202" y="48432"/>
                        </a:moveTo>
                        <a:cubicBezTo>
                          <a:pt x="10202" y="45176"/>
                          <a:pt x="11219" y="42634"/>
                          <a:pt x="13252" y="40808"/>
                        </a:cubicBezTo>
                        <a:cubicBezTo>
                          <a:pt x="15294" y="38982"/>
                          <a:pt x="18154" y="38069"/>
                          <a:pt x="21834" y="38069"/>
                        </a:cubicBezTo>
                        <a:cubicBezTo>
                          <a:pt x="25495" y="38069"/>
                          <a:pt x="28356" y="38982"/>
                          <a:pt x="30416" y="40808"/>
                        </a:cubicBezTo>
                        <a:cubicBezTo>
                          <a:pt x="32485" y="42634"/>
                          <a:pt x="33519" y="45176"/>
                          <a:pt x="33519" y="48432"/>
                        </a:cubicBezTo>
                        <a:cubicBezTo>
                          <a:pt x="33519" y="51698"/>
                          <a:pt x="32485" y="54244"/>
                          <a:pt x="30416" y="56070"/>
                        </a:cubicBezTo>
                        <a:cubicBezTo>
                          <a:pt x="28356" y="57896"/>
                          <a:pt x="25495" y="58809"/>
                          <a:pt x="21834" y="58809"/>
                        </a:cubicBezTo>
                        <a:cubicBezTo>
                          <a:pt x="18154" y="58809"/>
                          <a:pt x="15294" y="57896"/>
                          <a:pt x="13252" y="56070"/>
                        </a:cubicBezTo>
                        <a:cubicBezTo>
                          <a:pt x="11219" y="54244"/>
                          <a:pt x="10202" y="51698"/>
                          <a:pt x="10202" y="484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7" name="Freeform 116">
                    <a:extLst>
                      <a:ext uri="{FF2B5EF4-FFF2-40B4-BE49-F238E27FC236}">
                        <a16:creationId xmlns:a16="http://schemas.microsoft.com/office/drawing/2014/main" id="{3E07AC89-1162-30BA-CDE8-2C11A65BE3D0}"/>
                      </a:ext>
                    </a:extLst>
                  </p:cNvPr>
                  <p:cNvSpPr/>
                  <p:nvPr/>
                </p:nvSpPr>
                <p:spPr>
                  <a:xfrm flipV="1">
                    <a:off x="2015599" y="3706283"/>
                    <a:ext cx="43517" cy="65323"/>
                  </a:xfrm>
                  <a:custGeom>
                    <a:avLst/>
                    <a:gdLst>
                      <a:gd name="connsiteX0" fmla="*/ 22003 w 43517"/>
                      <a:gd name="connsiteY0" fmla="*/ 58809 h 65323"/>
                      <a:gd name="connsiteX1" fmla="*/ 12112 w 43517"/>
                      <a:gd name="connsiteY1" fmla="*/ 52332 h 65323"/>
                      <a:gd name="connsiteX2" fmla="*/ 8806 w 43517"/>
                      <a:gd name="connsiteY2" fmla="*/ 32874 h 65323"/>
                      <a:gd name="connsiteX3" fmla="*/ 12112 w 43517"/>
                      <a:gd name="connsiteY3" fmla="*/ 13456 h 65323"/>
                      <a:gd name="connsiteX4" fmla="*/ 22003 w 43517"/>
                      <a:gd name="connsiteY4" fmla="*/ 6979 h 65323"/>
                      <a:gd name="connsiteX5" fmla="*/ 31935 w 43517"/>
                      <a:gd name="connsiteY5" fmla="*/ 13456 h 65323"/>
                      <a:gd name="connsiteX6" fmla="*/ 35254 w 43517"/>
                      <a:gd name="connsiteY6" fmla="*/ 32874 h 65323"/>
                      <a:gd name="connsiteX7" fmla="*/ 31935 w 43517"/>
                      <a:gd name="connsiteY7" fmla="*/ 52332 h 65323"/>
                      <a:gd name="connsiteX8" fmla="*/ 22003 w 43517"/>
                      <a:gd name="connsiteY8" fmla="*/ 58809 h 65323"/>
                      <a:gd name="connsiteX9" fmla="*/ 22003 w 43517"/>
                      <a:gd name="connsiteY9" fmla="*/ 65556 h 65323"/>
                      <a:gd name="connsiteX10" fmla="*/ 38182 w 43517"/>
                      <a:gd name="connsiteY10" fmla="*/ 57176 h 65323"/>
                      <a:gd name="connsiteX11" fmla="*/ 43769 w 43517"/>
                      <a:gd name="connsiteY11" fmla="*/ 32874 h 65323"/>
                      <a:gd name="connsiteX12" fmla="*/ 38182 w 43517"/>
                      <a:gd name="connsiteY12" fmla="*/ 8599 h 65323"/>
                      <a:gd name="connsiteX13" fmla="*/ 22003 w 43517"/>
                      <a:gd name="connsiteY13" fmla="*/ 233 h 65323"/>
                      <a:gd name="connsiteX14" fmla="*/ 5838 w 43517"/>
                      <a:gd name="connsiteY14" fmla="*/ 8599 h 65323"/>
                      <a:gd name="connsiteX15" fmla="*/ 251 w 43517"/>
                      <a:gd name="connsiteY15" fmla="*/ 32874 h 65323"/>
                      <a:gd name="connsiteX16" fmla="*/ 5838 w 43517"/>
                      <a:gd name="connsiteY16" fmla="*/ 57176 h 65323"/>
                      <a:gd name="connsiteX17" fmla="*/ 22003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2003" y="58809"/>
                        </a:moveTo>
                        <a:cubicBezTo>
                          <a:pt x="17622" y="58809"/>
                          <a:pt x="14325" y="56650"/>
                          <a:pt x="12112" y="52332"/>
                        </a:cubicBezTo>
                        <a:cubicBezTo>
                          <a:pt x="9908" y="48023"/>
                          <a:pt x="8806" y="41537"/>
                          <a:pt x="8806" y="32874"/>
                        </a:cubicBezTo>
                        <a:cubicBezTo>
                          <a:pt x="8806" y="24247"/>
                          <a:pt x="9908" y="17774"/>
                          <a:pt x="12112" y="13456"/>
                        </a:cubicBezTo>
                        <a:cubicBezTo>
                          <a:pt x="14325" y="9138"/>
                          <a:pt x="17622" y="6979"/>
                          <a:pt x="22003" y="6979"/>
                        </a:cubicBezTo>
                        <a:cubicBezTo>
                          <a:pt x="26420" y="6979"/>
                          <a:pt x="29731" y="9138"/>
                          <a:pt x="31935" y="13456"/>
                        </a:cubicBezTo>
                        <a:cubicBezTo>
                          <a:pt x="34148" y="17774"/>
                          <a:pt x="35254" y="24247"/>
                          <a:pt x="35254" y="32874"/>
                        </a:cubicBezTo>
                        <a:cubicBezTo>
                          <a:pt x="35254" y="41537"/>
                          <a:pt x="34148" y="48023"/>
                          <a:pt x="31935" y="52332"/>
                        </a:cubicBezTo>
                        <a:cubicBezTo>
                          <a:pt x="29731" y="56650"/>
                          <a:pt x="26420" y="58809"/>
                          <a:pt x="22003" y="58809"/>
                        </a:cubicBezTo>
                        <a:close/>
                        <a:moveTo>
                          <a:pt x="22003" y="65556"/>
                        </a:moveTo>
                        <a:cubicBezTo>
                          <a:pt x="29065" y="65556"/>
                          <a:pt x="34458" y="62763"/>
                          <a:pt x="38182" y="57176"/>
                        </a:cubicBezTo>
                        <a:cubicBezTo>
                          <a:pt x="41906" y="51599"/>
                          <a:pt x="43769" y="43498"/>
                          <a:pt x="43769" y="32874"/>
                        </a:cubicBezTo>
                        <a:cubicBezTo>
                          <a:pt x="43769" y="22277"/>
                          <a:pt x="41906" y="14185"/>
                          <a:pt x="38182" y="8599"/>
                        </a:cubicBezTo>
                        <a:cubicBezTo>
                          <a:pt x="34458" y="3021"/>
                          <a:pt x="29065" y="233"/>
                          <a:pt x="22003" y="233"/>
                        </a:cubicBezTo>
                        <a:cubicBezTo>
                          <a:pt x="14951" y="233"/>
                          <a:pt x="9562" y="3021"/>
                          <a:pt x="5838" y="8599"/>
                        </a:cubicBezTo>
                        <a:cubicBezTo>
                          <a:pt x="2113" y="14185"/>
                          <a:pt x="251" y="22277"/>
                          <a:pt x="251" y="32874"/>
                        </a:cubicBezTo>
                        <a:cubicBezTo>
                          <a:pt x="251" y="43498"/>
                          <a:pt x="2113" y="51599"/>
                          <a:pt x="5838" y="57176"/>
                        </a:cubicBezTo>
                        <a:cubicBezTo>
                          <a:pt x="9562" y="62763"/>
                          <a:pt x="14951" y="65556"/>
                          <a:pt x="22003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108" name="Graphic 350">
                <a:extLst>
                  <a:ext uri="{FF2B5EF4-FFF2-40B4-BE49-F238E27FC236}">
                    <a16:creationId xmlns:a16="http://schemas.microsoft.com/office/drawing/2014/main" id="{8FE1094D-5108-7E0C-A266-7B235F8942BC}"/>
                  </a:ext>
                </a:extLst>
              </p:cNvPr>
              <p:cNvGrpSpPr/>
              <p:nvPr/>
            </p:nvGrpSpPr>
            <p:grpSpPr>
              <a:xfrm>
                <a:off x="2379269" y="3654382"/>
                <a:ext cx="149615" cy="117223"/>
                <a:chOff x="2379269" y="3654382"/>
                <a:chExt cx="149615" cy="117223"/>
              </a:xfrm>
              <a:solidFill>
                <a:srgbClr val="000000"/>
              </a:solidFill>
            </p:grpSpPr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70CE048-05B4-3505-0CA4-9BE62DA12EFD}"/>
                    </a:ext>
                  </a:extLst>
                </p:cNvPr>
                <p:cNvSpPr/>
                <p:nvPr/>
              </p:nvSpPr>
              <p:spPr>
                <a:xfrm>
                  <a:off x="2452199" y="3654382"/>
                  <a:ext cx="7196" cy="25188"/>
                </a:xfrm>
                <a:custGeom>
                  <a:avLst/>
                  <a:gdLst>
                    <a:gd name="connsiteX0" fmla="*/ 341 w 7196"/>
                    <a:gd name="connsiteY0" fmla="*/ 257 h 25188"/>
                    <a:gd name="connsiteX1" fmla="*/ 341 w 7196"/>
                    <a:gd name="connsiteY1" fmla="*/ 25446 h 25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6" h="25188">
                      <a:moveTo>
                        <a:pt x="341" y="257"/>
                      </a:moveTo>
                      <a:lnTo>
                        <a:pt x="341" y="25446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10" name="Graphic 350">
                  <a:extLst>
                    <a:ext uri="{FF2B5EF4-FFF2-40B4-BE49-F238E27FC236}">
                      <a16:creationId xmlns:a16="http://schemas.microsoft.com/office/drawing/2014/main" id="{9C5D4942-C5D4-37F9-C96F-0EBBA85016A6}"/>
                    </a:ext>
                  </a:extLst>
                </p:cNvPr>
                <p:cNvGrpSpPr/>
                <p:nvPr/>
              </p:nvGrpSpPr>
              <p:grpSpPr>
                <a:xfrm>
                  <a:off x="2379269" y="3706283"/>
                  <a:ext cx="149615" cy="65323"/>
                  <a:chOff x="2379269" y="3706283"/>
                  <a:chExt cx="149615" cy="65323"/>
                </a:xfrm>
                <a:solidFill>
                  <a:srgbClr val="000000"/>
                </a:solidFill>
              </p:grpSpPr>
              <p:sp>
                <p:nvSpPr>
                  <p:cNvPr id="111" name="Freeform 110">
                    <a:extLst>
                      <a:ext uri="{FF2B5EF4-FFF2-40B4-BE49-F238E27FC236}">
                        <a16:creationId xmlns:a16="http://schemas.microsoft.com/office/drawing/2014/main" id="{C9DADF47-3048-D37D-7CB7-27130802F585}"/>
                      </a:ext>
                    </a:extLst>
                  </p:cNvPr>
                  <p:cNvSpPr/>
                  <p:nvPr/>
                </p:nvSpPr>
                <p:spPr>
                  <a:xfrm flipV="1">
                    <a:off x="2379269" y="3707416"/>
                    <a:ext cx="37485" cy="62961"/>
                  </a:xfrm>
                  <a:custGeom>
                    <a:avLst/>
                    <a:gdLst>
                      <a:gd name="connsiteX0" fmla="*/ 1528 w 37485"/>
                      <a:gd name="connsiteY0" fmla="*/ 7398 h 62961"/>
                      <a:gd name="connsiteX1" fmla="*/ 15440 w 37485"/>
                      <a:gd name="connsiteY1" fmla="*/ 7398 h 62961"/>
                      <a:gd name="connsiteX2" fmla="*/ 15440 w 37485"/>
                      <a:gd name="connsiteY2" fmla="*/ 55435 h 62961"/>
                      <a:gd name="connsiteX3" fmla="*/ 301 w 37485"/>
                      <a:gd name="connsiteY3" fmla="*/ 52399 h 62961"/>
                      <a:gd name="connsiteX4" fmla="*/ 301 w 37485"/>
                      <a:gd name="connsiteY4" fmla="*/ 60158 h 62961"/>
                      <a:gd name="connsiteX5" fmla="*/ 15360 w 37485"/>
                      <a:gd name="connsiteY5" fmla="*/ 63194 h 62961"/>
                      <a:gd name="connsiteX6" fmla="*/ 23874 w 37485"/>
                      <a:gd name="connsiteY6" fmla="*/ 63194 h 62961"/>
                      <a:gd name="connsiteX7" fmla="*/ 23874 w 37485"/>
                      <a:gd name="connsiteY7" fmla="*/ 7398 h 62961"/>
                      <a:gd name="connsiteX8" fmla="*/ 37786 w 37485"/>
                      <a:gd name="connsiteY8" fmla="*/ 7398 h 62961"/>
                      <a:gd name="connsiteX9" fmla="*/ 37786 w 37485"/>
                      <a:gd name="connsiteY9" fmla="*/ 232 h 62961"/>
                      <a:gd name="connsiteX10" fmla="*/ 1528 w 37485"/>
                      <a:gd name="connsiteY10" fmla="*/ 232 h 62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485" h="62961">
                        <a:moveTo>
                          <a:pt x="1528" y="7398"/>
                        </a:moveTo>
                        <a:lnTo>
                          <a:pt x="15440" y="7398"/>
                        </a:lnTo>
                        <a:lnTo>
                          <a:pt x="15440" y="55435"/>
                        </a:lnTo>
                        <a:lnTo>
                          <a:pt x="301" y="52399"/>
                        </a:lnTo>
                        <a:lnTo>
                          <a:pt x="301" y="60158"/>
                        </a:lnTo>
                        <a:lnTo>
                          <a:pt x="15360" y="63194"/>
                        </a:lnTo>
                        <a:lnTo>
                          <a:pt x="23874" y="63194"/>
                        </a:lnTo>
                        <a:lnTo>
                          <a:pt x="23874" y="7398"/>
                        </a:lnTo>
                        <a:lnTo>
                          <a:pt x="37786" y="7398"/>
                        </a:lnTo>
                        <a:lnTo>
                          <a:pt x="37786" y="232"/>
                        </a:lnTo>
                        <a:lnTo>
                          <a:pt x="1528" y="2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2" name="Freeform 111">
                    <a:extLst>
                      <a:ext uri="{FF2B5EF4-FFF2-40B4-BE49-F238E27FC236}">
                        <a16:creationId xmlns:a16="http://schemas.microsoft.com/office/drawing/2014/main" id="{D75D12FB-55FF-C47C-759C-E0DBB5123C2C}"/>
                      </a:ext>
                    </a:extLst>
                  </p:cNvPr>
                  <p:cNvSpPr/>
                  <p:nvPr/>
                </p:nvSpPr>
                <p:spPr>
                  <a:xfrm flipV="1">
                    <a:off x="2430422" y="3706283"/>
                    <a:ext cx="43517" cy="65323"/>
                  </a:xfrm>
                  <a:custGeom>
                    <a:avLst/>
                    <a:gdLst>
                      <a:gd name="connsiteX0" fmla="*/ 22061 w 43517"/>
                      <a:gd name="connsiteY0" fmla="*/ 58809 h 65323"/>
                      <a:gd name="connsiteX1" fmla="*/ 12170 w 43517"/>
                      <a:gd name="connsiteY1" fmla="*/ 52332 h 65323"/>
                      <a:gd name="connsiteX2" fmla="*/ 8864 w 43517"/>
                      <a:gd name="connsiteY2" fmla="*/ 32874 h 65323"/>
                      <a:gd name="connsiteX3" fmla="*/ 12170 w 43517"/>
                      <a:gd name="connsiteY3" fmla="*/ 13456 h 65323"/>
                      <a:gd name="connsiteX4" fmla="*/ 22061 w 43517"/>
                      <a:gd name="connsiteY4" fmla="*/ 6979 h 65323"/>
                      <a:gd name="connsiteX5" fmla="*/ 31992 w 43517"/>
                      <a:gd name="connsiteY5" fmla="*/ 13456 h 65323"/>
                      <a:gd name="connsiteX6" fmla="*/ 35312 w 43517"/>
                      <a:gd name="connsiteY6" fmla="*/ 32874 h 65323"/>
                      <a:gd name="connsiteX7" fmla="*/ 31992 w 43517"/>
                      <a:gd name="connsiteY7" fmla="*/ 52332 h 65323"/>
                      <a:gd name="connsiteX8" fmla="*/ 22061 w 43517"/>
                      <a:gd name="connsiteY8" fmla="*/ 58809 h 65323"/>
                      <a:gd name="connsiteX9" fmla="*/ 22061 w 43517"/>
                      <a:gd name="connsiteY9" fmla="*/ 65556 h 65323"/>
                      <a:gd name="connsiteX10" fmla="*/ 38240 w 43517"/>
                      <a:gd name="connsiteY10" fmla="*/ 57176 h 65323"/>
                      <a:gd name="connsiteX11" fmla="*/ 43826 w 43517"/>
                      <a:gd name="connsiteY11" fmla="*/ 32874 h 65323"/>
                      <a:gd name="connsiteX12" fmla="*/ 38240 w 43517"/>
                      <a:gd name="connsiteY12" fmla="*/ 8599 h 65323"/>
                      <a:gd name="connsiteX13" fmla="*/ 22061 w 43517"/>
                      <a:gd name="connsiteY13" fmla="*/ 233 h 65323"/>
                      <a:gd name="connsiteX14" fmla="*/ 5895 w 43517"/>
                      <a:gd name="connsiteY14" fmla="*/ 8599 h 65323"/>
                      <a:gd name="connsiteX15" fmla="*/ 309 w 43517"/>
                      <a:gd name="connsiteY15" fmla="*/ 32874 h 65323"/>
                      <a:gd name="connsiteX16" fmla="*/ 5895 w 43517"/>
                      <a:gd name="connsiteY16" fmla="*/ 57176 h 65323"/>
                      <a:gd name="connsiteX17" fmla="*/ 22061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2061" y="58809"/>
                        </a:moveTo>
                        <a:cubicBezTo>
                          <a:pt x="17680" y="58809"/>
                          <a:pt x="14383" y="56650"/>
                          <a:pt x="12170" y="52332"/>
                        </a:cubicBezTo>
                        <a:cubicBezTo>
                          <a:pt x="9966" y="48023"/>
                          <a:pt x="8864" y="41537"/>
                          <a:pt x="8864" y="32874"/>
                        </a:cubicBezTo>
                        <a:cubicBezTo>
                          <a:pt x="8864" y="24247"/>
                          <a:pt x="9966" y="17774"/>
                          <a:pt x="12170" y="13456"/>
                        </a:cubicBezTo>
                        <a:cubicBezTo>
                          <a:pt x="14383" y="9138"/>
                          <a:pt x="17680" y="6979"/>
                          <a:pt x="22061" y="6979"/>
                        </a:cubicBezTo>
                        <a:cubicBezTo>
                          <a:pt x="26478" y="6979"/>
                          <a:pt x="29788" y="9138"/>
                          <a:pt x="31992" y="13456"/>
                        </a:cubicBezTo>
                        <a:cubicBezTo>
                          <a:pt x="34205" y="17774"/>
                          <a:pt x="35312" y="24247"/>
                          <a:pt x="35312" y="32874"/>
                        </a:cubicBezTo>
                        <a:cubicBezTo>
                          <a:pt x="35312" y="41537"/>
                          <a:pt x="34205" y="48023"/>
                          <a:pt x="31992" y="52332"/>
                        </a:cubicBezTo>
                        <a:cubicBezTo>
                          <a:pt x="29788" y="56650"/>
                          <a:pt x="26478" y="58809"/>
                          <a:pt x="22061" y="58809"/>
                        </a:cubicBezTo>
                        <a:close/>
                        <a:moveTo>
                          <a:pt x="22061" y="65556"/>
                        </a:moveTo>
                        <a:cubicBezTo>
                          <a:pt x="29123" y="65556"/>
                          <a:pt x="34516" y="62763"/>
                          <a:pt x="38240" y="57176"/>
                        </a:cubicBezTo>
                        <a:cubicBezTo>
                          <a:pt x="41964" y="51599"/>
                          <a:pt x="43826" y="43498"/>
                          <a:pt x="43826" y="32874"/>
                        </a:cubicBezTo>
                        <a:cubicBezTo>
                          <a:pt x="43826" y="22277"/>
                          <a:pt x="41964" y="14185"/>
                          <a:pt x="38240" y="8599"/>
                        </a:cubicBezTo>
                        <a:cubicBezTo>
                          <a:pt x="34516" y="3021"/>
                          <a:pt x="29123" y="233"/>
                          <a:pt x="22061" y="233"/>
                        </a:cubicBezTo>
                        <a:cubicBezTo>
                          <a:pt x="15008" y="233"/>
                          <a:pt x="9620" y="3021"/>
                          <a:pt x="5895" y="8599"/>
                        </a:cubicBezTo>
                        <a:cubicBezTo>
                          <a:pt x="2171" y="14185"/>
                          <a:pt x="309" y="22277"/>
                          <a:pt x="309" y="32874"/>
                        </a:cubicBezTo>
                        <a:cubicBezTo>
                          <a:pt x="309" y="43498"/>
                          <a:pt x="2171" y="51599"/>
                          <a:pt x="5895" y="57176"/>
                        </a:cubicBezTo>
                        <a:cubicBezTo>
                          <a:pt x="9620" y="62763"/>
                          <a:pt x="15008" y="65556"/>
                          <a:pt x="22061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13" name="Freeform 112">
                    <a:extLst>
                      <a:ext uri="{FF2B5EF4-FFF2-40B4-BE49-F238E27FC236}">
                        <a16:creationId xmlns:a16="http://schemas.microsoft.com/office/drawing/2014/main" id="{BE4C9E5A-1823-24C8-83D8-9572CB7629E3}"/>
                      </a:ext>
                    </a:extLst>
                  </p:cNvPr>
                  <p:cNvSpPr/>
                  <p:nvPr/>
                </p:nvSpPr>
                <p:spPr>
                  <a:xfrm flipV="1">
                    <a:off x="2485367" y="3706283"/>
                    <a:ext cx="43517" cy="65323"/>
                  </a:xfrm>
                  <a:custGeom>
                    <a:avLst/>
                    <a:gdLst>
                      <a:gd name="connsiteX0" fmla="*/ 22068 w 43517"/>
                      <a:gd name="connsiteY0" fmla="*/ 58809 h 65323"/>
                      <a:gd name="connsiteX1" fmla="*/ 12178 w 43517"/>
                      <a:gd name="connsiteY1" fmla="*/ 52332 h 65323"/>
                      <a:gd name="connsiteX2" fmla="*/ 8872 w 43517"/>
                      <a:gd name="connsiteY2" fmla="*/ 32874 h 65323"/>
                      <a:gd name="connsiteX3" fmla="*/ 12178 w 43517"/>
                      <a:gd name="connsiteY3" fmla="*/ 13456 h 65323"/>
                      <a:gd name="connsiteX4" fmla="*/ 22068 w 43517"/>
                      <a:gd name="connsiteY4" fmla="*/ 6979 h 65323"/>
                      <a:gd name="connsiteX5" fmla="*/ 32000 w 43517"/>
                      <a:gd name="connsiteY5" fmla="*/ 13456 h 65323"/>
                      <a:gd name="connsiteX6" fmla="*/ 35319 w 43517"/>
                      <a:gd name="connsiteY6" fmla="*/ 32874 h 65323"/>
                      <a:gd name="connsiteX7" fmla="*/ 32000 w 43517"/>
                      <a:gd name="connsiteY7" fmla="*/ 52332 h 65323"/>
                      <a:gd name="connsiteX8" fmla="*/ 22068 w 43517"/>
                      <a:gd name="connsiteY8" fmla="*/ 58809 h 65323"/>
                      <a:gd name="connsiteX9" fmla="*/ 22068 w 43517"/>
                      <a:gd name="connsiteY9" fmla="*/ 65556 h 65323"/>
                      <a:gd name="connsiteX10" fmla="*/ 38247 w 43517"/>
                      <a:gd name="connsiteY10" fmla="*/ 57176 h 65323"/>
                      <a:gd name="connsiteX11" fmla="*/ 43834 w 43517"/>
                      <a:gd name="connsiteY11" fmla="*/ 32874 h 65323"/>
                      <a:gd name="connsiteX12" fmla="*/ 38247 w 43517"/>
                      <a:gd name="connsiteY12" fmla="*/ 8599 h 65323"/>
                      <a:gd name="connsiteX13" fmla="*/ 22068 w 43517"/>
                      <a:gd name="connsiteY13" fmla="*/ 233 h 65323"/>
                      <a:gd name="connsiteX14" fmla="*/ 5903 w 43517"/>
                      <a:gd name="connsiteY14" fmla="*/ 8599 h 65323"/>
                      <a:gd name="connsiteX15" fmla="*/ 317 w 43517"/>
                      <a:gd name="connsiteY15" fmla="*/ 32874 h 65323"/>
                      <a:gd name="connsiteX16" fmla="*/ 5903 w 43517"/>
                      <a:gd name="connsiteY16" fmla="*/ 57176 h 65323"/>
                      <a:gd name="connsiteX17" fmla="*/ 22068 w 43517"/>
                      <a:gd name="connsiteY17" fmla="*/ 6555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2068" y="58809"/>
                        </a:moveTo>
                        <a:cubicBezTo>
                          <a:pt x="17688" y="58809"/>
                          <a:pt x="14391" y="56650"/>
                          <a:pt x="12178" y="52332"/>
                        </a:cubicBezTo>
                        <a:cubicBezTo>
                          <a:pt x="9974" y="48023"/>
                          <a:pt x="8872" y="41537"/>
                          <a:pt x="8872" y="32874"/>
                        </a:cubicBezTo>
                        <a:cubicBezTo>
                          <a:pt x="8872" y="24247"/>
                          <a:pt x="9974" y="17774"/>
                          <a:pt x="12178" y="13456"/>
                        </a:cubicBezTo>
                        <a:cubicBezTo>
                          <a:pt x="14391" y="9138"/>
                          <a:pt x="17688" y="6979"/>
                          <a:pt x="22068" y="6979"/>
                        </a:cubicBezTo>
                        <a:cubicBezTo>
                          <a:pt x="26485" y="6979"/>
                          <a:pt x="29796" y="9138"/>
                          <a:pt x="32000" y="13456"/>
                        </a:cubicBezTo>
                        <a:cubicBezTo>
                          <a:pt x="34213" y="17774"/>
                          <a:pt x="35319" y="24247"/>
                          <a:pt x="35319" y="32874"/>
                        </a:cubicBezTo>
                        <a:cubicBezTo>
                          <a:pt x="35319" y="41537"/>
                          <a:pt x="34213" y="48023"/>
                          <a:pt x="32000" y="52332"/>
                        </a:cubicBezTo>
                        <a:cubicBezTo>
                          <a:pt x="29796" y="56650"/>
                          <a:pt x="26485" y="58809"/>
                          <a:pt x="22068" y="58809"/>
                        </a:cubicBezTo>
                        <a:close/>
                        <a:moveTo>
                          <a:pt x="22068" y="65556"/>
                        </a:moveTo>
                        <a:cubicBezTo>
                          <a:pt x="29130" y="65556"/>
                          <a:pt x="34523" y="62763"/>
                          <a:pt x="38247" y="57176"/>
                        </a:cubicBezTo>
                        <a:cubicBezTo>
                          <a:pt x="41972" y="51599"/>
                          <a:pt x="43834" y="43498"/>
                          <a:pt x="43834" y="32874"/>
                        </a:cubicBezTo>
                        <a:cubicBezTo>
                          <a:pt x="43834" y="22277"/>
                          <a:pt x="41972" y="14185"/>
                          <a:pt x="38247" y="8599"/>
                        </a:cubicBezTo>
                        <a:cubicBezTo>
                          <a:pt x="34523" y="3021"/>
                          <a:pt x="29130" y="233"/>
                          <a:pt x="22068" y="233"/>
                        </a:cubicBezTo>
                        <a:cubicBezTo>
                          <a:pt x="15016" y="233"/>
                          <a:pt x="9627" y="3021"/>
                          <a:pt x="5903" y="8599"/>
                        </a:cubicBezTo>
                        <a:cubicBezTo>
                          <a:pt x="2179" y="14185"/>
                          <a:pt x="317" y="22277"/>
                          <a:pt x="317" y="32874"/>
                        </a:cubicBezTo>
                        <a:cubicBezTo>
                          <a:pt x="317" y="43498"/>
                          <a:pt x="2179" y="51599"/>
                          <a:pt x="5903" y="57176"/>
                        </a:cubicBezTo>
                        <a:cubicBezTo>
                          <a:pt x="9627" y="62763"/>
                          <a:pt x="15016" y="65556"/>
                          <a:pt x="22068" y="655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</p:grpSp>
        <p:grpSp>
          <p:nvGrpSpPr>
            <p:cNvPr id="75" name="Graphic 350">
              <a:extLst>
                <a:ext uri="{FF2B5EF4-FFF2-40B4-BE49-F238E27FC236}">
                  <a16:creationId xmlns:a16="http://schemas.microsoft.com/office/drawing/2014/main" id="{A1841DA8-FC19-E1B1-DD84-39414B20DA54}"/>
                </a:ext>
              </a:extLst>
            </p:cNvPr>
            <p:cNvGrpSpPr/>
            <p:nvPr/>
          </p:nvGrpSpPr>
          <p:grpSpPr>
            <a:xfrm>
              <a:off x="7103526" y="2029795"/>
              <a:ext cx="256534" cy="708049"/>
              <a:chOff x="82550" y="2988275"/>
              <a:chExt cx="181387" cy="500638"/>
            </a:xfrm>
            <a:solidFill>
              <a:srgbClr val="000000"/>
            </a:solidFill>
          </p:grpSpPr>
          <p:grpSp>
            <p:nvGrpSpPr>
              <p:cNvPr id="86" name="Graphic 350">
                <a:extLst>
                  <a:ext uri="{FF2B5EF4-FFF2-40B4-BE49-F238E27FC236}">
                    <a16:creationId xmlns:a16="http://schemas.microsoft.com/office/drawing/2014/main" id="{60DD16B7-1DFA-4D17-117D-C653F13D9D11}"/>
                  </a:ext>
                </a:extLst>
              </p:cNvPr>
              <p:cNvGrpSpPr/>
              <p:nvPr/>
            </p:nvGrpSpPr>
            <p:grpSpPr>
              <a:xfrm>
                <a:off x="82550" y="3423590"/>
                <a:ext cx="181387" cy="65323"/>
                <a:chOff x="82550" y="3423590"/>
                <a:chExt cx="181387" cy="65323"/>
              </a:xfrm>
              <a:solidFill>
                <a:srgbClr val="000000"/>
              </a:solidFill>
            </p:grpSpPr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82F10724-6666-7472-B690-8EE154317EAD}"/>
                    </a:ext>
                  </a:extLst>
                </p:cNvPr>
                <p:cNvSpPr/>
                <p:nvPr/>
              </p:nvSpPr>
              <p:spPr>
                <a:xfrm>
                  <a:off x="238749" y="3454876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229 h 7196"/>
                    <a:gd name="connsiteX1" fmla="*/ 37 w 25188"/>
                    <a:gd name="connsiteY1" fmla="*/ 229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229"/>
                      </a:moveTo>
                      <a:lnTo>
                        <a:pt x="37" y="229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100" name="Graphic 350">
                  <a:extLst>
                    <a:ext uri="{FF2B5EF4-FFF2-40B4-BE49-F238E27FC236}">
                      <a16:creationId xmlns:a16="http://schemas.microsoft.com/office/drawing/2014/main" id="{863D5258-0CD4-8423-B6F9-16320C8EEC6D}"/>
                    </a:ext>
                  </a:extLst>
                </p:cNvPr>
                <p:cNvGrpSpPr/>
                <p:nvPr/>
              </p:nvGrpSpPr>
              <p:grpSpPr>
                <a:xfrm>
                  <a:off x="82550" y="3423590"/>
                  <a:ext cx="123471" cy="65323"/>
                  <a:chOff x="82550" y="3423590"/>
                  <a:chExt cx="123471" cy="65323"/>
                </a:xfrm>
                <a:solidFill>
                  <a:srgbClr val="000000"/>
                </a:solidFill>
              </p:grpSpPr>
              <p:sp>
                <p:nvSpPr>
                  <p:cNvPr id="101" name="Freeform 100">
                    <a:extLst>
                      <a:ext uri="{FF2B5EF4-FFF2-40B4-BE49-F238E27FC236}">
                        <a16:creationId xmlns:a16="http://schemas.microsoft.com/office/drawing/2014/main" id="{5DDC3099-8F83-7398-D877-122B74B7E678}"/>
                      </a:ext>
                    </a:extLst>
                  </p:cNvPr>
                  <p:cNvSpPr/>
                  <p:nvPr/>
                </p:nvSpPr>
                <p:spPr>
                  <a:xfrm flipV="1">
                    <a:off x="82550" y="3423590"/>
                    <a:ext cx="39968" cy="64095"/>
                  </a:xfrm>
                  <a:custGeom>
                    <a:avLst/>
                    <a:gdLst>
                      <a:gd name="connsiteX0" fmla="*/ 10226 w 39968"/>
                      <a:gd name="connsiteY0" fmla="*/ 7358 h 64095"/>
                      <a:gd name="connsiteX1" fmla="*/ 39952 w 39968"/>
                      <a:gd name="connsiteY1" fmla="*/ 7358 h 64095"/>
                      <a:gd name="connsiteX2" fmla="*/ 39952 w 39968"/>
                      <a:gd name="connsiteY2" fmla="*/ 192 h 64095"/>
                      <a:gd name="connsiteX3" fmla="*/ -16 w 39968"/>
                      <a:gd name="connsiteY3" fmla="*/ 192 h 64095"/>
                      <a:gd name="connsiteX4" fmla="*/ -16 w 39968"/>
                      <a:gd name="connsiteY4" fmla="*/ 7358 h 64095"/>
                      <a:gd name="connsiteX5" fmla="*/ 13194 w 39968"/>
                      <a:gd name="connsiteY5" fmla="*/ 20824 h 64095"/>
                      <a:gd name="connsiteX6" fmla="*/ 23719 w 39968"/>
                      <a:gd name="connsiteY6" fmla="*/ 31741 h 64095"/>
                      <a:gd name="connsiteX7" fmla="*/ 29427 w 39968"/>
                      <a:gd name="connsiteY7" fmla="*/ 39513 h 64095"/>
                      <a:gd name="connsiteX8" fmla="*/ 31060 w 39968"/>
                      <a:gd name="connsiteY8" fmla="*/ 45774 h 64095"/>
                      <a:gd name="connsiteX9" fmla="*/ 27538 w 39968"/>
                      <a:gd name="connsiteY9" fmla="*/ 53952 h 64095"/>
                      <a:gd name="connsiteX10" fmla="*/ 18362 w 39968"/>
                      <a:gd name="connsiteY10" fmla="*/ 57123 h 64095"/>
                      <a:gd name="connsiteX11" fmla="*/ 9902 w 39968"/>
                      <a:gd name="connsiteY11" fmla="*/ 55733 h 64095"/>
                      <a:gd name="connsiteX12" fmla="*/ 402 w 39968"/>
                      <a:gd name="connsiteY12" fmla="*/ 51509 h 64095"/>
                      <a:gd name="connsiteX13" fmla="*/ 402 w 39968"/>
                      <a:gd name="connsiteY13" fmla="*/ 60118 h 64095"/>
                      <a:gd name="connsiteX14" fmla="*/ 10010 w 39968"/>
                      <a:gd name="connsiteY14" fmla="*/ 63235 h 64095"/>
                      <a:gd name="connsiteX15" fmla="*/ 18200 w 39968"/>
                      <a:gd name="connsiteY15" fmla="*/ 64288 h 64095"/>
                      <a:gd name="connsiteX16" fmla="*/ 33799 w 39968"/>
                      <a:gd name="connsiteY16" fmla="*/ 59390 h 64095"/>
                      <a:gd name="connsiteX17" fmla="*/ 39615 w 39968"/>
                      <a:gd name="connsiteY17" fmla="*/ 46328 h 64095"/>
                      <a:gd name="connsiteX18" fmla="*/ 38158 w 39968"/>
                      <a:gd name="connsiteY18" fmla="*/ 38960 h 64095"/>
                      <a:gd name="connsiteX19" fmla="*/ 32868 w 39968"/>
                      <a:gd name="connsiteY19" fmla="*/ 30769 h 64095"/>
                      <a:gd name="connsiteX20" fmla="*/ 26162 w 39968"/>
                      <a:gd name="connsiteY20" fmla="*/ 23699 h 64095"/>
                      <a:gd name="connsiteX21" fmla="*/ 10226 w 39968"/>
                      <a:gd name="connsiteY21" fmla="*/ 7358 h 64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9968" h="64095">
                        <a:moveTo>
                          <a:pt x="10226" y="7358"/>
                        </a:moveTo>
                        <a:lnTo>
                          <a:pt x="39952" y="7358"/>
                        </a:lnTo>
                        <a:lnTo>
                          <a:pt x="39952" y="192"/>
                        </a:lnTo>
                        <a:lnTo>
                          <a:pt x="-16" y="192"/>
                        </a:lnTo>
                        <a:lnTo>
                          <a:pt x="-16" y="7358"/>
                        </a:lnTo>
                        <a:cubicBezTo>
                          <a:pt x="3213" y="10704"/>
                          <a:pt x="7617" y="15193"/>
                          <a:pt x="13194" y="20824"/>
                        </a:cubicBezTo>
                        <a:cubicBezTo>
                          <a:pt x="18781" y="26465"/>
                          <a:pt x="22289" y="30104"/>
                          <a:pt x="23719" y="31741"/>
                        </a:cubicBezTo>
                        <a:cubicBezTo>
                          <a:pt x="26445" y="34799"/>
                          <a:pt x="28348" y="37390"/>
                          <a:pt x="29427" y="39513"/>
                        </a:cubicBezTo>
                        <a:cubicBezTo>
                          <a:pt x="30516" y="41636"/>
                          <a:pt x="31060" y="43723"/>
                          <a:pt x="31060" y="45774"/>
                        </a:cubicBezTo>
                        <a:cubicBezTo>
                          <a:pt x="31060" y="49121"/>
                          <a:pt x="29886" y="51847"/>
                          <a:pt x="27538" y="53952"/>
                        </a:cubicBezTo>
                        <a:cubicBezTo>
                          <a:pt x="25190" y="56066"/>
                          <a:pt x="22132" y="57123"/>
                          <a:pt x="18362" y="57123"/>
                        </a:cubicBezTo>
                        <a:cubicBezTo>
                          <a:pt x="15690" y="57123"/>
                          <a:pt x="12870" y="56659"/>
                          <a:pt x="9902" y="55733"/>
                        </a:cubicBezTo>
                        <a:cubicBezTo>
                          <a:pt x="6942" y="54806"/>
                          <a:pt x="3776" y="53398"/>
                          <a:pt x="402" y="51509"/>
                        </a:cubicBezTo>
                        <a:lnTo>
                          <a:pt x="402" y="60118"/>
                        </a:lnTo>
                        <a:cubicBezTo>
                          <a:pt x="3829" y="61495"/>
                          <a:pt x="7032" y="62534"/>
                          <a:pt x="10010" y="63235"/>
                        </a:cubicBezTo>
                        <a:cubicBezTo>
                          <a:pt x="12996" y="63937"/>
                          <a:pt x="15726" y="64288"/>
                          <a:pt x="18200" y="64288"/>
                        </a:cubicBezTo>
                        <a:cubicBezTo>
                          <a:pt x="24722" y="64288"/>
                          <a:pt x="29922" y="62655"/>
                          <a:pt x="33799" y="59390"/>
                        </a:cubicBezTo>
                        <a:cubicBezTo>
                          <a:pt x="37676" y="56133"/>
                          <a:pt x="39615" y="51779"/>
                          <a:pt x="39615" y="46328"/>
                        </a:cubicBezTo>
                        <a:cubicBezTo>
                          <a:pt x="39615" y="43737"/>
                          <a:pt x="39129" y="41281"/>
                          <a:pt x="38158" y="38960"/>
                        </a:cubicBezTo>
                        <a:cubicBezTo>
                          <a:pt x="37195" y="36648"/>
                          <a:pt x="35432" y="33918"/>
                          <a:pt x="32868" y="30769"/>
                        </a:cubicBezTo>
                        <a:cubicBezTo>
                          <a:pt x="32166" y="29951"/>
                          <a:pt x="29931" y="27594"/>
                          <a:pt x="26162" y="23699"/>
                        </a:cubicBezTo>
                        <a:cubicBezTo>
                          <a:pt x="22401" y="19803"/>
                          <a:pt x="17089" y="14356"/>
                          <a:pt x="10226" y="735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02" name="Freeform 101">
                    <a:extLst>
                      <a:ext uri="{FF2B5EF4-FFF2-40B4-BE49-F238E27FC236}">
                        <a16:creationId xmlns:a16="http://schemas.microsoft.com/office/drawing/2014/main" id="{0F709235-6C7F-A462-3458-DE497AFF5D4E}"/>
                      </a:ext>
                    </a:extLst>
                  </p:cNvPr>
                  <p:cNvSpPr/>
                  <p:nvPr/>
                </p:nvSpPr>
                <p:spPr>
                  <a:xfrm flipV="1">
                    <a:off x="140396" y="3476972"/>
                    <a:ext cx="8905" cy="10713"/>
                  </a:xfrm>
                  <a:custGeom>
                    <a:avLst/>
                    <a:gdLst>
                      <a:gd name="connsiteX0" fmla="*/ 4 w 8905"/>
                      <a:gd name="connsiteY0" fmla="*/ 10941 h 10713"/>
                      <a:gd name="connsiteX1" fmla="*/ 8910 w 8905"/>
                      <a:gd name="connsiteY1" fmla="*/ 10941 h 10713"/>
                      <a:gd name="connsiteX2" fmla="*/ 8910 w 8905"/>
                      <a:gd name="connsiteY2" fmla="*/ 227 h 10713"/>
                      <a:gd name="connsiteX3" fmla="*/ 4 w 8905"/>
                      <a:gd name="connsiteY3" fmla="*/ 227 h 1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5" h="10713">
                        <a:moveTo>
                          <a:pt x="4" y="10941"/>
                        </a:moveTo>
                        <a:lnTo>
                          <a:pt x="8910" y="10941"/>
                        </a:lnTo>
                        <a:lnTo>
                          <a:pt x="8910" y="227"/>
                        </a:lnTo>
                        <a:lnTo>
                          <a:pt x="4" y="2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103" name="Freeform 102">
                    <a:extLst>
                      <a:ext uri="{FF2B5EF4-FFF2-40B4-BE49-F238E27FC236}">
                        <a16:creationId xmlns:a16="http://schemas.microsoft.com/office/drawing/2014/main" id="{08BFE9CB-B511-5108-BB87-36F526581368}"/>
                      </a:ext>
                    </a:extLst>
                  </p:cNvPr>
                  <p:cNvSpPr/>
                  <p:nvPr/>
                </p:nvSpPr>
                <p:spPr>
                  <a:xfrm flipV="1">
                    <a:off x="165284" y="3424724"/>
                    <a:ext cx="40737" cy="64189"/>
                  </a:xfrm>
                  <a:custGeom>
                    <a:avLst/>
                    <a:gdLst>
                      <a:gd name="connsiteX0" fmla="*/ 2653 w 40737"/>
                      <a:gd name="connsiteY0" fmla="*/ 64384 h 64189"/>
                      <a:gd name="connsiteX1" fmla="*/ 36090 w 40737"/>
                      <a:gd name="connsiteY1" fmla="*/ 64384 h 64189"/>
                      <a:gd name="connsiteX2" fmla="*/ 36090 w 40737"/>
                      <a:gd name="connsiteY2" fmla="*/ 57205 h 64189"/>
                      <a:gd name="connsiteX3" fmla="*/ 10452 w 40737"/>
                      <a:gd name="connsiteY3" fmla="*/ 57205 h 64189"/>
                      <a:gd name="connsiteX4" fmla="*/ 10452 w 40737"/>
                      <a:gd name="connsiteY4" fmla="*/ 41782 h 64189"/>
                      <a:gd name="connsiteX5" fmla="*/ 14149 w 40737"/>
                      <a:gd name="connsiteY5" fmla="*/ 42726 h 64189"/>
                      <a:gd name="connsiteX6" fmla="*/ 17874 w 40737"/>
                      <a:gd name="connsiteY6" fmla="*/ 43037 h 64189"/>
                      <a:gd name="connsiteX7" fmla="*/ 34565 w 40737"/>
                      <a:gd name="connsiteY7" fmla="*/ 37261 h 64189"/>
                      <a:gd name="connsiteX8" fmla="*/ 40732 w 40737"/>
                      <a:gd name="connsiteY8" fmla="*/ 21622 h 64189"/>
                      <a:gd name="connsiteX9" fmla="*/ 34404 w 40737"/>
                      <a:gd name="connsiteY9" fmla="*/ 5821 h 64189"/>
                      <a:gd name="connsiteX10" fmla="*/ 16565 w 40737"/>
                      <a:gd name="connsiteY10" fmla="*/ 194 h 64189"/>
                      <a:gd name="connsiteX11" fmla="*/ 8482 w 40737"/>
                      <a:gd name="connsiteY11" fmla="*/ 869 h 64189"/>
                      <a:gd name="connsiteX12" fmla="*/ -6 w 40737"/>
                      <a:gd name="connsiteY12" fmla="*/ 2893 h 64189"/>
                      <a:gd name="connsiteX13" fmla="*/ -6 w 40737"/>
                      <a:gd name="connsiteY13" fmla="*/ 11461 h 64189"/>
                      <a:gd name="connsiteX14" fmla="*/ 7834 w 40737"/>
                      <a:gd name="connsiteY14" fmla="*/ 8385 h 64189"/>
                      <a:gd name="connsiteX15" fmla="*/ 16389 w 40737"/>
                      <a:gd name="connsiteY15" fmla="*/ 7373 h 64189"/>
                      <a:gd name="connsiteX16" fmla="*/ 27940 w 40737"/>
                      <a:gd name="connsiteY16" fmla="*/ 11205 h 64189"/>
                      <a:gd name="connsiteX17" fmla="*/ 32204 w 40737"/>
                      <a:gd name="connsiteY17" fmla="*/ 21622 h 64189"/>
                      <a:gd name="connsiteX18" fmla="*/ 27940 w 40737"/>
                      <a:gd name="connsiteY18" fmla="*/ 32026 h 64189"/>
                      <a:gd name="connsiteX19" fmla="*/ 16389 w 40737"/>
                      <a:gd name="connsiteY19" fmla="*/ 35871 h 64189"/>
                      <a:gd name="connsiteX20" fmla="*/ 9575 w 40737"/>
                      <a:gd name="connsiteY20" fmla="*/ 35116 h 64189"/>
                      <a:gd name="connsiteX21" fmla="*/ 2653 w 40737"/>
                      <a:gd name="connsiteY21" fmla="*/ 32754 h 64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0737" h="64189">
                        <a:moveTo>
                          <a:pt x="2653" y="64384"/>
                        </a:moveTo>
                        <a:lnTo>
                          <a:pt x="36090" y="64384"/>
                        </a:lnTo>
                        <a:lnTo>
                          <a:pt x="36090" y="57205"/>
                        </a:lnTo>
                        <a:lnTo>
                          <a:pt x="10452" y="57205"/>
                        </a:lnTo>
                        <a:lnTo>
                          <a:pt x="10452" y="41782"/>
                        </a:lnTo>
                        <a:cubicBezTo>
                          <a:pt x="11685" y="42205"/>
                          <a:pt x="12917" y="42519"/>
                          <a:pt x="14149" y="42726"/>
                        </a:cubicBezTo>
                        <a:cubicBezTo>
                          <a:pt x="15391" y="42933"/>
                          <a:pt x="16632" y="43037"/>
                          <a:pt x="17874" y="43037"/>
                        </a:cubicBezTo>
                        <a:cubicBezTo>
                          <a:pt x="24899" y="43037"/>
                          <a:pt x="30463" y="41112"/>
                          <a:pt x="34565" y="37261"/>
                        </a:cubicBezTo>
                        <a:cubicBezTo>
                          <a:pt x="38677" y="33411"/>
                          <a:pt x="40732" y="28198"/>
                          <a:pt x="40732" y="21622"/>
                        </a:cubicBezTo>
                        <a:cubicBezTo>
                          <a:pt x="40732" y="14848"/>
                          <a:pt x="38623" y="9581"/>
                          <a:pt x="34404" y="5821"/>
                        </a:cubicBezTo>
                        <a:cubicBezTo>
                          <a:pt x="30185" y="2070"/>
                          <a:pt x="24238" y="194"/>
                          <a:pt x="16565" y="194"/>
                        </a:cubicBezTo>
                        <a:cubicBezTo>
                          <a:pt x="13920" y="194"/>
                          <a:pt x="11226" y="419"/>
                          <a:pt x="8482" y="869"/>
                        </a:cubicBezTo>
                        <a:cubicBezTo>
                          <a:pt x="5747" y="1318"/>
                          <a:pt x="2918" y="1993"/>
                          <a:pt x="-6" y="2893"/>
                        </a:cubicBezTo>
                        <a:lnTo>
                          <a:pt x="-6" y="11461"/>
                        </a:lnTo>
                        <a:cubicBezTo>
                          <a:pt x="2522" y="10085"/>
                          <a:pt x="5136" y="9059"/>
                          <a:pt x="7834" y="8385"/>
                        </a:cubicBezTo>
                        <a:cubicBezTo>
                          <a:pt x="10533" y="7710"/>
                          <a:pt x="13385" y="7373"/>
                          <a:pt x="16389" y="7373"/>
                        </a:cubicBezTo>
                        <a:cubicBezTo>
                          <a:pt x="21256" y="7373"/>
                          <a:pt x="25106" y="8650"/>
                          <a:pt x="27940" y="11205"/>
                        </a:cubicBezTo>
                        <a:cubicBezTo>
                          <a:pt x="30783" y="13760"/>
                          <a:pt x="32204" y="17232"/>
                          <a:pt x="32204" y="21622"/>
                        </a:cubicBezTo>
                        <a:cubicBezTo>
                          <a:pt x="32204" y="26003"/>
                          <a:pt x="30783" y="29471"/>
                          <a:pt x="27940" y="32026"/>
                        </a:cubicBezTo>
                        <a:cubicBezTo>
                          <a:pt x="25106" y="34590"/>
                          <a:pt x="21256" y="35871"/>
                          <a:pt x="16389" y="35871"/>
                        </a:cubicBezTo>
                        <a:cubicBezTo>
                          <a:pt x="14113" y="35871"/>
                          <a:pt x="11842" y="35620"/>
                          <a:pt x="9575" y="35116"/>
                        </a:cubicBezTo>
                        <a:cubicBezTo>
                          <a:pt x="7317" y="34612"/>
                          <a:pt x="5010" y="33825"/>
                          <a:pt x="2653" y="3275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87" name="Graphic 350">
                <a:extLst>
                  <a:ext uri="{FF2B5EF4-FFF2-40B4-BE49-F238E27FC236}">
                    <a16:creationId xmlns:a16="http://schemas.microsoft.com/office/drawing/2014/main" id="{7012D5D3-4175-66DD-C394-F77C2BC09F36}"/>
                  </a:ext>
                </a:extLst>
              </p:cNvPr>
              <p:cNvGrpSpPr/>
              <p:nvPr/>
            </p:nvGrpSpPr>
            <p:grpSpPr>
              <a:xfrm>
                <a:off x="82887" y="3205366"/>
                <a:ext cx="181049" cy="65323"/>
                <a:chOff x="82887" y="3205366"/>
                <a:chExt cx="181049" cy="65323"/>
              </a:xfrm>
              <a:solidFill>
                <a:srgbClr val="000000"/>
              </a:solidFill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146E0648-9434-470E-F503-0C07415D1582}"/>
                    </a:ext>
                  </a:extLst>
                </p:cNvPr>
                <p:cNvSpPr/>
                <p:nvPr/>
              </p:nvSpPr>
              <p:spPr>
                <a:xfrm>
                  <a:off x="238749" y="3236652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199 h 7196"/>
                    <a:gd name="connsiteX1" fmla="*/ 37 w 25188"/>
                    <a:gd name="connsiteY1" fmla="*/ 199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199"/>
                      </a:moveTo>
                      <a:lnTo>
                        <a:pt x="37" y="199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95" name="Graphic 350">
                  <a:extLst>
                    <a:ext uri="{FF2B5EF4-FFF2-40B4-BE49-F238E27FC236}">
                      <a16:creationId xmlns:a16="http://schemas.microsoft.com/office/drawing/2014/main" id="{C0B6F8E4-8095-CE01-D123-5C02AEB3D4CB}"/>
                    </a:ext>
                  </a:extLst>
                </p:cNvPr>
                <p:cNvGrpSpPr/>
                <p:nvPr/>
              </p:nvGrpSpPr>
              <p:grpSpPr>
                <a:xfrm>
                  <a:off x="82887" y="3205366"/>
                  <a:ext cx="124942" cy="65323"/>
                  <a:chOff x="82887" y="3205366"/>
                  <a:chExt cx="124942" cy="65323"/>
                </a:xfrm>
                <a:solidFill>
                  <a:srgbClr val="000000"/>
                </a:solidFill>
              </p:grpSpPr>
              <p:sp>
                <p:nvSpPr>
                  <p:cNvPr id="96" name="Freeform 95">
                    <a:extLst>
                      <a:ext uri="{FF2B5EF4-FFF2-40B4-BE49-F238E27FC236}">
                        <a16:creationId xmlns:a16="http://schemas.microsoft.com/office/drawing/2014/main" id="{3D91A252-3316-34EA-8CC4-9280A323AF01}"/>
                      </a:ext>
                    </a:extLst>
                  </p:cNvPr>
                  <p:cNvSpPr/>
                  <p:nvPr/>
                </p:nvSpPr>
                <p:spPr>
                  <a:xfrm flipV="1">
                    <a:off x="82887" y="3206499"/>
                    <a:ext cx="40737" cy="64189"/>
                  </a:xfrm>
                  <a:custGeom>
                    <a:avLst/>
                    <a:gdLst>
                      <a:gd name="connsiteX0" fmla="*/ 2641 w 40737"/>
                      <a:gd name="connsiteY0" fmla="*/ 64353 h 64189"/>
                      <a:gd name="connsiteX1" fmla="*/ 36079 w 40737"/>
                      <a:gd name="connsiteY1" fmla="*/ 64353 h 64189"/>
                      <a:gd name="connsiteX2" fmla="*/ 36079 w 40737"/>
                      <a:gd name="connsiteY2" fmla="*/ 57175 h 64189"/>
                      <a:gd name="connsiteX3" fmla="*/ 10441 w 40737"/>
                      <a:gd name="connsiteY3" fmla="*/ 57175 h 64189"/>
                      <a:gd name="connsiteX4" fmla="*/ 10441 w 40737"/>
                      <a:gd name="connsiteY4" fmla="*/ 41751 h 64189"/>
                      <a:gd name="connsiteX5" fmla="*/ 14138 w 40737"/>
                      <a:gd name="connsiteY5" fmla="*/ 42696 h 64189"/>
                      <a:gd name="connsiteX6" fmla="*/ 17862 w 40737"/>
                      <a:gd name="connsiteY6" fmla="*/ 43006 h 64189"/>
                      <a:gd name="connsiteX7" fmla="*/ 34554 w 40737"/>
                      <a:gd name="connsiteY7" fmla="*/ 37231 h 64189"/>
                      <a:gd name="connsiteX8" fmla="*/ 40721 w 40737"/>
                      <a:gd name="connsiteY8" fmla="*/ 21592 h 64189"/>
                      <a:gd name="connsiteX9" fmla="*/ 34392 w 40737"/>
                      <a:gd name="connsiteY9" fmla="*/ 5791 h 64189"/>
                      <a:gd name="connsiteX10" fmla="*/ 16553 w 40737"/>
                      <a:gd name="connsiteY10" fmla="*/ 164 h 64189"/>
                      <a:gd name="connsiteX11" fmla="*/ 8471 w 40737"/>
                      <a:gd name="connsiteY11" fmla="*/ 838 h 64189"/>
                      <a:gd name="connsiteX12" fmla="*/ -17 w 40737"/>
                      <a:gd name="connsiteY12" fmla="*/ 2862 h 64189"/>
                      <a:gd name="connsiteX13" fmla="*/ -17 w 40737"/>
                      <a:gd name="connsiteY13" fmla="*/ 11431 h 64189"/>
                      <a:gd name="connsiteX14" fmla="*/ 7823 w 40737"/>
                      <a:gd name="connsiteY14" fmla="*/ 8354 h 64189"/>
                      <a:gd name="connsiteX15" fmla="*/ 16378 w 40737"/>
                      <a:gd name="connsiteY15" fmla="*/ 7342 h 64189"/>
                      <a:gd name="connsiteX16" fmla="*/ 27929 w 40737"/>
                      <a:gd name="connsiteY16" fmla="*/ 11175 h 64189"/>
                      <a:gd name="connsiteX17" fmla="*/ 32193 w 40737"/>
                      <a:gd name="connsiteY17" fmla="*/ 21592 h 64189"/>
                      <a:gd name="connsiteX18" fmla="*/ 27929 w 40737"/>
                      <a:gd name="connsiteY18" fmla="*/ 31995 h 64189"/>
                      <a:gd name="connsiteX19" fmla="*/ 16378 w 40737"/>
                      <a:gd name="connsiteY19" fmla="*/ 35841 h 64189"/>
                      <a:gd name="connsiteX20" fmla="*/ 9564 w 40737"/>
                      <a:gd name="connsiteY20" fmla="*/ 35085 h 64189"/>
                      <a:gd name="connsiteX21" fmla="*/ 2641 w 40737"/>
                      <a:gd name="connsiteY21" fmla="*/ 32724 h 64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0737" h="64189">
                        <a:moveTo>
                          <a:pt x="2641" y="64353"/>
                        </a:moveTo>
                        <a:lnTo>
                          <a:pt x="36079" y="64353"/>
                        </a:lnTo>
                        <a:lnTo>
                          <a:pt x="36079" y="57175"/>
                        </a:lnTo>
                        <a:lnTo>
                          <a:pt x="10441" y="57175"/>
                        </a:lnTo>
                        <a:lnTo>
                          <a:pt x="10441" y="41751"/>
                        </a:lnTo>
                        <a:cubicBezTo>
                          <a:pt x="11673" y="42174"/>
                          <a:pt x="12906" y="42489"/>
                          <a:pt x="14138" y="42696"/>
                        </a:cubicBezTo>
                        <a:cubicBezTo>
                          <a:pt x="15379" y="42903"/>
                          <a:pt x="16621" y="43006"/>
                          <a:pt x="17862" y="43006"/>
                        </a:cubicBezTo>
                        <a:cubicBezTo>
                          <a:pt x="24888" y="43006"/>
                          <a:pt x="30452" y="41081"/>
                          <a:pt x="34554" y="37231"/>
                        </a:cubicBezTo>
                        <a:cubicBezTo>
                          <a:pt x="38665" y="33381"/>
                          <a:pt x="40721" y="28168"/>
                          <a:pt x="40721" y="21592"/>
                        </a:cubicBezTo>
                        <a:cubicBezTo>
                          <a:pt x="40721" y="14818"/>
                          <a:pt x="38611" y="9551"/>
                          <a:pt x="34392" y="5791"/>
                        </a:cubicBezTo>
                        <a:cubicBezTo>
                          <a:pt x="30173" y="2039"/>
                          <a:pt x="24227" y="164"/>
                          <a:pt x="16553" y="164"/>
                        </a:cubicBezTo>
                        <a:cubicBezTo>
                          <a:pt x="13909" y="164"/>
                          <a:pt x="11214" y="389"/>
                          <a:pt x="8471" y="838"/>
                        </a:cubicBezTo>
                        <a:cubicBezTo>
                          <a:pt x="5736" y="1288"/>
                          <a:pt x="2907" y="1963"/>
                          <a:pt x="-17" y="2862"/>
                        </a:cubicBezTo>
                        <a:lnTo>
                          <a:pt x="-17" y="11431"/>
                        </a:lnTo>
                        <a:cubicBezTo>
                          <a:pt x="2511" y="10055"/>
                          <a:pt x="5124" y="9029"/>
                          <a:pt x="7823" y="8354"/>
                        </a:cubicBezTo>
                        <a:cubicBezTo>
                          <a:pt x="10522" y="7680"/>
                          <a:pt x="13373" y="7342"/>
                          <a:pt x="16378" y="7342"/>
                        </a:cubicBezTo>
                        <a:cubicBezTo>
                          <a:pt x="21245" y="7342"/>
                          <a:pt x="25095" y="8620"/>
                          <a:pt x="27929" y="11175"/>
                        </a:cubicBezTo>
                        <a:cubicBezTo>
                          <a:pt x="30771" y="13729"/>
                          <a:pt x="32193" y="17202"/>
                          <a:pt x="32193" y="21592"/>
                        </a:cubicBezTo>
                        <a:cubicBezTo>
                          <a:pt x="32193" y="25973"/>
                          <a:pt x="30771" y="29441"/>
                          <a:pt x="27929" y="31995"/>
                        </a:cubicBezTo>
                        <a:cubicBezTo>
                          <a:pt x="25095" y="34559"/>
                          <a:pt x="21245" y="35841"/>
                          <a:pt x="16378" y="35841"/>
                        </a:cubicBezTo>
                        <a:cubicBezTo>
                          <a:pt x="14102" y="35841"/>
                          <a:pt x="11831" y="35589"/>
                          <a:pt x="9564" y="35085"/>
                        </a:cubicBezTo>
                        <a:cubicBezTo>
                          <a:pt x="7306" y="34582"/>
                          <a:pt x="4998" y="33795"/>
                          <a:pt x="2641" y="3272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97" name="Freeform 96">
                    <a:extLst>
                      <a:ext uri="{FF2B5EF4-FFF2-40B4-BE49-F238E27FC236}">
                        <a16:creationId xmlns:a16="http://schemas.microsoft.com/office/drawing/2014/main" id="{45908ED8-1CE8-BA9D-FCCE-41B8E8E875D7}"/>
                      </a:ext>
                    </a:extLst>
                  </p:cNvPr>
                  <p:cNvSpPr/>
                  <p:nvPr/>
                </p:nvSpPr>
                <p:spPr>
                  <a:xfrm flipV="1">
                    <a:off x="140396" y="3258747"/>
                    <a:ext cx="8905" cy="10713"/>
                  </a:xfrm>
                  <a:custGeom>
                    <a:avLst/>
                    <a:gdLst>
                      <a:gd name="connsiteX0" fmla="*/ 4 w 8905"/>
                      <a:gd name="connsiteY0" fmla="*/ 10911 h 10713"/>
                      <a:gd name="connsiteX1" fmla="*/ 8910 w 8905"/>
                      <a:gd name="connsiteY1" fmla="*/ 10911 h 10713"/>
                      <a:gd name="connsiteX2" fmla="*/ 8910 w 8905"/>
                      <a:gd name="connsiteY2" fmla="*/ 197 h 10713"/>
                      <a:gd name="connsiteX3" fmla="*/ 4 w 8905"/>
                      <a:gd name="connsiteY3" fmla="*/ 197 h 1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5" h="10713">
                        <a:moveTo>
                          <a:pt x="4" y="10911"/>
                        </a:moveTo>
                        <a:lnTo>
                          <a:pt x="8910" y="10911"/>
                        </a:lnTo>
                        <a:lnTo>
                          <a:pt x="8910" y="197"/>
                        </a:lnTo>
                        <a:lnTo>
                          <a:pt x="4" y="19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BA2BFAC5-8A8A-72C5-A0CD-F3BFC62C23C0}"/>
                      </a:ext>
                    </a:extLst>
                  </p:cNvPr>
                  <p:cNvSpPr/>
                  <p:nvPr/>
                </p:nvSpPr>
                <p:spPr>
                  <a:xfrm flipV="1">
                    <a:off x="164312" y="3205366"/>
                    <a:ext cx="43517" cy="65323"/>
                  </a:xfrm>
                  <a:custGeom>
                    <a:avLst/>
                    <a:gdLst>
                      <a:gd name="connsiteX0" fmla="*/ 21746 w 43517"/>
                      <a:gd name="connsiteY0" fmla="*/ 58739 h 65323"/>
                      <a:gd name="connsiteX1" fmla="*/ 11855 w 43517"/>
                      <a:gd name="connsiteY1" fmla="*/ 52262 h 65323"/>
                      <a:gd name="connsiteX2" fmla="*/ 8549 w 43517"/>
                      <a:gd name="connsiteY2" fmla="*/ 32804 h 65323"/>
                      <a:gd name="connsiteX3" fmla="*/ 11855 w 43517"/>
                      <a:gd name="connsiteY3" fmla="*/ 13387 h 65323"/>
                      <a:gd name="connsiteX4" fmla="*/ 21746 w 43517"/>
                      <a:gd name="connsiteY4" fmla="*/ 6910 h 65323"/>
                      <a:gd name="connsiteX5" fmla="*/ 31677 w 43517"/>
                      <a:gd name="connsiteY5" fmla="*/ 13387 h 65323"/>
                      <a:gd name="connsiteX6" fmla="*/ 34997 w 43517"/>
                      <a:gd name="connsiteY6" fmla="*/ 32804 h 65323"/>
                      <a:gd name="connsiteX7" fmla="*/ 31677 w 43517"/>
                      <a:gd name="connsiteY7" fmla="*/ 52262 h 65323"/>
                      <a:gd name="connsiteX8" fmla="*/ 21746 w 43517"/>
                      <a:gd name="connsiteY8" fmla="*/ 58739 h 65323"/>
                      <a:gd name="connsiteX9" fmla="*/ 21746 w 43517"/>
                      <a:gd name="connsiteY9" fmla="*/ 65486 h 65323"/>
                      <a:gd name="connsiteX10" fmla="*/ 37925 w 43517"/>
                      <a:gd name="connsiteY10" fmla="*/ 57107 h 65323"/>
                      <a:gd name="connsiteX11" fmla="*/ 43511 w 43517"/>
                      <a:gd name="connsiteY11" fmla="*/ 32804 h 65323"/>
                      <a:gd name="connsiteX12" fmla="*/ 37925 w 43517"/>
                      <a:gd name="connsiteY12" fmla="*/ 8529 h 65323"/>
                      <a:gd name="connsiteX13" fmla="*/ 21746 w 43517"/>
                      <a:gd name="connsiteY13" fmla="*/ 163 h 65323"/>
                      <a:gd name="connsiteX14" fmla="*/ 5580 w 43517"/>
                      <a:gd name="connsiteY14" fmla="*/ 8529 h 65323"/>
                      <a:gd name="connsiteX15" fmla="*/ -6 w 43517"/>
                      <a:gd name="connsiteY15" fmla="*/ 32804 h 65323"/>
                      <a:gd name="connsiteX16" fmla="*/ 5580 w 43517"/>
                      <a:gd name="connsiteY16" fmla="*/ 57107 h 65323"/>
                      <a:gd name="connsiteX17" fmla="*/ 21746 w 43517"/>
                      <a:gd name="connsiteY17" fmla="*/ 65486 h 6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3517" h="65323">
                        <a:moveTo>
                          <a:pt x="21746" y="58739"/>
                        </a:moveTo>
                        <a:cubicBezTo>
                          <a:pt x="17365" y="58739"/>
                          <a:pt x="14068" y="56580"/>
                          <a:pt x="11855" y="52262"/>
                        </a:cubicBezTo>
                        <a:cubicBezTo>
                          <a:pt x="9651" y="47953"/>
                          <a:pt x="8549" y="41467"/>
                          <a:pt x="8549" y="32804"/>
                        </a:cubicBezTo>
                        <a:cubicBezTo>
                          <a:pt x="8549" y="24177"/>
                          <a:pt x="9651" y="17705"/>
                          <a:pt x="11855" y="13387"/>
                        </a:cubicBezTo>
                        <a:cubicBezTo>
                          <a:pt x="14068" y="9069"/>
                          <a:pt x="17365" y="6910"/>
                          <a:pt x="21746" y="6910"/>
                        </a:cubicBezTo>
                        <a:cubicBezTo>
                          <a:pt x="26163" y="6910"/>
                          <a:pt x="29473" y="9069"/>
                          <a:pt x="31677" y="13387"/>
                        </a:cubicBezTo>
                        <a:cubicBezTo>
                          <a:pt x="33890" y="17705"/>
                          <a:pt x="34997" y="24177"/>
                          <a:pt x="34997" y="32804"/>
                        </a:cubicBezTo>
                        <a:cubicBezTo>
                          <a:pt x="34997" y="41467"/>
                          <a:pt x="33890" y="47953"/>
                          <a:pt x="31677" y="52262"/>
                        </a:cubicBezTo>
                        <a:cubicBezTo>
                          <a:pt x="29473" y="56580"/>
                          <a:pt x="26163" y="58739"/>
                          <a:pt x="21746" y="58739"/>
                        </a:cubicBezTo>
                        <a:close/>
                        <a:moveTo>
                          <a:pt x="21746" y="65486"/>
                        </a:moveTo>
                        <a:cubicBezTo>
                          <a:pt x="28808" y="65486"/>
                          <a:pt x="34201" y="62693"/>
                          <a:pt x="37925" y="57107"/>
                        </a:cubicBezTo>
                        <a:cubicBezTo>
                          <a:pt x="41649" y="51529"/>
                          <a:pt x="43511" y="43428"/>
                          <a:pt x="43511" y="32804"/>
                        </a:cubicBezTo>
                        <a:cubicBezTo>
                          <a:pt x="43511" y="22207"/>
                          <a:pt x="41649" y="14116"/>
                          <a:pt x="37925" y="8529"/>
                        </a:cubicBezTo>
                        <a:cubicBezTo>
                          <a:pt x="34201" y="2952"/>
                          <a:pt x="28808" y="163"/>
                          <a:pt x="21746" y="163"/>
                        </a:cubicBezTo>
                        <a:cubicBezTo>
                          <a:pt x="14693" y="163"/>
                          <a:pt x="9305" y="2952"/>
                          <a:pt x="5580" y="8529"/>
                        </a:cubicBezTo>
                        <a:cubicBezTo>
                          <a:pt x="1856" y="14116"/>
                          <a:pt x="-6" y="22207"/>
                          <a:pt x="-6" y="32804"/>
                        </a:cubicBezTo>
                        <a:cubicBezTo>
                          <a:pt x="-6" y="43428"/>
                          <a:pt x="1856" y="51529"/>
                          <a:pt x="5580" y="57107"/>
                        </a:cubicBezTo>
                        <a:cubicBezTo>
                          <a:pt x="9305" y="62693"/>
                          <a:pt x="14693" y="65486"/>
                          <a:pt x="21746" y="6548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  <p:grpSp>
            <p:nvGrpSpPr>
              <p:cNvPr id="88" name="Graphic 350">
                <a:extLst>
                  <a:ext uri="{FF2B5EF4-FFF2-40B4-BE49-F238E27FC236}">
                    <a16:creationId xmlns:a16="http://schemas.microsoft.com/office/drawing/2014/main" id="{DD4CCB24-1950-100A-F1AE-5F8EB81DEBBF}"/>
                  </a:ext>
                </a:extLst>
              </p:cNvPr>
              <p:cNvGrpSpPr/>
              <p:nvPr/>
            </p:nvGrpSpPr>
            <p:grpSpPr>
              <a:xfrm>
                <a:off x="83306" y="2988275"/>
                <a:ext cx="180631" cy="64189"/>
                <a:chOff x="83306" y="2988275"/>
                <a:chExt cx="180631" cy="64189"/>
              </a:xfrm>
              <a:solidFill>
                <a:srgbClr val="000000"/>
              </a:solidFill>
            </p:grpSpPr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0AA9378D-DBFF-E333-096E-38694CD6994E}"/>
                    </a:ext>
                  </a:extLst>
                </p:cNvPr>
                <p:cNvSpPr/>
                <p:nvPr/>
              </p:nvSpPr>
              <p:spPr>
                <a:xfrm>
                  <a:off x="238749" y="3018427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169 h 7196"/>
                    <a:gd name="connsiteX1" fmla="*/ 37 w 25188"/>
                    <a:gd name="connsiteY1" fmla="*/ 169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169"/>
                      </a:moveTo>
                      <a:lnTo>
                        <a:pt x="37" y="169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grpSp>
              <p:nvGrpSpPr>
                <p:cNvPr id="90" name="Graphic 350">
                  <a:extLst>
                    <a:ext uri="{FF2B5EF4-FFF2-40B4-BE49-F238E27FC236}">
                      <a16:creationId xmlns:a16="http://schemas.microsoft.com/office/drawing/2014/main" id="{A167187F-2941-67B4-B5CD-14323BC8F467}"/>
                    </a:ext>
                  </a:extLst>
                </p:cNvPr>
                <p:cNvGrpSpPr/>
                <p:nvPr/>
              </p:nvGrpSpPr>
              <p:grpSpPr>
                <a:xfrm>
                  <a:off x="83306" y="2988275"/>
                  <a:ext cx="122715" cy="64189"/>
                  <a:chOff x="83306" y="2988275"/>
                  <a:chExt cx="122715" cy="64189"/>
                </a:xfrm>
                <a:solidFill>
                  <a:srgbClr val="000000"/>
                </a:solidFill>
              </p:grpSpPr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2F87E601-4E6F-859E-64C8-2106EE22BC01}"/>
                      </a:ext>
                    </a:extLst>
                  </p:cNvPr>
                  <p:cNvSpPr/>
                  <p:nvPr/>
                </p:nvSpPr>
                <p:spPr>
                  <a:xfrm flipV="1">
                    <a:off x="83306" y="2988275"/>
                    <a:ext cx="40481" cy="62961"/>
                  </a:xfrm>
                  <a:custGeom>
                    <a:avLst/>
                    <a:gdLst>
                      <a:gd name="connsiteX0" fmla="*/ -17 w 40481"/>
                      <a:gd name="connsiteY0" fmla="*/ 63094 h 62961"/>
                      <a:gd name="connsiteX1" fmla="*/ 40464 w 40481"/>
                      <a:gd name="connsiteY1" fmla="*/ 63094 h 62961"/>
                      <a:gd name="connsiteX2" fmla="*/ 40464 w 40481"/>
                      <a:gd name="connsiteY2" fmla="*/ 59465 h 62961"/>
                      <a:gd name="connsiteX3" fmla="*/ 17606 w 40481"/>
                      <a:gd name="connsiteY3" fmla="*/ 133 h 62961"/>
                      <a:gd name="connsiteX4" fmla="*/ 8713 w 40481"/>
                      <a:gd name="connsiteY4" fmla="*/ 133 h 62961"/>
                      <a:gd name="connsiteX5" fmla="*/ 30222 w 40481"/>
                      <a:gd name="connsiteY5" fmla="*/ 55916 h 62961"/>
                      <a:gd name="connsiteX6" fmla="*/ -17 w 40481"/>
                      <a:gd name="connsiteY6" fmla="*/ 55916 h 62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481" h="62961">
                        <a:moveTo>
                          <a:pt x="-17" y="63094"/>
                        </a:moveTo>
                        <a:lnTo>
                          <a:pt x="40464" y="63094"/>
                        </a:lnTo>
                        <a:lnTo>
                          <a:pt x="40464" y="59465"/>
                        </a:lnTo>
                        <a:lnTo>
                          <a:pt x="17606" y="133"/>
                        </a:lnTo>
                        <a:lnTo>
                          <a:pt x="8713" y="133"/>
                        </a:lnTo>
                        <a:lnTo>
                          <a:pt x="30222" y="55916"/>
                        </a:lnTo>
                        <a:lnTo>
                          <a:pt x="-17" y="559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92" name="Freeform 91">
                    <a:extLst>
                      <a:ext uri="{FF2B5EF4-FFF2-40B4-BE49-F238E27FC236}">
                        <a16:creationId xmlns:a16="http://schemas.microsoft.com/office/drawing/2014/main" id="{B87B6135-8E66-2992-5EAE-1C0EAD1FE4A5}"/>
                      </a:ext>
                    </a:extLst>
                  </p:cNvPr>
                  <p:cNvSpPr/>
                  <p:nvPr/>
                </p:nvSpPr>
                <p:spPr>
                  <a:xfrm flipV="1">
                    <a:off x="140396" y="3040523"/>
                    <a:ext cx="8905" cy="10713"/>
                  </a:xfrm>
                  <a:custGeom>
                    <a:avLst/>
                    <a:gdLst>
                      <a:gd name="connsiteX0" fmla="*/ 4 w 8905"/>
                      <a:gd name="connsiteY0" fmla="*/ 10880 h 10713"/>
                      <a:gd name="connsiteX1" fmla="*/ 8910 w 8905"/>
                      <a:gd name="connsiteY1" fmla="*/ 10880 h 10713"/>
                      <a:gd name="connsiteX2" fmla="*/ 8910 w 8905"/>
                      <a:gd name="connsiteY2" fmla="*/ 166 h 10713"/>
                      <a:gd name="connsiteX3" fmla="*/ 4 w 8905"/>
                      <a:gd name="connsiteY3" fmla="*/ 166 h 1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5" h="10713">
                        <a:moveTo>
                          <a:pt x="4" y="10880"/>
                        </a:moveTo>
                        <a:lnTo>
                          <a:pt x="8910" y="10880"/>
                        </a:lnTo>
                        <a:lnTo>
                          <a:pt x="8910" y="166"/>
                        </a:lnTo>
                        <a:lnTo>
                          <a:pt x="4" y="1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  <p:sp>
                <p:nvSpPr>
                  <p:cNvPr id="93" name="Freeform 92">
                    <a:extLst>
                      <a:ext uri="{FF2B5EF4-FFF2-40B4-BE49-F238E27FC236}">
                        <a16:creationId xmlns:a16="http://schemas.microsoft.com/office/drawing/2014/main" id="{E4B7DEF6-BA3D-6290-A796-C1F8631CE240}"/>
                      </a:ext>
                    </a:extLst>
                  </p:cNvPr>
                  <p:cNvSpPr/>
                  <p:nvPr/>
                </p:nvSpPr>
                <p:spPr>
                  <a:xfrm flipV="1">
                    <a:off x="165284" y="2988275"/>
                    <a:ext cx="40737" cy="64189"/>
                  </a:xfrm>
                  <a:custGeom>
                    <a:avLst/>
                    <a:gdLst>
                      <a:gd name="connsiteX0" fmla="*/ 2653 w 40737"/>
                      <a:gd name="connsiteY0" fmla="*/ 64323 h 64189"/>
                      <a:gd name="connsiteX1" fmla="*/ 36090 w 40737"/>
                      <a:gd name="connsiteY1" fmla="*/ 64323 h 64189"/>
                      <a:gd name="connsiteX2" fmla="*/ 36090 w 40737"/>
                      <a:gd name="connsiteY2" fmla="*/ 57145 h 64189"/>
                      <a:gd name="connsiteX3" fmla="*/ 10452 w 40737"/>
                      <a:gd name="connsiteY3" fmla="*/ 57145 h 64189"/>
                      <a:gd name="connsiteX4" fmla="*/ 10452 w 40737"/>
                      <a:gd name="connsiteY4" fmla="*/ 41721 h 64189"/>
                      <a:gd name="connsiteX5" fmla="*/ 14149 w 40737"/>
                      <a:gd name="connsiteY5" fmla="*/ 42666 h 64189"/>
                      <a:gd name="connsiteX6" fmla="*/ 17874 w 40737"/>
                      <a:gd name="connsiteY6" fmla="*/ 42976 h 64189"/>
                      <a:gd name="connsiteX7" fmla="*/ 34565 w 40737"/>
                      <a:gd name="connsiteY7" fmla="*/ 37201 h 64189"/>
                      <a:gd name="connsiteX8" fmla="*/ 40732 w 40737"/>
                      <a:gd name="connsiteY8" fmla="*/ 21561 h 64189"/>
                      <a:gd name="connsiteX9" fmla="*/ 34404 w 40737"/>
                      <a:gd name="connsiteY9" fmla="*/ 5760 h 64189"/>
                      <a:gd name="connsiteX10" fmla="*/ 16565 w 40737"/>
                      <a:gd name="connsiteY10" fmla="*/ 133 h 64189"/>
                      <a:gd name="connsiteX11" fmla="*/ 8482 w 40737"/>
                      <a:gd name="connsiteY11" fmla="*/ 808 h 64189"/>
                      <a:gd name="connsiteX12" fmla="*/ -6 w 40737"/>
                      <a:gd name="connsiteY12" fmla="*/ 2832 h 64189"/>
                      <a:gd name="connsiteX13" fmla="*/ -6 w 40737"/>
                      <a:gd name="connsiteY13" fmla="*/ 11401 h 64189"/>
                      <a:gd name="connsiteX14" fmla="*/ 7834 w 40737"/>
                      <a:gd name="connsiteY14" fmla="*/ 8324 h 64189"/>
                      <a:gd name="connsiteX15" fmla="*/ 16389 w 40737"/>
                      <a:gd name="connsiteY15" fmla="*/ 7312 h 64189"/>
                      <a:gd name="connsiteX16" fmla="*/ 27940 w 40737"/>
                      <a:gd name="connsiteY16" fmla="*/ 11144 h 64189"/>
                      <a:gd name="connsiteX17" fmla="*/ 32204 w 40737"/>
                      <a:gd name="connsiteY17" fmla="*/ 21561 h 64189"/>
                      <a:gd name="connsiteX18" fmla="*/ 27940 w 40737"/>
                      <a:gd name="connsiteY18" fmla="*/ 31965 h 64189"/>
                      <a:gd name="connsiteX19" fmla="*/ 16389 w 40737"/>
                      <a:gd name="connsiteY19" fmla="*/ 35811 h 64189"/>
                      <a:gd name="connsiteX20" fmla="*/ 9575 w 40737"/>
                      <a:gd name="connsiteY20" fmla="*/ 35055 h 64189"/>
                      <a:gd name="connsiteX21" fmla="*/ 2653 w 40737"/>
                      <a:gd name="connsiteY21" fmla="*/ 32694 h 64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0737" h="64189">
                        <a:moveTo>
                          <a:pt x="2653" y="64323"/>
                        </a:moveTo>
                        <a:lnTo>
                          <a:pt x="36090" y="64323"/>
                        </a:lnTo>
                        <a:lnTo>
                          <a:pt x="36090" y="57145"/>
                        </a:lnTo>
                        <a:lnTo>
                          <a:pt x="10452" y="57145"/>
                        </a:lnTo>
                        <a:lnTo>
                          <a:pt x="10452" y="41721"/>
                        </a:lnTo>
                        <a:cubicBezTo>
                          <a:pt x="11685" y="42144"/>
                          <a:pt x="12917" y="42459"/>
                          <a:pt x="14149" y="42666"/>
                        </a:cubicBezTo>
                        <a:cubicBezTo>
                          <a:pt x="15391" y="42873"/>
                          <a:pt x="16632" y="42976"/>
                          <a:pt x="17874" y="42976"/>
                        </a:cubicBezTo>
                        <a:cubicBezTo>
                          <a:pt x="24899" y="42976"/>
                          <a:pt x="30463" y="41051"/>
                          <a:pt x="34565" y="37201"/>
                        </a:cubicBezTo>
                        <a:cubicBezTo>
                          <a:pt x="38677" y="33351"/>
                          <a:pt x="40732" y="28137"/>
                          <a:pt x="40732" y="21561"/>
                        </a:cubicBezTo>
                        <a:cubicBezTo>
                          <a:pt x="40732" y="14788"/>
                          <a:pt x="38623" y="9521"/>
                          <a:pt x="34404" y="5760"/>
                        </a:cubicBezTo>
                        <a:cubicBezTo>
                          <a:pt x="30185" y="2009"/>
                          <a:pt x="24238" y="133"/>
                          <a:pt x="16565" y="133"/>
                        </a:cubicBezTo>
                        <a:cubicBezTo>
                          <a:pt x="13920" y="133"/>
                          <a:pt x="11226" y="358"/>
                          <a:pt x="8482" y="808"/>
                        </a:cubicBezTo>
                        <a:cubicBezTo>
                          <a:pt x="5747" y="1258"/>
                          <a:pt x="2918" y="1933"/>
                          <a:pt x="-6" y="2832"/>
                        </a:cubicBezTo>
                        <a:lnTo>
                          <a:pt x="-6" y="11401"/>
                        </a:lnTo>
                        <a:cubicBezTo>
                          <a:pt x="2522" y="10024"/>
                          <a:pt x="5136" y="8999"/>
                          <a:pt x="7834" y="8324"/>
                        </a:cubicBezTo>
                        <a:cubicBezTo>
                          <a:pt x="10533" y="7649"/>
                          <a:pt x="13385" y="7312"/>
                          <a:pt x="16389" y="7312"/>
                        </a:cubicBezTo>
                        <a:cubicBezTo>
                          <a:pt x="21256" y="7312"/>
                          <a:pt x="25106" y="8589"/>
                          <a:pt x="27940" y="11144"/>
                        </a:cubicBezTo>
                        <a:cubicBezTo>
                          <a:pt x="30783" y="13699"/>
                          <a:pt x="32204" y="17171"/>
                          <a:pt x="32204" y="21561"/>
                        </a:cubicBezTo>
                        <a:cubicBezTo>
                          <a:pt x="32204" y="25942"/>
                          <a:pt x="30783" y="29410"/>
                          <a:pt x="27940" y="31965"/>
                        </a:cubicBezTo>
                        <a:cubicBezTo>
                          <a:pt x="25106" y="34529"/>
                          <a:pt x="21256" y="35811"/>
                          <a:pt x="16389" y="35811"/>
                        </a:cubicBezTo>
                        <a:cubicBezTo>
                          <a:pt x="14113" y="35811"/>
                          <a:pt x="11842" y="35559"/>
                          <a:pt x="9575" y="35055"/>
                        </a:cubicBezTo>
                        <a:cubicBezTo>
                          <a:pt x="7317" y="34551"/>
                          <a:pt x="5010" y="33764"/>
                          <a:pt x="2653" y="32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64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Proxima Nova" panose="02000506030000020004" pitchFamily="2" charset="0"/>
                    </a:endParaRPr>
                  </a:p>
                </p:txBody>
              </p:sp>
            </p:grpSp>
          </p:grpSp>
        </p:grp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B13B5327-1947-52C1-8473-D62904C9707E}"/>
                </a:ext>
              </a:extLst>
            </p:cNvPr>
            <p:cNvSpPr/>
            <p:nvPr/>
          </p:nvSpPr>
          <p:spPr>
            <a:xfrm>
              <a:off x="7360060" y="2874878"/>
              <a:ext cx="3406052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50C7737-1EE8-D4C8-91A2-ED846C4DDCF4}"/>
                </a:ext>
              </a:extLst>
            </p:cNvPr>
            <p:cNvSpPr/>
            <p:nvPr/>
          </p:nvSpPr>
          <p:spPr>
            <a:xfrm>
              <a:off x="7360060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611700B-D190-EDF5-6B61-C8B35260A149}"/>
                </a:ext>
              </a:extLst>
            </p:cNvPr>
            <p:cNvSpPr/>
            <p:nvPr/>
          </p:nvSpPr>
          <p:spPr>
            <a:xfrm>
              <a:off x="10766113" y="1790686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83C5E56-9FB4-6AA6-60AD-DB32B6A6B191}"/>
                </a:ext>
              </a:extLst>
            </p:cNvPr>
            <p:cNvSpPr/>
            <p:nvPr/>
          </p:nvSpPr>
          <p:spPr>
            <a:xfrm>
              <a:off x="7360060" y="2971866"/>
              <a:ext cx="3406052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4ECCEC39-DD86-8AEE-9B62-FF1263C29D8B}"/>
                </a:ext>
              </a:extLst>
            </p:cNvPr>
            <p:cNvSpPr/>
            <p:nvPr/>
          </p:nvSpPr>
          <p:spPr>
            <a:xfrm>
              <a:off x="7360060" y="1790686"/>
              <a:ext cx="3406052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A27A8F8-8F6A-5FD7-F7FF-8AB3F435AB4D}"/>
                </a:ext>
              </a:extLst>
            </p:cNvPr>
            <p:cNvSpPr/>
            <p:nvPr/>
          </p:nvSpPr>
          <p:spPr>
            <a:xfrm>
              <a:off x="7608712" y="1844375"/>
              <a:ext cx="3002580" cy="1073800"/>
            </a:xfrm>
            <a:custGeom>
              <a:avLst/>
              <a:gdLst>
                <a:gd name="connsiteX0" fmla="*/ 0 w 2123025"/>
                <a:gd name="connsiteY0" fmla="*/ 430102 h 759248"/>
                <a:gd name="connsiteX1" fmla="*/ 22115 w 2123025"/>
                <a:gd name="connsiteY1" fmla="*/ 436600 h 759248"/>
                <a:gd name="connsiteX2" fmla="*/ 44229 w 2123025"/>
                <a:gd name="connsiteY2" fmla="*/ 513288 h 759248"/>
                <a:gd name="connsiteX3" fmla="*/ 66344 w 2123025"/>
                <a:gd name="connsiteY3" fmla="*/ 579389 h 759248"/>
                <a:gd name="connsiteX4" fmla="*/ 88459 w 2123025"/>
                <a:gd name="connsiteY4" fmla="*/ 653148 h 759248"/>
                <a:gd name="connsiteX5" fmla="*/ 110574 w 2123025"/>
                <a:gd name="connsiteY5" fmla="*/ 692816 h 759248"/>
                <a:gd name="connsiteX6" fmla="*/ 132689 w 2123025"/>
                <a:gd name="connsiteY6" fmla="*/ 751749 h 759248"/>
                <a:gd name="connsiteX7" fmla="*/ 154803 w 2123025"/>
                <a:gd name="connsiteY7" fmla="*/ 757284 h 759248"/>
                <a:gd name="connsiteX8" fmla="*/ 176919 w 2123025"/>
                <a:gd name="connsiteY8" fmla="*/ 757687 h 759248"/>
                <a:gd name="connsiteX9" fmla="*/ 199033 w 2123025"/>
                <a:gd name="connsiteY9" fmla="*/ 759248 h 759248"/>
                <a:gd name="connsiteX10" fmla="*/ 221148 w 2123025"/>
                <a:gd name="connsiteY10" fmla="*/ 758385 h 759248"/>
                <a:gd name="connsiteX11" fmla="*/ 243263 w 2123025"/>
                <a:gd name="connsiteY11" fmla="*/ 757658 h 759248"/>
                <a:gd name="connsiteX12" fmla="*/ 265378 w 2123025"/>
                <a:gd name="connsiteY12" fmla="*/ 756485 h 759248"/>
                <a:gd name="connsiteX13" fmla="*/ 287494 w 2123025"/>
                <a:gd name="connsiteY13" fmla="*/ 754614 h 759248"/>
                <a:gd name="connsiteX14" fmla="*/ 309609 w 2123025"/>
                <a:gd name="connsiteY14" fmla="*/ 756406 h 759248"/>
                <a:gd name="connsiteX15" fmla="*/ 331725 w 2123025"/>
                <a:gd name="connsiteY15" fmla="*/ 753779 h 759248"/>
                <a:gd name="connsiteX16" fmla="*/ 353840 w 2123025"/>
                <a:gd name="connsiteY16" fmla="*/ 751188 h 759248"/>
                <a:gd name="connsiteX17" fmla="*/ 375955 w 2123025"/>
                <a:gd name="connsiteY17" fmla="*/ 749770 h 759248"/>
                <a:gd name="connsiteX18" fmla="*/ 398063 w 2123025"/>
                <a:gd name="connsiteY18" fmla="*/ 749734 h 759248"/>
                <a:gd name="connsiteX19" fmla="*/ 420179 w 2123025"/>
                <a:gd name="connsiteY19" fmla="*/ 750929 h 759248"/>
                <a:gd name="connsiteX20" fmla="*/ 442294 w 2123025"/>
                <a:gd name="connsiteY20" fmla="*/ 751080 h 759248"/>
                <a:gd name="connsiteX21" fmla="*/ 464410 w 2123025"/>
                <a:gd name="connsiteY21" fmla="*/ 754455 h 759248"/>
                <a:gd name="connsiteX22" fmla="*/ 486525 w 2123025"/>
                <a:gd name="connsiteY22" fmla="*/ 750627 h 759248"/>
                <a:gd name="connsiteX23" fmla="*/ 508640 w 2123025"/>
                <a:gd name="connsiteY23" fmla="*/ 752268 h 759248"/>
                <a:gd name="connsiteX24" fmla="*/ 530756 w 2123025"/>
                <a:gd name="connsiteY24" fmla="*/ 750576 h 759248"/>
                <a:gd name="connsiteX25" fmla="*/ 552871 w 2123025"/>
                <a:gd name="connsiteY25" fmla="*/ 746992 h 759248"/>
                <a:gd name="connsiteX26" fmla="*/ 574986 w 2123025"/>
                <a:gd name="connsiteY26" fmla="*/ 748137 h 759248"/>
                <a:gd name="connsiteX27" fmla="*/ 597102 w 2123025"/>
                <a:gd name="connsiteY27" fmla="*/ 739659 h 759248"/>
                <a:gd name="connsiteX28" fmla="*/ 619217 w 2123025"/>
                <a:gd name="connsiteY28" fmla="*/ 734290 h 759248"/>
                <a:gd name="connsiteX29" fmla="*/ 641332 w 2123025"/>
                <a:gd name="connsiteY29" fmla="*/ 734276 h 759248"/>
                <a:gd name="connsiteX30" fmla="*/ 663448 w 2123025"/>
                <a:gd name="connsiteY30" fmla="*/ 727777 h 759248"/>
                <a:gd name="connsiteX31" fmla="*/ 685556 w 2123025"/>
                <a:gd name="connsiteY31" fmla="*/ 726453 h 759248"/>
                <a:gd name="connsiteX32" fmla="*/ 707671 w 2123025"/>
                <a:gd name="connsiteY32" fmla="*/ 731037 h 759248"/>
                <a:gd name="connsiteX33" fmla="*/ 729787 w 2123025"/>
                <a:gd name="connsiteY33" fmla="*/ 733664 h 759248"/>
                <a:gd name="connsiteX34" fmla="*/ 751902 w 2123025"/>
                <a:gd name="connsiteY34" fmla="*/ 734902 h 759248"/>
                <a:gd name="connsiteX35" fmla="*/ 774017 w 2123025"/>
                <a:gd name="connsiteY35" fmla="*/ 721207 h 759248"/>
                <a:gd name="connsiteX36" fmla="*/ 796133 w 2123025"/>
                <a:gd name="connsiteY36" fmla="*/ 646419 h 759248"/>
                <a:gd name="connsiteX37" fmla="*/ 818248 w 2123025"/>
                <a:gd name="connsiteY37" fmla="*/ 649003 h 759248"/>
                <a:gd name="connsiteX38" fmla="*/ 840363 w 2123025"/>
                <a:gd name="connsiteY38" fmla="*/ 651644 h 759248"/>
                <a:gd name="connsiteX39" fmla="*/ 862479 w 2123025"/>
                <a:gd name="connsiteY39" fmla="*/ 650219 h 759248"/>
                <a:gd name="connsiteX40" fmla="*/ 884594 w 2123025"/>
                <a:gd name="connsiteY40" fmla="*/ 648967 h 759248"/>
                <a:gd name="connsiteX41" fmla="*/ 906710 w 2123025"/>
                <a:gd name="connsiteY41" fmla="*/ 648189 h 759248"/>
                <a:gd name="connsiteX42" fmla="*/ 928825 w 2123025"/>
                <a:gd name="connsiteY42" fmla="*/ 647110 h 759248"/>
                <a:gd name="connsiteX43" fmla="*/ 950940 w 2123025"/>
                <a:gd name="connsiteY43" fmla="*/ 643260 h 759248"/>
                <a:gd name="connsiteX44" fmla="*/ 973056 w 2123025"/>
                <a:gd name="connsiteY44" fmla="*/ 643253 h 759248"/>
                <a:gd name="connsiteX45" fmla="*/ 995164 w 2123025"/>
                <a:gd name="connsiteY45" fmla="*/ 662072 h 759248"/>
                <a:gd name="connsiteX46" fmla="*/ 1017279 w 2123025"/>
                <a:gd name="connsiteY46" fmla="*/ 735096 h 759248"/>
                <a:gd name="connsiteX47" fmla="*/ 1039394 w 2123025"/>
                <a:gd name="connsiteY47" fmla="*/ 739493 h 759248"/>
                <a:gd name="connsiteX48" fmla="*/ 1061510 w 2123025"/>
                <a:gd name="connsiteY48" fmla="*/ 740645 h 759248"/>
                <a:gd name="connsiteX49" fmla="*/ 1083625 w 2123025"/>
                <a:gd name="connsiteY49" fmla="*/ 739234 h 759248"/>
                <a:gd name="connsiteX50" fmla="*/ 1105741 w 2123025"/>
                <a:gd name="connsiteY50" fmla="*/ 746582 h 759248"/>
                <a:gd name="connsiteX51" fmla="*/ 1127856 w 2123025"/>
                <a:gd name="connsiteY51" fmla="*/ 749187 h 759248"/>
                <a:gd name="connsiteX52" fmla="*/ 1149971 w 2123025"/>
                <a:gd name="connsiteY52" fmla="*/ 749115 h 759248"/>
                <a:gd name="connsiteX53" fmla="*/ 1172087 w 2123025"/>
                <a:gd name="connsiteY53" fmla="*/ 753275 h 759248"/>
                <a:gd name="connsiteX54" fmla="*/ 1194202 w 2123025"/>
                <a:gd name="connsiteY54" fmla="*/ 751339 h 759248"/>
                <a:gd name="connsiteX55" fmla="*/ 1216317 w 2123025"/>
                <a:gd name="connsiteY55" fmla="*/ 751706 h 759248"/>
                <a:gd name="connsiteX56" fmla="*/ 1238433 w 2123025"/>
                <a:gd name="connsiteY56" fmla="*/ 751893 h 759248"/>
                <a:gd name="connsiteX57" fmla="*/ 1260548 w 2123025"/>
                <a:gd name="connsiteY57" fmla="*/ 749706 h 759248"/>
                <a:gd name="connsiteX58" fmla="*/ 1282656 w 2123025"/>
                <a:gd name="connsiteY58" fmla="*/ 749554 h 759248"/>
                <a:gd name="connsiteX59" fmla="*/ 1304772 w 2123025"/>
                <a:gd name="connsiteY59" fmla="*/ 750843 h 759248"/>
                <a:gd name="connsiteX60" fmla="*/ 1326887 w 2123025"/>
                <a:gd name="connsiteY60" fmla="*/ 751764 h 759248"/>
                <a:gd name="connsiteX61" fmla="*/ 1349002 w 2123025"/>
                <a:gd name="connsiteY61" fmla="*/ 746474 h 759248"/>
                <a:gd name="connsiteX62" fmla="*/ 1371118 w 2123025"/>
                <a:gd name="connsiteY62" fmla="*/ 742293 h 759248"/>
                <a:gd name="connsiteX63" fmla="*/ 1393233 w 2123025"/>
                <a:gd name="connsiteY63" fmla="*/ 740983 h 759248"/>
                <a:gd name="connsiteX64" fmla="*/ 1415348 w 2123025"/>
                <a:gd name="connsiteY64" fmla="*/ 743660 h 759248"/>
                <a:gd name="connsiteX65" fmla="*/ 1437464 w 2123025"/>
                <a:gd name="connsiteY65" fmla="*/ 744178 h 759248"/>
                <a:gd name="connsiteX66" fmla="*/ 1459579 w 2123025"/>
                <a:gd name="connsiteY66" fmla="*/ 746525 h 759248"/>
                <a:gd name="connsiteX67" fmla="*/ 1481694 w 2123025"/>
                <a:gd name="connsiteY67" fmla="*/ 751095 h 759248"/>
                <a:gd name="connsiteX68" fmla="*/ 1503810 w 2123025"/>
                <a:gd name="connsiteY68" fmla="*/ 751749 h 759248"/>
                <a:gd name="connsiteX69" fmla="*/ 1525925 w 2123025"/>
                <a:gd name="connsiteY69" fmla="*/ 753239 h 759248"/>
                <a:gd name="connsiteX70" fmla="*/ 1548040 w 2123025"/>
                <a:gd name="connsiteY70" fmla="*/ 753210 h 759248"/>
                <a:gd name="connsiteX71" fmla="*/ 1570156 w 2123025"/>
                <a:gd name="connsiteY71" fmla="*/ 749252 h 759248"/>
                <a:gd name="connsiteX72" fmla="*/ 1592264 w 2123025"/>
                <a:gd name="connsiteY72" fmla="*/ 750101 h 759248"/>
                <a:gd name="connsiteX73" fmla="*/ 1614379 w 2123025"/>
                <a:gd name="connsiteY73" fmla="*/ 746920 h 759248"/>
                <a:gd name="connsiteX74" fmla="*/ 1636495 w 2123025"/>
                <a:gd name="connsiteY74" fmla="*/ 748446 h 759248"/>
                <a:gd name="connsiteX75" fmla="*/ 1658610 w 2123025"/>
                <a:gd name="connsiteY75" fmla="*/ 746906 h 759248"/>
                <a:gd name="connsiteX76" fmla="*/ 1680725 w 2123025"/>
                <a:gd name="connsiteY76" fmla="*/ 750152 h 759248"/>
                <a:gd name="connsiteX77" fmla="*/ 1702841 w 2123025"/>
                <a:gd name="connsiteY77" fmla="*/ 751174 h 759248"/>
                <a:gd name="connsiteX78" fmla="*/ 1724956 w 2123025"/>
                <a:gd name="connsiteY78" fmla="*/ 752260 h 759248"/>
                <a:gd name="connsiteX79" fmla="*/ 1747071 w 2123025"/>
                <a:gd name="connsiteY79" fmla="*/ 747676 h 759248"/>
                <a:gd name="connsiteX80" fmla="*/ 1769187 w 2123025"/>
                <a:gd name="connsiteY80" fmla="*/ 694378 h 759248"/>
                <a:gd name="connsiteX81" fmla="*/ 1791302 w 2123025"/>
                <a:gd name="connsiteY81" fmla="*/ 631543 h 759248"/>
                <a:gd name="connsiteX82" fmla="*/ 1813417 w 2123025"/>
                <a:gd name="connsiteY82" fmla="*/ 537224 h 759248"/>
                <a:gd name="connsiteX83" fmla="*/ 1835533 w 2123025"/>
                <a:gd name="connsiteY83" fmla="*/ 438176 h 759248"/>
                <a:gd name="connsiteX84" fmla="*/ 1857648 w 2123025"/>
                <a:gd name="connsiteY84" fmla="*/ 377048 h 759248"/>
                <a:gd name="connsiteX85" fmla="*/ 1879756 w 2123025"/>
                <a:gd name="connsiteY85" fmla="*/ 302526 h 759248"/>
                <a:gd name="connsiteX86" fmla="*/ 1901872 w 2123025"/>
                <a:gd name="connsiteY86" fmla="*/ 225695 h 759248"/>
                <a:gd name="connsiteX87" fmla="*/ 1923987 w 2123025"/>
                <a:gd name="connsiteY87" fmla="*/ 149144 h 759248"/>
                <a:gd name="connsiteX88" fmla="*/ 1946103 w 2123025"/>
                <a:gd name="connsiteY88" fmla="*/ 57386 h 759248"/>
                <a:gd name="connsiteX89" fmla="*/ 1968218 w 2123025"/>
                <a:gd name="connsiteY89" fmla="*/ 13422 h 759248"/>
                <a:gd name="connsiteX90" fmla="*/ 1990333 w 2123025"/>
                <a:gd name="connsiteY90" fmla="*/ 0 h 759248"/>
                <a:gd name="connsiteX91" fmla="*/ 2012449 w 2123025"/>
                <a:gd name="connsiteY91" fmla="*/ 23605 h 759248"/>
                <a:gd name="connsiteX92" fmla="*/ 2034564 w 2123025"/>
                <a:gd name="connsiteY92" fmla="*/ 59588 h 759248"/>
                <a:gd name="connsiteX93" fmla="*/ 2056679 w 2123025"/>
                <a:gd name="connsiteY93" fmla="*/ 91650 h 759248"/>
                <a:gd name="connsiteX94" fmla="*/ 2078795 w 2123025"/>
                <a:gd name="connsiteY94" fmla="*/ 100624 h 759248"/>
                <a:gd name="connsiteX95" fmla="*/ 2100910 w 2123025"/>
                <a:gd name="connsiteY95" fmla="*/ 164278 h 759248"/>
                <a:gd name="connsiteX96" fmla="*/ 2123025 w 2123025"/>
                <a:gd name="connsiteY96" fmla="*/ 239260 h 75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123025" h="759248">
                  <a:moveTo>
                    <a:pt x="0" y="430102"/>
                  </a:moveTo>
                  <a:lnTo>
                    <a:pt x="22115" y="436600"/>
                  </a:lnTo>
                  <a:lnTo>
                    <a:pt x="44229" y="513288"/>
                  </a:lnTo>
                  <a:lnTo>
                    <a:pt x="66344" y="579389"/>
                  </a:lnTo>
                  <a:lnTo>
                    <a:pt x="88459" y="653148"/>
                  </a:lnTo>
                  <a:lnTo>
                    <a:pt x="110574" y="692816"/>
                  </a:lnTo>
                  <a:lnTo>
                    <a:pt x="132689" y="751749"/>
                  </a:lnTo>
                  <a:lnTo>
                    <a:pt x="154803" y="757284"/>
                  </a:lnTo>
                  <a:lnTo>
                    <a:pt x="176919" y="757687"/>
                  </a:lnTo>
                  <a:lnTo>
                    <a:pt x="199033" y="759248"/>
                  </a:lnTo>
                  <a:lnTo>
                    <a:pt x="221148" y="758385"/>
                  </a:lnTo>
                  <a:lnTo>
                    <a:pt x="243263" y="757658"/>
                  </a:lnTo>
                  <a:lnTo>
                    <a:pt x="265378" y="756485"/>
                  </a:lnTo>
                  <a:lnTo>
                    <a:pt x="287494" y="754614"/>
                  </a:lnTo>
                  <a:lnTo>
                    <a:pt x="309609" y="756406"/>
                  </a:lnTo>
                  <a:lnTo>
                    <a:pt x="331725" y="753779"/>
                  </a:lnTo>
                  <a:lnTo>
                    <a:pt x="353840" y="751188"/>
                  </a:lnTo>
                  <a:lnTo>
                    <a:pt x="375955" y="749770"/>
                  </a:lnTo>
                  <a:lnTo>
                    <a:pt x="398063" y="749734"/>
                  </a:lnTo>
                  <a:lnTo>
                    <a:pt x="420179" y="750929"/>
                  </a:lnTo>
                  <a:lnTo>
                    <a:pt x="442294" y="751080"/>
                  </a:lnTo>
                  <a:lnTo>
                    <a:pt x="464410" y="754455"/>
                  </a:lnTo>
                  <a:lnTo>
                    <a:pt x="486525" y="750627"/>
                  </a:lnTo>
                  <a:lnTo>
                    <a:pt x="508640" y="752268"/>
                  </a:lnTo>
                  <a:lnTo>
                    <a:pt x="530756" y="750576"/>
                  </a:lnTo>
                  <a:lnTo>
                    <a:pt x="552871" y="746992"/>
                  </a:lnTo>
                  <a:lnTo>
                    <a:pt x="574986" y="748137"/>
                  </a:lnTo>
                  <a:lnTo>
                    <a:pt x="597102" y="739659"/>
                  </a:lnTo>
                  <a:lnTo>
                    <a:pt x="619217" y="734290"/>
                  </a:lnTo>
                  <a:lnTo>
                    <a:pt x="641332" y="734276"/>
                  </a:lnTo>
                  <a:lnTo>
                    <a:pt x="663448" y="727777"/>
                  </a:lnTo>
                  <a:lnTo>
                    <a:pt x="685556" y="726453"/>
                  </a:lnTo>
                  <a:lnTo>
                    <a:pt x="707671" y="731037"/>
                  </a:lnTo>
                  <a:lnTo>
                    <a:pt x="729787" y="733664"/>
                  </a:lnTo>
                  <a:lnTo>
                    <a:pt x="751902" y="734902"/>
                  </a:lnTo>
                  <a:lnTo>
                    <a:pt x="774017" y="721207"/>
                  </a:lnTo>
                  <a:lnTo>
                    <a:pt x="796133" y="646419"/>
                  </a:lnTo>
                  <a:lnTo>
                    <a:pt x="818248" y="649003"/>
                  </a:lnTo>
                  <a:lnTo>
                    <a:pt x="840363" y="651644"/>
                  </a:lnTo>
                  <a:lnTo>
                    <a:pt x="862479" y="650219"/>
                  </a:lnTo>
                  <a:lnTo>
                    <a:pt x="884594" y="648967"/>
                  </a:lnTo>
                  <a:lnTo>
                    <a:pt x="906710" y="648189"/>
                  </a:lnTo>
                  <a:lnTo>
                    <a:pt x="928825" y="647110"/>
                  </a:lnTo>
                  <a:lnTo>
                    <a:pt x="950940" y="643260"/>
                  </a:lnTo>
                  <a:lnTo>
                    <a:pt x="973056" y="643253"/>
                  </a:lnTo>
                  <a:lnTo>
                    <a:pt x="995164" y="662072"/>
                  </a:lnTo>
                  <a:lnTo>
                    <a:pt x="1017279" y="735096"/>
                  </a:lnTo>
                  <a:lnTo>
                    <a:pt x="1039394" y="739493"/>
                  </a:lnTo>
                  <a:lnTo>
                    <a:pt x="1061510" y="740645"/>
                  </a:lnTo>
                  <a:lnTo>
                    <a:pt x="1083625" y="739234"/>
                  </a:lnTo>
                  <a:lnTo>
                    <a:pt x="1105741" y="746582"/>
                  </a:lnTo>
                  <a:lnTo>
                    <a:pt x="1127856" y="749187"/>
                  </a:lnTo>
                  <a:lnTo>
                    <a:pt x="1149971" y="749115"/>
                  </a:lnTo>
                  <a:lnTo>
                    <a:pt x="1172087" y="753275"/>
                  </a:lnTo>
                  <a:lnTo>
                    <a:pt x="1194202" y="751339"/>
                  </a:lnTo>
                  <a:lnTo>
                    <a:pt x="1216317" y="751706"/>
                  </a:lnTo>
                  <a:lnTo>
                    <a:pt x="1238433" y="751893"/>
                  </a:lnTo>
                  <a:lnTo>
                    <a:pt x="1260548" y="749706"/>
                  </a:lnTo>
                  <a:lnTo>
                    <a:pt x="1282656" y="749554"/>
                  </a:lnTo>
                  <a:lnTo>
                    <a:pt x="1304772" y="750843"/>
                  </a:lnTo>
                  <a:lnTo>
                    <a:pt x="1326887" y="751764"/>
                  </a:lnTo>
                  <a:lnTo>
                    <a:pt x="1349002" y="746474"/>
                  </a:lnTo>
                  <a:lnTo>
                    <a:pt x="1371118" y="742293"/>
                  </a:lnTo>
                  <a:lnTo>
                    <a:pt x="1393233" y="740983"/>
                  </a:lnTo>
                  <a:lnTo>
                    <a:pt x="1415348" y="743660"/>
                  </a:lnTo>
                  <a:lnTo>
                    <a:pt x="1437464" y="744178"/>
                  </a:lnTo>
                  <a:lnTo>
                    <a:pt x="1459579" y="746525"/>
                  </a:lnTo>
                  <a:lnTo>
                    <a:pt x="1481694" y="751095"/>
                  </a:lnTo>
                  <a:lnTo>
                    <a:pt x="1503810" y="751749"/>
                  </a:lnTo>
                  <a:lnTo>
                    <a:pt x="1525925" y="753239"/>
                  </a:lnTo>
                  <a:lnTo>
                    <a:pt x="1548040" y="753210"/>
                  </a:lnTo>
                  <a:lnTo>
                    <a:pt x="1570156" y="749252"/>
                  </a:lnTo>
                  <a:lnTo>
                    <a:pt x="1592264" y="750101"/>
                  </a:lnTo>
                  <a:lnTo>
                    <a:pt x="1614379" y="746920"/>
                  </a:lnTo>
                  <a:lnTo>
                    <a:pt x="1636495" y="748446"/>
                  </a:lnTo>
                  <a:lnTo>
                    <a:pt x="1658610" y="746906"/>
                  </a:lnTo>
                  <a:lnTo>
                    <a:pt x="1680725" y="750152"/>
                  </a:lnTo>
                  <a:lnTo>
                    <a:pt x="1702841" y="751174"/>
                  </a:lnTo>
                  <a:lnTo>
                    <a:pt x="1724956" y="752260"/>
                  </a:lnTo>
                  <a:lnTo>
                    <a:pt x="1747071" y="747676"/>
                  </a:lnTo>
                  <a:lnTo>
                    <a:pt x="1769187" y="694378"/>
                  </a:lnTo>
                  <a:lnTo>
                    <a:pt x="1791302" y="631543"/>
                  </a:lnTo>
                  <a:lnTo>
                    <a:pt x="1813417" y="537224"/>
                  </a:lnTo>
                  <a:lnTo>
                    <a:pt x="1835533" y="438176"/>
                  </a:lnTo>
                  <a:lnTo>
                    <a:pt x="1857648" y="377048"/>
                  </a:lnTo>
                  <a:lnTo>
                    <a:pt x="1879756" y="302526"/>
                  </a:lnTo>
                  <a:lnTo>
                    <a:pt x="1901872" y="225695"/>
                  </a:lnTo>
                  <a:lnTo>
                    <a:pt x="1923987" y="149144"/>
                  </a:lnTo>
                  <a:lnTo>
                    <a:pt x="1946103" y="57386"/>
                  </a:lnTo>
                  <a:lnTo>
                    <a:pt x="1968218" y="13422"/>
                  </a:lnTo>
                  <a:lnTo>
                    <a:pt x="1990333" y="0"/>
                  </a:lnTo>
                  <a:lnTo>
                    <a:pt x="2012449" y="23605"/>
                  </a:lnTo>
                  <a:lnTo>
                    <a:pt x="2034564" y="59588"/>
                  </a:lnTo>
                  <a:lnTo>
                    <a:pt x="2056679" y="91650"/>
                  </a:lnTo>
                  <a:lnTo>
                    <a:pt x="2078795" y="100624"/>
                  </a:lnTo>
                  <a:lnTo>
                    <a:pt x="2100910" y="164278"/>
                  </a:lnTo>
                  <a:lnTo>
                    <a:pt x="2123025" y="239260"/>
                  </a:lnTo>
                </a:path>
              </a:pathLst>
            </a:custGeom>
            <a:noFill/>
            <a:ln w="28575" cap="sq">
              <a:solidFill>
                <a:srgbClr val="857BB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D82466E-C606-DB10-A624-CA18E1430E23}"/>
                </a:ext>
              </a:extLst>
            </p:cNvPr>
            <p:cNvSpPr txBox="1"/>
            <p:nvPr/>
          </p:nvSpPr>
          <p:spPr>
            <a:xfrm>
              <a:off x="8770544" y="2455765"/>
              <a:ext cx="13010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>
                  <a:latin typeface="Proxima Nova" panose="02000506030000020004" pitchFamily="2" charset="0"/>
                </a:rPr>
                <a:t>Historical 90</a:t>
              </a:r>
              <a:r>
                <a:rPr lang="en-US" sz="1200" b="1" baseline="30000">
                  <a:latin typeface="Proxima Nova" panose="02000506030000020004" pitchFamily="2" charset="0"/>
                </a:rPr>
                <a:t>th</a:t>
              </a:r>
              <a:r>
                <a:rPr lang="en-US" sz="1200" b="1">
                  <a:latin typeface="Proxima Nova" panose="02000506030000020004" pitchFamily="2" charset="0"/>
                </a:rPr>
                <a:t> percentile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C68D971-6360-636B-B480-51F6786C0DB5}"/>
              </a:ext>
            </a:extLst>
          </p:cNvPr>
          <p:cNvGrpSpPr/>
          <p:nvPr/>
        </p:nvGrpSpPr>
        <p:grpSpPr>
          <a:xfrm>
            <a:off x="3049618" y="1567279"/>
            <a:ext cx="3556236" cy="1216803"/>
            <a:chOff x="5566532" y="1178441"/>
            <a:chExt cx="3556236" cy="1216803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9AFCFBA-C183-D36F-B75A-68EAD792CCD3}"/>
                </a:ext>
              </a:extLst>
            </p:cNvPr>
            <p:cNvSpPr/>
            <p:nvPr/>
          </p:nvSpPr>
          <p:spPr>
            <a:xfrm>
              <a:off x="5706539" y="1178441"/>
              <a:ext cx="3406051" cy="1181180"/>
            </a:xfrm>
            <a:custGeom>
              <a:avLst/>
              <a:gdLst>
                <a:gd name="connsiteX0" fmla="*/ 0 w 2408306"/>
                <a:gd name="connsiteY0" fmla="*/ 835173 h 835173"/>
                <a:gd name="connsiteX1" fmla="*/ 2408307 w 2408306"/>
                <a:gd name="connsiteY1" fmla="*/ 835173 h 835173"/>
                <a:gd name="connsiteX2" fmla="*/ 2408307 w 2408306"/>
                <a:gd name="connsiteY2" fmla="*/ 0 h 835173"/>
                <a:gd name="connsiteX3" fmla="*/ 0 w 2408306"/>
                <a:gd name="connsiteY3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8306" h="835173">
                  <a:moveTo>
                    <a:pt x="0" y="835173"/>
                  </a:moveTo>
                  <a:lnTo>
                    <a:pt x="2408307" y="835173"/>
                  </a:lnTo>
                  <a:lnTo>
                    <a:pt x="24083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19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0FF574A-336D-E641-BE24-52C62E2C2B67}"/>
                </a:ext>
              </a:extLst>
            </p:cNvPr>
            <p:cNvSpPr/>
            <p:nvPr/>
          </p:nvSpPr>
          <p:spPr>
            <a:xfrm>
              <a:off x="8332229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DC8B5D-3027-2AC4-B345-05CFEF5535D0}"/>
                </a:ext>
              </a:extLst>
            </p:cNvPr>
            <p:cNvSpPr/>
            <p:nvPr/>
          </p:nvSpPr>
          <p:spPr>
            <a:xfrm>
              <a:off x="8363506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84E265-5CD7-88C9-B85F-267B079BD2DD}"/>
                </a:ext>
              </a:extLst>
            </p:cNvPr>
            <p:cNvSpPr/>
            <p:nvPr/>
          </p:nvSpPr>
          <p:spPr>
            <a:xfrm>
              <a:off x="8394783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45546C6-B546-4FDD-3A27-FE98502EC4B6}"/>
                </a:ext>
              </a:extLst>
            </p:cNvPr>
            <p:cNvSpPr/>
            <p:nvPr/>
          </p:nvSpPr>
          <p:spPr>
            <a:xfrm>
              <a:off x="8426062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F98F5D5-1826-B7FA-B67B-134E2686DC78}"/>
                </a:ext>
              </a:extLst>
            </p:cNvPr>
            <p:cNvSpPr/>
            <p:nvPr/>
          </p:nvSpPr>
          <p:spPr>
            <a:xfrm>
              <a:off x="8457339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A1A9BD3-E379-1F5C-DBF7-2B3DB4741DA2}"/>
                </a:ext>
              </a:extLst>
            </p:cNvPr>
            <p:cNvSpPr/>
            <p:nvPr/>
          </p:nvSpPr>
          <p:spPr>
            <a:xfrm>
              <a:off x="8488616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EDF872C-EF36-6891-361E-82763BC6AA1B}"/>
                </a:ext>
              </a:extLst>
            </p:cNvPr>
            <p:cNvSpPr/>
            <p:nvPr/>
          </p:nvSpPr>
          <p:spPr>
            <a:xfrm>
              <a:off x="8519895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2C1F1A2-D575-5C3F-78CF-6CB4515FEB44}"/>
                </a:ext>
              </a:extLst>
            </p:cNvPr>
            <p:cNvSpPr/>
            <p:nvPr/>
          </p:nvSpPr>
          <p:spPr>
            <a:xfrm>
              <a:off x="8551172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A6F31F1-10A4-0550-8CF1-913CCDFF178E}"/>
                </a:ext>
              </a:extLst>
            </p:cNvPr>
            <p:cNvSpPr/>
            <p:nvPr/>
          </p:nvSpPr>
          <p:spPr>
            <a:xfrm>
              <a:off x="8582450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2801C52-2B54-C674-F600-581FAC293632}"/>
                </a:ext>
              </a:extLst>
            </p:cNvPr>
            <p:cNvSpPr/>
            <p:nvPr/>
          </p:nvSpPr>
          <p:spPr>
            <a:xfrm>
              <a:off x="8613717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0818A89-2C31-3086-EDD1-563F448CD96A}"/>
                </a:ext>
              </a:extLst>
            </p:cNvPr>
            <p:cNvSpPr/>
            <p:nvPr/>
          </p:nvSpPr>
          <p:spPr>
            <a:xfrm>
              <a:off x="8644995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9A65580-B0BD-50DE-FB83-9E8B607E627E}"/>
                </a:ext>
              </a:extLst>
            </p:cNvPr>
            <p:cNvSpPr/>
            <p:nvPr/>
          </p:nvSpPr>
          <p:spPr>
            <a:xfrm>
              <a:off x="8676273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4C0BA0E-FAB3-9ABC-7A16-2929A936AB36}"/>
                </a:ext>
              </a:extLst>
            </p:cNvPr>
            <p:cNvSpPr/>
            <p:nvPr/>
          </p:nvSpPr>
          <p:spPr>
            <a:xfrm>
              <a:off x="8707550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5D8C9AE-9232-FCB4-4F66-D4A2D734DE0B}"/>
                </a:ext>
              </a:extLst>
            </p:cNvPr>
            <p:cNvSpPr/>
            <p:nvPr/>
          </p:nvSpPr>
          <p:spPr>
            <a:xfrm>
              <a:off x="8738827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1E0039D-87C7-6DFB-FF73-F9FB572A2118}"/>
                </a:ext>
              </a:extLst>
            </p:cNvPr>
            <p:cNvSpPr/>
            <p:nvPr/>
          </p:nvSpPr>
          <p:spPr>
            <a:xfrm>
              <a:off x="8770106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A56B585-2196-F1E8-7523-02326E71C739}"/>
                </a:ext>
              </a:extLst>
            </p:cNvPr>
            <p:cNvSpPr/>
            <p:nvPr/>
          </p:nvSpPr>
          <p:spPr>
            <a:xfrm>
              <a:off x="8801383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4CB5245-9F45-1FDF-D980-8597B0727D54}"/>
                </a:ext>
              </a:extLst>
            </p:cNvPr>
            <p:cNvSpPr/>
            <p:nvPr/>
          </p:nvSpPr>
          <p:spPr>
            <a:xfrm>
              <a:off x="8832660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D06FB0F-8122-2A52-B266-EB282E41ECD9}"/>
                </a:ext>
              </a:extLst>
            </p:cNvPr>
            <p:cNvSpPr/>
            <p:nvPr/>
          </p:nvSpPr>
          <p:spPr>
            <a:xfrm>
              <a:off x="8863938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1925FE9-6D7F-1B51-6814-356B7B58A275}"/>
                </a:ext>
              </a:extLst>
            </p:cNvPr>
            <p:cNvSpPr/>
            <p:nvPr/>
          </p:nvSpPr>
          <p:spPr>
            <a:xfrm>
              <a:off x="8895216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51E6B24-6A4E-2C4F-1D5D-38F2006C9BA5}"/>
                </a:ext>
              </a:extLst>
            </p:cNvPr>
            <p:cNvSpPr/>
            <p:nvPr/>
          </p:nvSpPr>
          <p:spPr>
            <a:xfrm>
              <a:off x="8926493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10795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45" name="Graphic 350">
              <a:extLst>
                <a:ext uri="{FF2B5EF4-FFF2-40B4-BE49-F238E27FC236}">
                  <a16:creationId xmlns:a16="http://schemas.microsoft.com/office/drawing/2014/main" id="{1C22B3AA-AAB6-D113-BC03-3D9E0C933158}"/>
                </a:ext>
              </a:extLst>
            </p:cNvPr>
            <p:cNvGrpSpPr/>
            <p:nvPr/>
          </p:nvGrpSpPr>
          <p:grpSpPr>
            <a:xfrm>
              <a:off x="6299236" y="2359621"/>
              <a:ext cx="2502146" cy="35623"/>
              <a:chOff x="683014" y="2716297"/>
              <a:chExt cx="1769185" cy="25188"/>
            </a:xfrm>
            <a:solidFill>
              <a:srgbClr val="000000"/>
            </a:solidFill>
          </p:grpSpPr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99268749-CA31-9E14-02C3-0CBF38A67202}"/>
                  </a:ext>
                </a:extLst>
              </p:cNvPr>
              <p:cNvSpPr/>
              <p:nvPr/>
            </p:nvSpPr>
            <p:spPr>
              <a:xfrm>
                <a:off x="683014" y="2716297"/>
                <a:ext cx="7196" cy="25188"/>
              </a:xfrm>
              <a:custGeom>
                <a:avLst/>
                <a:gdLst>
                  <a:gd name="connsiteX0" fmla="*/ 95 w 7196"/>
                  <a:gd name="connsiteY0" fmla="*/ 127 h 25188"/>
                  <a:gd name="connsiteX1" fmla="*/ 95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95" y="127"/>
                    </a:moveTo>
                    <a:lnTo>
                      <a:pt x="95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0A6FE86-80A2-0C22-202B-6254ACD49B94}"/>
                  </a:ext>
                </a:extLst>
              </p:cNvPr>
              <p:cNvSpPr/>
              <p:nvPr/>
            </p:nvSpPr>
            <p:spPr>
              <a:xfrm>
                <a:off x="1125306" y="2716297"/>
                <a:ext cx="7196" cy="25188"/>
              </a:xfrm>
              <a:custGeom>
                <a:avLst/>
                <a:gdLst>
                  <a:gd name="connsiteX0" fmla="*/ 156 w 7196"/>
                  <a:gd name="connsiteY0" fmla="*/ 127 h 25188"/>
                  <a:gd name="connsiteX1" fmla="*/ 156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156" y="127"/>
                    </a:moveTo>
                    <a:lnTo>
                      <a:pt x="156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E9CA2001-36C1-57CB-1AD4-868C472D19C7}"/>
                  </a:ext>
                </a:extLst>
              </p:cNvPr>
              <p:cNvSpPr/>
              <p:nvPr/>
            </p:nvSpPr>
            <p:spPr>
              <a:xfrm>
                <a:off x="1567606" y="2716297"/>
                <a:ext cx="7196" cy="25188"/>
              </a:xfrm>
              <a:custGeom>
                <a:avLst/>
                <a:gdLst>
                  <a:gd name="connsiteX0" fmla="*/ 218 w 7196"/>
                  <a:gd name="connsiteY0" fmla="*/ 127 h 25188"/>
                  <a:gd name="connsiteX1" fmla="*/ 218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218" y="127"/>
                    </a:moveTo>
                    <a:lnTo>
                      <a:pt x="218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60DFADC6-4A46-739E-44EF-723266AD906C}"/>
                  </a:ext>
                </a:extLst>
              </p:cNvPr>
              <p:cNvSpPr/>
              <p:nvPr/>
            </p:nvSpPr>
            <p:spPr>
              <a:xfrm>
                <a:off x="2009906" y="2716297"/>
                <a:ext cx="7196" cy="25188"/>
              </a:xfrm>
              <a:custGeom>
                <a:avLst/>
                <a:gdLst>
                  <a:gd name="connsiteX0" fmla="*/ 279 w 7196"/>
                  <a:gd name="connsiteY0" fmla="*/ 127 h 25188"/>
                  <a:gd name="connsiteX1" fmla="*/ 279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279" y="127"/>
                    </a:moveTo>
                    <a:lnTo>
                      <a:pt x="279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49D90565-94A5-1852-8B45-3013B83D67FD}"/>
                  </a:ext>
                </a:extLst>
              </p:cNvPr>
              <p:cNvSpPr/>
              <p:nvPr/>
            </p:nvSpPr>
            <p:spPr>
              <a:xfrm>
                <a:off x="2452199" y="2716297"/>
                <a:ext cx="7196" cy="25188"/>
              </a:xfrm>
              <a:custGeom>
                <a:avLst/>
                <a:gdLst>
                  <a:gd name="connsiteX0" fmla="*/ 341 w 7196"/>
                  <a:gd name="connsiteY0" fmla="*/ 127 h 25188"/>
                  <a:gd name="connsiteX1" fmla="*/ 341 w 7196"/>
                  <a:gd name="connsiteY1" fmla="*/ 25315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341" y="127"/>
                    </a:moveTo>
                    <a:lnTo>
                      <a:pt x="341" y="25315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46" name="Graphic 350">
              <a:extLst>
                <a:ext uri="{FF2B5EF4-FFF2-40B4-BE49-F238E27FC236}">
                  <a16:creationId xmlns:a16="http://schemas.microsoft.com/office/drawing/2014/main" id="{616EDA93-400F-2A68-B371-272801E70505}"/>
                </a:ext>
              </a:extLst>
            </p:cNvPr>
            <p:cNvGrpSpPr/>
            <p:nvPr/>
          </p:nvGrpSpPr>
          <p:grpSpPr>
            <a:xfrm>
              <a:off x="5566532" y="1404199"/>
              <a:ext cx="140007" cy="593886"/>
              <a:chOff x="164943" y="2040750"/>
              <a:chExt cx="98994" cy="419917"/>
            </a:xfrm>
            <a:solidFill>
              <a:srgbClr val="000000"/>
            </a:solidFill>
          </p:grpSpPr>
          <p:grpSp>
            <p:nvGrpSpPr>
              <p:cNvPr id="130" name="Graphic 350">
                <a:extLst>
                  <a:ext uri="{FF2B5EF4-FFF2-40B4-BE49-F238E27FC236}">
                    <a16:creationId xmlns:a16="http://schemas.microsoft.com/office/drawing/2014/main" id="{4B4A9C92-5542-7D9B-7C63-84EA47F836CA}"/>
                  </a:ext>
                </a:extLst>
              </p:cNvPr>
              <p:cNvGrpSpPr/>
              <p:nvPr/>
            </p:nvGrpSpPr>
            <p:grpSpPr>
              <a:xfrm>
                <a:off x="168100" y="2397706"/>
                <a:ext cx="95837" cy="62961"/>
                <a:chOff x="168100" y="2397706"/>
                <a:chExt cx="95837" cy="62961"/>
              </a:xfrm>
              <a:solidFill>
                <a:srgbClr val="000000"/>
              </a:solidFill>
            </p:grpSpPr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E6F8C998-803C-41F9-9773-884D324B8CE4}"/>
                    </a:ext>
                  </a:extLst>
                </p:cNvPr>
                <p:cNvSpPr/>
                <p:nvPr/>
              </p:nvSpPr>
              <p:spPr>
                <a:xfrm>
                  <a:off x="238749" y="2427859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87 h 7196"/>
                    <a:gd name="connsiteX1" fmla="*/ 37 w 25188"/>
                    <a:gd name="connsiteY1" fmla="*/ 87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87"/>
                      </a:moveTo>
                      <a:lnTo>
                        <a:pt x="37" y="87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DC346295-5537-6259-71D8-FCAA06D37B74}"/>
                    </a:ext>
                  </a:extLst>
                </p:cNvPr>
                <p:cNvSpPr/>
                <p:nvPr/>
              </p:nvSpPr>
              <p:spPr>
                <a:xfrm flipV="1">
                  <a:off x="168100" y="2397706"/>
                  <a:ext cx="37485" cy="62961"/>
                </a:xfrm>
                <a:custGeom>
                  <a:avLst/>
                  <a:gdLst>
                    <a:gd name="connsiteX0" fmla="*/ 1221 w 37485"/>
                    <a:gd name="connsiteY0" fmla="*/ 7216 h 62961"/>
                    <a:gd name="connsiteX1" fmla="*/ 15133 w 37485"/>
                    <a:gd name="connsiteY1" fmla="*/ 7216 h 62961"/>
                    <a:gd name="connsiteX2" fmla="*/ 15133 w 37485"/>
                    <a:gd name="connsiteY2" fmla="*/ 55253 h 62961"/>
                    <a:gd name="connsiteX3" fmla="*/ -7 w 37485"/>
                    <a:gd name="connsiteY3" fmla="*/ 52217 h 62961"/>
                    <a:gd name="connsiteX4" fmla="*/ -7 w 37485"/>
                    <a:gd name="connsiteY4" fmla="*/ 59976 h 62961"/>
                    <a:gd name="connsiteX5" fmla="*/ 15052 w 37485"/>
                    <a:gd name="connsiteY5" fmla="*/ 63012 h 62961"/>
                    <a:gd name="connsiteX6" fmla="*/ 23567 w 37485"/>
                    <a:gd name="connsiteY6" fmla="*/ 63012 h 62961"/>
                    <a:gd name="connsiteX7" fmla="*/ 23567 w 37485"/>
                    <a:gd name="connsiteY7" fmla="*/ 7216 h 62961"/>
                    <a:gd name="connsiteX8" fmla="*/ 37479 w 37485"/>
                    <a:gd name="connsiteY8" fmla="*/ 7216 h 62961"/>
                    <a:gd name="connsiteX9" fmla="*/ 37479 w 37485"/>
                    <a:gd name="connsiteY9" fmla="*/ 51 h 62961"/>
                    <a:gd name="connsiteX10" fmla="*/ 1221 w 37485"/>
                    <a:gd name="connsiteY10" fmla="*/ 51 h 6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85" h="62961">
                      <a:moveTo>
                        <a:pt x="1221" y="7216"/>
                      </a:moveTo>
                      <a:lnTo>
                        <a:pt x="15133" y="7216"/>
                      </a:lnTo>
                      <a:lnTo>
                        <a:pt x="15133" y="55253"/>
                      </a:lnTo>
                      <a:lnTo>
                        <a:pt x="-7" y="52217"/>
                      </a:lnTo>
                      <a:lnTo>
                        <a:pt x="-7" y="59976"/>
                      </a:lnTo>
                      <a:lnTo>
                        <a:pt x="15052" y="63012"/>
                      </a:lnTo>
                      <a:lnTo>
                        <a:pt x="23567" y="63012"/>
                      </a:lnTo>
                      <a:lnTo>
                        <a:pt x="23567" y="7216"/>
                      </a:lnTo>
                      <a:lnTo>
                        <a:pt x="37479" y="7216"/>
                      </a:lnTo>
                      <a:lnTo>
                        <a:pt x="37479" y="51"/>
                      </a:lnTo>
                      <a:lnTo>
                        <a:pt x="1221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  <p:grpSp>
            <p:nvGrpSpPr>
              <p:cNvPr id="131" name="Graphic 350">
                <a:extLst>
                  <a:ext uri="{FF2B5EF4-FFF2-40B4-BE49-F238E27FC236}">
                    <a16:creationId xmlns:a16="http://schemas.microsoft.com/office/drawing/2014/main" id="{442E9E7F-3280-F48C-7EDD-8EB58CD383FD}"/>
                  </a:ext>
                </a:extLst>
              </p:cNvPr>
              <p:cNvGrpSpPr/>
              <p:nvPr/>
            </p:nvGrpSpPr>
            <p:grpSpPr>
              <a:xfrm>
                <a:off x="164943" y="2040750"/>
                <a:ext cx="98994" cy="64095"/>
                <a:chOff x="164943" y="2040750"/>
                <a:chExt cx="98994" cy="64095"/>
              </a:xfrm>
              <a:solidFill>
                <a:srgbClr val="000000"/>
              </a:solidFill>
            </p:grpSpPr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43A80877-AFD0-FA97-7E72-A737F4003BCA}"/>
                    </a:ext>
                  </a:extLst>
                </p:cNvPr>
                <p:cNvSpPr/>
                <p:nvPr/>
              </p:nvSpPr>
              <p:spPr>
                <a:xfrm>
                  <a:off x="238749" y="2072036"/>
                  <a:ext cx="25188" cy="7196"/>
                </a:xfrm>
                <a:custGeom>
                  <a:avLst/>
                  <a:gdLst>
                    <a:gd name="connsiteX0" fmla="*/ 25225 w 25188"/>
                    <a:gd name="connsiteY0" fmla="*/ 37 h 7196"/>
                    <a:gd name="connsiteX1" fmla="*/ 37 w 25188"/>
                    <a:gd name="connsiteY1" fmla="*/ 37 h 7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188" h="7196">
                      <a:moveTo>
                        <a:pt x="25225" y="37"/>
                      </a:moveTo>
                      <a:lnTo>
                        <a:pt x="37" y="37"/>
                      </a:lnTo>
                    </a:path>
                  </a:pathLst>
                </a:custGeom>
                <a:solidFill>
                  <a:srgbClr val="000000"/>
                </a:solidFill>
                <a:ln w="5757" cap="flat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id="{964B362B-17D0-E485-26A3-A4C245FF8454}"/>
                    </a:ext>
                  </a:extLst>
                </p:cNvPr>
                <p:cNvSpPr/>
                <p:nvPr/>
              </p:nvSpPr>
              <p:spPr>
                <a:xfrm flipV="1">
                  <a:off x="164943" y="2040750"/>
                  <a:ext cx="39968" cy="64095"/>
                </a:xfrm>
                <a:custGeom>
                  <a:avLst/>
                  <a:gdLst>
                    <a:gd name="connsiteX0" fmla="*/ 10237 w 39968"/>
                    <a:gd name="connsiteY0" fmla="*/ 7166 h 64095"/>
                    <a:gd name="connsiteX1" fmla="*/ 39964 w 39968"/>
                    <a:gd name="connsiteY1" fmla="*/ 7166 h 64095"/>
                    <a:gd name="connsiteX2" fmla="*/ 39964 w 39968"/>
                    <a:gd name="connsiteY2" fmla="*/ 0 h 64095"/>
                    <a:gd name="connsiteX3" fmla="*/ -5 w 39968"/>
                    <a:gd name="connsiteY3" fmla="*/ 0 h 64095"/>
                    <a:gd name="connsiteX4" fmla="*/ -5 w 39968"/>
                    <a:gd name="connsiteY4" fmla="*/ 7166 h 64095"/>
                    <a:gd name="connsiteX5" fmla="*/ 13206 w 39968"/>
                    <a:gd name="connsiteY5" fmla="*/ 20632 h 64095"/>
                    <a:gd name="connsiteX6" fmla="*/ 23731 w 39968"/>
                    <a:gd name="connsiteY6" fmla="*/ 31549 h 64095"/>
                    <a:gd name="connsiteX7" fmla="*/ 29439 w 39968"/>
                    <a:gd name="connsiteY7" fmla="*/ 39321 h 64095"/>
                    <a:gd name="connsiteX8" fmla="*/ 31071 w 39968"/>
                    <a:gd name="connsiteY8" fmla="*/ 45582 h 64095"/>
                    <a:gd name="connsiteX9" fmla="*/ 27549 w 39968"/>
                    <a:gd name="connsiteY9" fmla="*/ 53759 h 64095"/>
                    <a:gd name="connsiteX10" fmla="*/ 18374 w 39968"/>
                    <a:gd name="connsiteY10" fmla="*/ 56930 h 64095"/>
                    <a:gd name="connsiteX11" fmla="*/ 9913 w 39968"/>
                    <a:gd name="connsiteY11" fmla="*/ 55541 h 64095"/>
                    <a:gd name="connsiteX12" fmla="*/ 414 w 39968"/>
                    <a:gd name="connsiteY12" fmla="*/ 51317 h 64095"/>
                    <a:gd name="connsiteX13" fmla="*/ 414 w 39968"/>
                    <a:gd name="connsiteY13" fmla="*/ 59926 h 64095"/>
                    <a:gd name="connsiteX14" fmla="*/ 10021 w 39968"/>
                    <a:gd name="connsiteY14" fmla="*/ 63043 h 64095"/>
                    <a:gd name="connsiteX15" fmla="*/ 18212 w 39968"/>
                    <a:gd name="connsiteY15" fmla="*/ 64096 h 64095"/>
                    <a:gd name="connsiteX16" fmla="*/ 33811 w 39968"/>
                    <a:gd name="connsiteY16" fmla="*/ 59197 h 64095"/>
                    <a:gd name="connsiteX17" fmla="*/ 39626 w 39968"/>
                    <a:gd name="connsiteY17" fmla="*/ 46135 h 64095"/>
                    <a:gd name="connsiteX18" fmla="*/ 38169 w 39968"/>
                    <a:gd name="connsiteY18" fmla="*/ 38768 h 64095"/>
                    <a:gd name="connsiteX19" fmla="*/ 32879 w 39968"/>
                    <a:gd name="connsiteY19" fmla="*/ 30577 h 64095"/>
                    <a:gd name="connsiteX20" fmla="*/ 26173 w 39968"/>
                    <a:gd name="connsiteY20" fmla="*/ 23506 h 64095"/>
                    <a:gd name="connsiteX21" fmla="*/ 10237 w 39968"/>
                    <a:gd name="connsiteY21" fmla="*/ 7166 h 64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9968" h="64095">
                      <a:moveTo>
                        <a:pt x="10237" y="7166"/>
                      </a:moveTo>
                      <a:lnTo>
                        <a:pt x="39964" y="7166"/>
                      </a:lnTo>
                      <a:lnTo>
                        <a:pt x="39964" y="0"/>
                      </a:lnTo>
                      <a:lnTo>
                        <a:pt x="-5" y="0"/>
                      </a:lnTo>
                      <a:lnTo>
                        <a:pt x="-5" y="7166"/>
                      </a:lnTo>
                      <a:cubicBezTo>
                        <a:pt x="3225" y="10512"/>
                        <a:pt x="7628" y="15001"/>
                        <a:pt x="13206" y="20632"/>
                      </a:cubicBezTo>
                      <a:cubicBezTo>
                        <a:pt x="18792" y="26273"/>
                        <a:pt x="22300" y="29911"/>
                        <a:pt x="23731" y="31549"/>
                      </a:cubicBezTo>
                      <a:cubicBezTo>
                        <a:pt x="26457" y="34607"/>
                        <a:pt x="28359" y="37198"/>
                        <a:pt x="29439" y="39321"/>
                      </a:cubicBezTo>
                      <a:cubicBezTo>
                        <a:pt x="30527" y="41444"/>
                        <a:pt x="31071" y="43531"/>
                        <a:pt x="31071" y="45582"/>
                      </a:cubicBezTo>
                      <a:cubicBezTo>
                        <a:pt x="31071" y="48929"/>
                        <a:pt x="29897" y="51654"/>
                        <a:pt x="27549" y="53759"/>
                      </a:cubicBezTo>
                      <a:cubicBezTo>
                        <a:pt x="25202" y="55873"/>
                        <a:pt x="22143" y="56930"/>
                        <a:pt x="18374" y="56930"/>
                      </a:cubicBezTo>
                      <a:cubicBezTo>
                        <a:pt x="15702" y="56930"/>
                        <a:pt x="12882" y="56467"/>
                        <a:pt x="9913" y="55541"/>
                      </a:cubicBezTo>
                      <a:cubicBezTo>
                        <a:pt x="6953" y="54614"/>
                        <a:pt x="3787" y="53206"/>
                        <a:pt x="414" y="51317"/>
                      </a:cubicBezTo>
                      <a:lnTo>
                        <a:pt x="414" y="59926"/>
                      </a:lnTo>
                      <a:cubicBezTo>
                        <a:pt x="3841" y="61302"/>
                        <a:pt x="7043" y="62341"/>
                        <a:pt x="10021" y="63043"/>
                      </a:cubicBezTo>
                      <a:cubicBezTo>
                        <a:pt x="13008" y="63745"/>
                        <a:pt x="15738" y="64096"/>
                        <a:pt x="18212" y="64096"/>
                      </a:cubicBezTo>
                      <a:cubicBezTo>
                        <a:pt x="24734" y="64096"/>
                        <a:pt x="29933" y="62463"/>
                        <a:pt x="33811" y="59197"/>
                      </a:cubicBezTo>
                      <a:cubicBezTo>
                        <a:pt x="37688" y="55941"/>
                        <a:pt x="39626" y="51587"/>
                        <a:pt x="39626" y="46135"/>
                      </a:cubicBezTo>
                      <a:cubicBezTo>
                        <a:pt x="39626" y="43545"/>
                        <a:pt x="39141" y="41089"/>
                        <a:pt x="38169" y="38768"/>
                      </a:cubicBezTo>
                      <a:cubicBezTo>
                        <a:pt x="37207" y="36456"/>
                        <a:pt x="35443" y="33726"/>
                        <a:pt x="32879" y="30577"/>
                      </a:cubicBezTo>
                      <a:cubicBezTo>
                        <a:pt x="32178" y="29759"/>
                        <a:pt x="29942" y="27402"/>
                        <a:pt x="26173" y="23506"/>
                      </a:cubicBezTo>
                      <a:cubicBezTo>
                        <a:pt x="22413" y="19611"/>
                        <a:pt x="17101" y="14164"/>
                        <a:pt x="10237" y="716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035878E-D13F-74EC-D17A-7CE481C267BA}"/>
                </a:ext>
              </a:extLst>
            </p:cNvPr>
            <p:cNvSpPr/>
            <p:nvPr/>
          </p:nvSpPr>
          <p:spPr>
            <a:xfrm>
              <a:off x="5706539" y="1951685"/>
              <a:ext cx="3406051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E983341-944E-DAA2-9A47-FF64F51C3B8E}"/>
                </a:ext>
              </a:extLst>
            </p:cNvPr>
            <p:cNvSpPr/>
            <p:nvPr/>
          </p:nvSpPr>
          <p:spPr>
            <a:xfrm>
              <a:off x="5706539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315DFE0-3E08-1AD7-45C3-0CA425F4B908}"/>
                </a:ext>
              </a:extLst>
            </p:cNvPr>
            <p:cNvSpPr/>
            <p:nvPr/>
          </p:nvSpPr>
          <p:spPr>
            <a:xfrm>
              <a:off x="9112591" y="1178441"/>
              <a:ext cx="10177" cy="1181180"/>
            </a:xfrm>
            <a:custGeom>
              <a:avLst/>
              <a:gdLst>
                <a:gd name="connsiteX0" fmla="*/ 0 w 7196"/>
                <a:gd name="connsiteY0" fmla="*/ 835173 h 835173"/>
                <a:gd name="connsiteX1" fmla="*/ 0 w 7196"/>
                <a:gd name="connsiteY1" fmla="*/ 0 h 83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6" h="835173">
                  <a:moveTo>
                    <a:pt x="0" y="835173"/>
                  </a:moveTo>
                  <a:lnTo>
                    <a:pt x="0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FA67D81-962C-903F-C375-D62F28B84173}"/>
                </a:ext>
              </a:extLst>
            </p:cNvPr>
            <p:cNvSpPr/>
            <p:nvPr/>
          </p:nvSpPr>
          <p:spPr>
            <a:xfrm>
              <a:off x="5706539" y="2359621"/>
              <a:ext cx="3406051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839D914-40EE-AA76-C79B-898B5D6660EB}"/>
                </a:ext>
              </a:extLst>
            </p:cNvPr>
            <p:cNvSpPr/>
            <p:nvPr/>
          </p:nvSpPr>
          <p:spPr>
            <a:xfrm>
              <a:off x="5706539" y="1178441"/>
              <a:ext cx="3406051" cy="10177"/>
            </a:xfrm>
            <a:custGeom>
              <a:avLst/>
              <a:gdLst>
                <a:gd name="connsiteX0" fmla="*/ 0 w 2408306"/>
                <a:gd name="connsiteY0" fmla="*/ 0 h 7196"/>
                <a:gd name="connsiteX1" fmla="*/ 2408307 w 2408306"/>
                <a:gd name="connsiteY1" fmla="*/ 0 h 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306" h="7196">
                  <a:moveTo>
                    <a:pt x="0" y="0"/>
                  </a:moveTo>
                  <a:lnTo>
                    <a:pt x="2408307" y="0"/>
                  </a:lnTo>
                </a:path>
              </a:pathLst>
            </a:custGeom>
            <a:noFill/>
            <a:ln w="5757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556D0AC-16EF-F83E-DB5A-67858D1D159C}"/>
                </a:ext>
              </a:extLst>
            </p:cNvPr>
            <p:cNvSpPr/>
            <p:nvPr/>
          </p:nvSpPr>
          <p:spPr>
            <a:xfrm>
              <a:off x="5955190" y="1232130"/>
              <a:ext cx="3002580" cy="1073800"/>
            </a:xfrm>
            <a:custGeom>
              <a:avLst/>
              <a:gdLst>
                <a:gd name="connsiteX0" fmla="*/ 0 w 2123025"/>
                <a:gd name="connsiteY0" fmla="*/ 486511 h 759248"/>
                <a:gd name="connsiteX1" fmla="*/ 22115 w 2123025"/>
                <a:gd name="connsiteY1" fmla="*/ 438085 h 759248"/>
                <a:gd name="connsiteX2" fmla="*/ 44229 w 2123025"/>
                <a:gd name="connsiteY2" fmla="*/ 371639 h 759248"/>
                <a:gd name="connsiteX3" fmla="*/ 66344 w 2123025"/>
                <a:gd name="connsiteY3" fmla="*/ 305611 h 759248"/>
                <a:gd name="connsiteX4" fmla="*/ 88459 w 2123025"/>
                <a:gd name="connsiteY4" fmla="*/ 248705 h 759248"/>
                <a:gd name="connsiteX5" fmla="*/ 110574 w 2123025"/>
                <a:gd name="connsiteY5" fmla="*/ 185975 h 759248"/>
                <a:gd name="connsiteX6" fmla="*/ 132689 w 2123025"/>
                <a:gd name="connsiteY6" fmla="*/ 140611 h 759248"/>
                <a:gd name="connsiteX7" fmla="*/ 154803 w 2123025"/>
                <a:gd name="connsiteY7" fmla="*/ 164723 h 759248"/>
                <a:gd name="connsiteX8" fmla="*/ 176919 w 2123025"/>
                <a:gd name="connsiteY8" fmla="*/ 128590 h 759248"/>
                <a:gd name="connsiteX9" fmla="*/ 199033 w 2123025"/>
                <a:gd name="connsiteY9" fmla="*/ 106738 h 759248"/>
                <a:gd name="connsiteX10" fmla="*/ 221148 w 2123025"/>
                <a:gd name="connsiteY10" fmla="*/ 138685 h 759248"/>
                <a:gd name="connsiteX11" fmla="*/ 243263 w 2123025"/>
                <a:gd name="connsiteY11" fmla="*/ 139772 h 759248"/>
                <a:gd name="connsiteX12" fmla="*/ 265378 w 2123025"/>
                <a:gd name="connsiteY12" fmla="*/ 153811 h 759248"/>
                <a:gd name="connsiteX13" fmla="*/ 287494 w 2123025"/>
                <a:gd name="connsiteY13" fmla="*/ 178717 h 759248"/>
                <a:gd name="connsiteX14" fmla="*/ 309609 w 2123025"/>
                <a:gd name="connsiteY14" fmla="*/ 163337 h 759248"/>
                <a:gd name="connsiteX15" fmla="*/ 331725 w 2123025"/>
                <a:gd name="connsiteY15" fmla="*/ 185380 h 759248"/>
                <a:gd name="connsiteX16" fmla="*/ 353840 w 2123025"/>
                <a:gd name="connsiteY16" fmla="*/ 181889 h 759248"/>
                <a:gd name="connsiteX17" fmla="*/ 375955 w 2123025"/>
                <a:gd name="connsiteY17" fmla="*/ 171676 h 759248"/>
                <a:gd name="connsiteX18" fmla="*/ 398063 w 2123025"/>
                <a:gd name="connsiteY18" fmla="*/ 179845 h 759248"/>
                <a:gd name="connsiteX19" fmla="*/ 420179 w 2123025"/>
                <a:gd name="connsiteY19" fmla="*/ 176446 h 759248"/>
                <a:gd name="connsiteX20" fmla="*/ 442294 w 2123025"/>
                <a:gd name="connsiteY20" fmla="*/ 177847 h 759248"/>
                <a:gd name="connsiteX21" fmla="*/ 464410 w 2123025"/>
                <a:gd name="connsiteY21" fmla="*/ 147945 h 759248"/>
                <a:gd name="connsiteX22" fmla="*/ 486525 w 2123025"/>
                <a:gd name="connsiteY22" fmla="*/ 159043 h 759248"/>
                <a:gd name="connsiteX23" fmla="*/ 508640 w 2123025"/>
                <a:gd name="connsiteY23" fmla="*/ 140902 h 759248"/>
                <a:gd name="connsiteX24" fmla="*/ 530756 w 2123025"/>
                <a:gd name="connsiteY24" fmla="*/ 160617 h 759248"/>
                <a:gd name="connsiteX25" fmla="*/ 552871 w 2123025"/>
                <a:gd name="connsiteY25" fmla="*/ 174075 h 759248"/>
                <a:gd name="connsiteX26" fmla="*/ 574986 w 2123025"/>
                <a:gd name="connsiteY26" fmla="*/ 178078 h 759248"/>
                <a:gd name="connsiteX27" fmla="*/ 597102 w 2123025"/>
                <a:gd name="connsiteY27" fmla="*/ 215693 h 759248"/>
                <a:gd name="connsiteX28" fmla="*/ 619217 w 2123025"/>
                <a:gd name="connsiteY28" fmla="*/ 228568 h 759248"/>
                <a:gd name="connsiteX29" fmla="*/ 641332 w 2123025"/>
                <a:gd name="connsiteY29" fmla="*/ 240250 h 759248"/>
                <a:gd name="connsiteX30" fmla="*/ 663448 w 2123025"/>
                <a:gd name="connsiteY30" fmla="*/ 263215 h 759248"/>
                <a:gd name="connsiteX31" fmla="*/ 685556 w 2123025"/>
                <a:gd name="connsiteY31" fmla="*/ 250712 h 759248"/>
                <a:gd name="connsiteX32" fmla="*/ 707671 w 2123025"/>
                <a:gd name="connsiteY32" fmla="*/ 221714 h 759248"/>
                <a:gd name="connsiteX33" fmla="*/ 729787 w 2123025"/>
                <a:gd name="connsiteY33" fmla="*/ 198244 h 759248"/>
                <a:gd name="connsiteX34" fmla="*/ 751902 w 2123025"/>
                <a:gd name="connsiteY34" fmla="*/ 189272 h 759248"/>
                <a:gd name="connsiteX35" fmla="*/ 774017 w 2123025"/>
                <a:gd name="connsiteY35" fmla="*/ 214790 h 759248"/>
                <a:gd name="connsiteX36" fmla="*/ 796133 w 2123025"/>
                <a:gd name="connsiteY36" fmla="*/ 263456 h 759248"/>
                <a:gd name="connsiteX37" fmla="*/ 818248 w 2123025"/>
                <a:gd name="connsiteY37" fmla="*/ 252240 h 759248"/>
                <a:gd name="connsiteX38" fmla="*/ 840363 w 2123025"/>
                <a:gd name="connsiteY38" fmla="*/ 200264 h 759248"/>
                <a:gd name="connsiteX39" fmla="*/ 862479 w 2123025"/>
                <a:gd name="connsiteY39" fmla="*/ 184811 h 759248"/>
                <a:gd name="connsiteX40" fmla="*/ 884594 w 2123025"/>
                <a:gd name="connsiteY40" fmla="*/ 172595 h 759248"/>
                <a:gd name="connsiteX41" fmla="*/ 906710 w 2123025"/>
                <a:gd name="connsiteY41" fmla="*/ 173371 h 759248"/>
                <a:gd name="connsiteX42" fmla="*/ 928825 w 2123025"/>
                <a:gd name="connsiteY42" fmla="*/ 165642 h 759248"/>
                <a:gd name="connsiteX43" fmla="*/ 950940 w 2123025"/>
                <a:gd name="connsiteY43" fmla="*/ 187991 h 759248"/>
                <a:gd name="connsiteX44" fmla="*/ 973056 w 2123025"/>
                <a:gd name="connsiteY44" fmla="*/ 165574 h 759248"/>
                <a:gd name="connsiteX45" fmla="*/ 995164 w 2123025"/>
                <a:gd name="connsiteY45" fmla="*/ 89611 h 759248"/>
                <a:gd name="connsiteX46" fmla="*/ 1017279 w 2123025"/>
                <a:gd name="connsiteY46" fmla="*/ 34430 h 759248"/>
                <a:gd name="connsiteX47" fmla="*/ 1039394 w 2123025"/>
                <a:gd name="connsiteY47" fmla="*/ 28069 h 759248"/>
                <a:gd name="connsiteX48" fmla="*/ 1061510 w 2123025"/>
                <a:gd name="connsiteY48" fmla="*/ 83911 h 759248"/>
                <a:gd name="connsiteX49" fmla="*/ 1083625 w 2123025"/>
                <a:gd name="connsiteY49" fmla="*/ 102001 h 759248"/>
                <a:gd name="connsiteX50" fmla="*/ 1105741 w 2123025"/>
                <a:gd name="connsiteY50" fmla="*/ 54091 h 759248"/>
                <a:gd name="connsiteX51" fmla="*/ 1127856 w 2123025"/>
                <a:gd name="connsiteY51" fmla="*/ 55301 h 759248"/>
                <a:gd name="connsiteX52" fmla="*/ 1149971 w 2123025"/>
                <a:gd name="connsiteY52" fmla="*/ 42288 h 759248"/>
                <a:gd name="connsiteX53" fmla="*/ 1172087 w 2123025"/>
                <a:gd name="connsiteY53" fmla="*/ 0 h 759248"/>
                <a:gd name="connsiteX54" fmla="*/ 1194202 w 2123025"/>
                <a:gd name="connsiteY54" fmla="*/ 40456 h 759248"/>
                <a:gd name="connsiteX55" fmla="*/ 1216317 w 2123025"/>
                <a:gd name="connsiteY55" fmla="*/ 55375 h 759248"/>
                <a:gd name="connsiteX56" fmla="*/ 1238433 w 2123025"/>
                <a:gd name="connsiteY56" fmla="*/ 53483 h 759248"/>
                <a:gd name="connsiteX57" fmla="*/ 1260548 w 2123025"/>
                <a:gd name="connsiteY57" fmla="*/ 80192 h 759248"/>
                <a:gd name="connsiteX58" fmla="*/ 1282656 w 2123025"/>
                <a:gd name="connsiteY58" fmla="*/ 61128 h 759248"/>
                <a:gd name="connsiteX59" fmla="*/ 1304772 w 2123025"/>
                <a:gd name="connsiteY59" fmla="*/ 66362 h 759248"/>
                <a:gd name="connsiteX60" fmla="*/ 1326887 w 2123025"/>
                <a:gd name="connsiteY60" fmla="*/ 64617 h 759248"/>
                <a:gd name="connsiteX61" fmla="*/ 1349002 w 2123025"/>
                <a:gd name="connsiteY61" fmla="*/ 87891 h 759248"/>
                <a:gd name="connsiteX62" fmla="*/ 1371118 w 2123025"/>
                <a:gd name="connsiteY62" fmla="*/ 133844 h 759248"/>
                <a:gd name="connsiteX63" fmla="*/ 1393233 w 2123025"/>
                <a:gd name="connsiteY63" fmla="*/ 148456 h 759248"/>
                <a:gd name="connsiteX64" fmla="*/ 1415348 w 2123025"/>
                <a:gd name="connsiteY64" fmla="*/ 128923 h 759248"/>
                <a:gd name="connsiteX65" fmla="*/ 1437464 w 2123025"/>
                <a:gd name="connsiteY65" fmla="*/ 127258 h 759248"/>
                <a:gd name="connsiteX66" fmla="*/ 1459579 w 2123025"/>
                <a:gd name="connsiteY66" fmla="*/ 116868 h 759248"/>
                <a:gd name="connsiteX67" fmla="*/ 1481694 w 2123025"/>
                <a:gd name="connsiteY67" fmla="*/ 80700 h 759248"/>
                <a:gd name="connsiteX68" fmla="*/ 1503810 w 2123025"/>
                <a:gd name="connsiteY68" fmla="*/ 78920 h 759248"/>
                <a:gd name="connsiteX69" fmla="*/ 1525925 w 2123025"/>
                <a:gd name="connsiteY69" fmla="*/ 72097 h 759248"/>
                <a:gd name="connsiteX70" fmla="*/ 1548040 w 2123025"/>
                <a:gd name="connsiteY70" fmla="*/ 73664 h 759248"/>
                <a:gd name="connsiteX71" fmla="*/ 1570156 w 2123025"/>
                <a:gd name="connsiteY71" fmla="*/ 77489 h 759248"/>
                <a:gd name="connsiteX72" fmla="*/ 1592264 w 2123025"/>
                <a:gd name="connsiteY72" fmla="*/ 85180 h 759248"/>
                <a:gd name="connsiteX73" fmla="*/ 1614379 w 2123025"/>
                <a:gd name="connsiteY73" fmla="*/ 120048 h 759248"/>
                <a:gd name="connsiteX74" fmla="*/ 1636495 w 2123025"/>
                <a:gd name="connsiteY74" fmla="*/ 108470 h 759248"/>
                <a:gd name="connsiteX75" fmla="*/ 1658610 w 2123025"/>
                <a:gd name="connsiteY75" fmla="*/ 106396 h 759248"/>
                <a:gd name="connsiteX76" fmla="*/ 1680725 w 2123025"/>
                <a:gd name="connsiteY76" fmla="*/ 71556 h 759248"/>
                <a:gd name="connsiteX77" fmla="*/ 1702841 w 2123025"/>
                <a:gd name="connsiteY77" fmla="*/ 40759 h 759248"/>
                <a:gd name="connsiteX78" fmla="*/ 1724956 w 2123025"/>
                <a:gd name="connsiteY78" fmla="*/ 66620 h 759248"/>
                <a:gd name="connsiteX79" fmla="*/ 1747071 w 2123025"/>
                <a:gd name="connsiteY79" fmla="*/ 100227 h 759248"/>
                <a:gd name="connsiteX80" fmla="*/ 1769187 w 2123025"/>
                <a:gd name="connsiteY80" fmla="*/ 183904 h 759248"/>
                <a:gd name="connsiteX81" fmla="*/ 1791302 w 2123025"/>
                <a:gd name="connsiteY81" fmla="*/ 235171 h 759248"/>
                <a:gd name="connsiteX82" fmla="*/ 1813417 w 2123025"/>
                <a:gd name="connsiteY82" fmla="*/ 275807 h 759248"/>
                <a:gd name="connsiteX83" fmla="*/ 1835533 w 2123025"/>
                <a:gd name="connsiteY83" fmla="*/ 331746 h 759248"/>
                <a:gd name="connsiteX84" fmla="*/ 1857648 w 2123025"/>
                <a:gd name="connsiteY84" fmla="*/ 403306 h 759248"/>
                <a:gd name="connsiteX85" fmla="*/ 1879756 w 2123025"/>
                <a:gd name="connsiteY85" fmla="*/ 474225 h 759248"/>
                <a:gd name="connsiteX86" fmla="*/ 1901872 w 2123025"/>
                <a:gd name="connsiteY86" fmla="*/ 573278 h 759248"/>
                <a:gd name="connsiteX87" fmla="*/ 1923987 w 2123025"/>
                <a:gd name="connsiteY87" fmla="*/ 669182 h 759248"/>
                <a:gd name="connsiteX88" fmla="*/ 1946103 w 2123025"/>
                <a:gd name="connsiteY88" fmla="*/ 722466 h 759248"/>
                <a:gd name="connsiteX89" fmla="*/ 1968218 w 2123025"/>
                <a:gd name="connsiteY89" fmla="*/ 759248 h 759248"/>
                <a:gd name="connsiteX90" fmla="*/ 1990333 w 2123025"/>
                <a:gd name="connsiteY90" fmla="*/ 757061 h 759248"/>
                <a:gd name="connsiteX91" fmla="*/ 2012449 w 2123025"/>
                <a:gd name="connsiteY91" fmla="*/ 752037 h 759248"/>
                <a:gd name="connsiteX92" fmla="*/ 2034564 w 2123025"/>
                <a:gd name="connsiteY92" fmla="*/ 744071 h 759248"/>
                <a:gd name="connsiteX93" fmla="*/ 2056679 w 2123025"/>
                <a:gd name="connsiteY93" fmla="*/ 738356 h 759248"/>
                <a:gd name="connsiteX94" fmla="*/ 2078795 w 2123025"/>
                <a:gd name="connsiteY94" fmla="*/ 732326 h 759248"/>
                <a:gd name="connsiteX95" fmla="*/ 2100910 w 2123025"/>
                <a:gd name="connsiteY95" fmla="*/ 670003 h 759248"/>
                <a:gd name="connsiteX96" fmla="*/ 2123025 w 2123025"/>
                <a:gd name="connsiteY96" fmla="*/ 624520 h 75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123025" h="759248">
                  <a:moveTo>
                    <a:pt x="0" y="486511"/>
                  </a:moveTo>
                  <a:lnTo>
                    <a:pt x="22115" y="438085"/>
                  </a:lnTo>
                  <a:lnTo>
                    <a:pt x="44229" y="371639"/>
                  </a:lnTo>
                  <a:lnTo>
                    <a:pt x="66344" y="305611"/>
                  </a:lnTo>
                  <a:lnTo>
                    <a:pt x="88459" y="248705"/>
                  </a:lnTo>
                  <a:lnTo>
                    <a:pt x="110574" y="185975"/>
                  </a:lnTo>
                  <a:lnTo>
                    <a:pt x="132689" y="140611"/>
                  </a:lnTo>
                  <a:lnTo>
                    <a:pt x="154803" y="164723"/>
                  </a:lnTo>
                  <a:lnTo>
                    <a:pt x="176919" y="128590"/>
                  </a:lnTo>
                  <a:lnTo>
                    <a:pt x="199033" y="106738"/>
                  </a:lnTo>
                  <a:lnTo>
                    <a:pt x="221148" y="138685"/>
                  </a:lnTo>
                  <a:lnTo>
                    <a:pt x="243263" y="139772"/>
                  </a:lnTo>
                  <a:lnTo>
                    <a:pt x="265378" y="153811"/>
                  </a:lnTo>
                  <a:lnTo>
                    <a:pt x="287494" y="178717"/>
                  </a:lnTo>
                  <a:lnTo>
                    <a:pt x="309609" y="163337"/>
                  </a:lnTo>
                  <a:lnTo>
                    <a:pt x="331725" y="185380"/>
                  </a:lnTo>
                  <a:lnTo>
                    <a:pt x="353840" y="181889"/>
                  </a:lnTo>
                  <a:lnTo>
                    <a:pt x="375955" y="171676"/>
                  </a:lnTo>
                  <a:lnTo>
                    <a:pt x="398063" y="179845"/>
                  </a:lnTo>
                  <a:lnTo>
                    <a:pt x="420179" y="176446"/>
                  </a:lnTo>
                  <a:lnTo>
                    <a:pt x="442294" y="177847"/>
                  </a:lnTo>
                  <a:lnTo>
                    <a:pt x="464410" y="147945"/>
                  </a:lnTo>
                  <a:lnTo>
                    <a:pt x="486525" y="159043"/>
                  </a:lnTo>
                  <a:lnTo>
                    <a:pt x="508640" y="140902"/>
                  </a:lnTo>
                  <a:lnTo>
                    <a:pt x="530756" y="160617"/>
                  </a:lnTo>
                  <a:lnTo>
                    <a:pt x="552871" y="174075"/>
                  </a:lnTo>
                  <a:lnTo>
                    <a:pt x="574986" y="178078"/>
                  </a:lnTo>
                  <a:lnTo>
                    <a:pt x="597102" y="215693"/>
                  </a:lnTo>
                  <a:lnTo>
                    <a:pt x="619217" y="228568"/>
                  </a:lnTo>
                  <a:lnTo>
                    <a:pt x="641332" y="240250"/>
                  </a:lnTo>
                  <a:lnTo>
                    <a:pt x="663448" y="263215"/>
                  </a:lnTo>
                  <a:lnTo>
                    <a:pt x="685556" y="250712"/>
                  </a:lnTo>
                  <a:lnTo>
                    <a:pt x="707671" y="221714"/>
                  </a:lnTo>
                  <a:lnTo>
                    <a:pt x="729787" y="198244"/>
                  </a:lnTo>
                  <a:lnTo>
                    <a:pt x="751902" y="189272"/>
                  </a:lnTo>
                  <a:lnTo>
                    <a:pt x="774017" y="214790"/>
                  </a:lnTo>
                  <a:lnTo>
                    <a:pt x="796133" y="263456"/>
                  </a:lnTo>
                  <a:lnTo>
                    <a:pt x="818248" y="252240"/>
                  </a:lnTo>
                  <a:lnTo>
                    <a:pt x="840363" y="200264"/>
                  </a:lnTo>
                  <a:lnTo>
                    <a:pt x="862479" y="184811"/>
                  </a:lnTo>
                  <a:lnTo>
                    <a:pt x="884594" y="172595"/>
                  </a:lnTo>
                  <a:lnTo>
                    <a:pt x="906710" y="173371"/>
                  </a:lnTo>
                  <a:lnTo>
                    <a:pt x="928825" y="165642"/>
                  </a:lnTo>
                  <a:lnTo>
                    <a:pt x="950940" y="187991"/>
                  </a:lnTo>
                  <a:lnTo>
                    <a:pt x="973056" y="165574"/>
                  </a:lnTo>
                  <a:lnTo>
                    <a:pt x="995164" y="89611"/>
                  </a:lnTo>
                  <a:lnTo>
                    <a:pt x="1017279" y="34430"/>
                  </a:lnTo>
                  <a:lnTo>
                    <a:pt x="1039394" y="28069"/>
                  </a:lnTo>
                  <a:lnTo>
                    <a:pt x="1061510" y="83911"/>
                  </a:lnTo>
                  <a:lnTo>
                    <a:pt x="1083625" y="102001"/>
                  </a:lnTo>
                  <a:lnTo>
                    <a:pt x="1105741" y="54091"/>
                  </a:lnTo>
                  <a:lnTo>
                    <a:pt x="1127856" y="55301"/>
                  </a:lnTo>
                  <a:lnTo>
                    <a:pt x="1149971" y="42288"/>
                  </a:lnTo>
                  <a:lnTo>
                    <a:pt x="1172087" y="0"/>
                  </a:lnTo>
                  <a:lnTo>
                    <a:pt x="1194202" y="40456"/>
                  </a:lnTo>
                  <a:lnTo>
                    <a:pt x="1216317" y="55375"/>
                  </a:lnTo>
                  <a:lnTo>
                    <a:pt x="1238433" y="53483"/>
                  </a:lnTo>
                  <a:lnTo>
                    <a:pt x="1260548" y="80192"/>
                  </a:lnTo>
                  <a:lnTo>
                    <a:pt x="1282656" y="61128"/>
                  </a:lnTo>
                  <a:lnTo>
                    <a:pt x="1304772" y="66362"/>
                  </a:lnTo>
                  <a:lnTo>
                    <a:pt x="1326887" y="64617"/>
                  </a:lnTo>
                  <a:lnTo>
                    <a:pt x="1349002" y="87891"/>
                  </a:lnTo>
                  <a:lnTo>
                    <a:pt x="1371118" y="133844"/>
                  </a:lnTo>
                  <a:lnTo>
                    <a:pt x="1393233" y="148456"/>
                  </a:lnTo>
                  <a:lnTo>
                    <a:pt x="1415348" y="128923"/>
                  </a:lnTo>
                  <a:lnTo>
                    <a:pt x="1437464" y="127258"/>
                  </a:lnTo>
                  <a:lnTo>
                    <a:pt x="1459579" y="116868"/>
                  </a:lnTo>
                  <a:lnTo>
                    <a:pt x="1481694" y="80700"/>
                  </a:lnTo>
                  <a:lnTo>
                    <a:pt x="1503810" y="78920"/>
                  </a:lnTo>
                  <a:lnTo>
                    <a:pt x="1525925" y="72097"/>
                  </a:lnTo>
                  <a:lnTo>
                    <a:pt x="1548040" y="73664"/>
                  </a:lnTo>
                  <a:lnTo>
                    <a:pt x="1570156" y="77489"/>
                  </a:lnTo>
                  <a:lnTo>
                    <a:pt x="1592264" y="85180"/>
                  </a:lnTo>
                  <a:lnTo>
                    <a:pt x="1614379" y="120048"/>
                  </a:lnTo>
                  <a:lnTo>
                    <a:pt x="1636495" y="108470"/>
                  </a:lnTo>
                  <a:lnTo>
                    <a:pt x="1658610" y="106396"/>
                  </a:lnTo>
                  <a:lnTo>
                    <a:pt x="1680725" y="71556"/>
                  </a:lnTo>
                  <a:lnTo>
                    <a:pt x="1702841" y="40759"/>
                  </a:lnTo>
                  <a:lnTo>
                    <a:pt x="1724956" y="66620"/>
                  </a:lnTo>
                  <a:lnTo>
                    <a:pt x="1747071" y="100227"/>
                  </a:lnTo>
                  <a:lnTo>
                    <a:pt x="1769187" y="183904"/>
                  </a:lnTo>
                  <a:lnTo>
                    <a:pt x="1791302" y="235171"/>
                  </a:lnTo>
                  <a:lnTo>
                    <a:pt x="1813417" y="275807"/>
                  </a:lnTo>
                  <a:lnTo>
                    <a:pt x="1835533" y="331746"/>
                  </a:lnTo>
                  <a:lnTo>
                    <a:pt x="1857648" y="403306"/>
                  </a:lnTo>
                  <a:lnTo>
                    <a:pt x="1879756" y="474225"/>
                  </a:lnTo>
                  <a:lnTo>
                    <a:pt x="1901872" y="573278"/>
                  </a:lnTo>
                  <a:lnTo>
                    <a:pt x="1923987" y="669182"/>
                  </a:lnTo>
                  <a:lnTo>
                    <a:pt x="1946103" y="722466"/>
                  </a:lnTo>
                  <a:lnTo>
                    <a:pt x="1968218" y="759248"/>
                  </a:lnTo>
                  <a:lnTo>
                    <a:pt x="1990333" y="757061"/>
                  </a:lnTo>
                  <a:lnTo>
                    <a:pt x="2012449" y="752037"/>
                  </a:lnTo>
                  <a:lnTo>
                    <a:pt x="2034564" y="744071"/>
                  </a:lnTo>
                  <a:lnTo>
                    <a:pt x="2056679" y="738356"/>
                  </a:lnTo>
                  <a:lnTo>
                    <a:pt x="2078795" y="732326"/>
                  </a:lnTo>
                  <a:lnTo>
                    <a:pt x="2100910" y="670003"/>
                  </a:lnTo>
                  <a:lnTo>
                    <a:pt x="2123025" y="624520"/>
                  </a:lnTo>
                </a:path>
              </a:pathLst>
            </a:custGeom>
            <a:noFill/>
            <a:ln w="28575" cap="sq">
              <a:solidFill>
                <a:srgbClr val="A447A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D8A4C5-1EFC-4C1E-0FA2-13F82B93EE4F}"/>
                </a:ext>
              </a:extLst>
            </p:cNvPr>
            <p:cNvSpPr txBox="1"/>
            <p:nvPr/>
          </p:nvSpPr>
          <p:spPr>
            <a:xfrm>
              <a:off x="7009274" y="1911687"/>
              <a:ext cx="14087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>
                  <a:latin typeface="Proxima Nova" panose="02000506030000020004" pitchFamily="2" charset="0"/>
                </a:rPr>
                <a:t>Historical 10</a:t>
              </a:r>
              <a:r>
                <a:rPr lang="en-US" sz="1200" b="1" baseline="30000">
                  <a:latin typeface="Proxima Nova" panose="02000506030000020004" pitchFamily="2" charset="0"/>
                </a:rPr>
                <a:t>th</a:t>
              </a:r>
              <a:r>
                <a:rPr lang="en-US" sz="1200" b="1">
                  <a:latin typeface="Proxima Nova" panose="02000506030000020004" pitchFamily="2" charset="0"/>
                </a:rPr>
                <a:t> percentile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D7FA98-0BF2-F484-C889-383992C3C161}"/>
                </a:ext>
              </a:extLst>
            </p:cNvPr>
            <p:cNvSpPr txBox="1"/>
            <p:nvPr/>
          </p:nvSpPr>
          <p:spPr>
            <a:xfrm>
              <a:off x="7422789" y="1470990"/>
              <a:ext cx="9728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rPr>
                <a:t>Drought period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4E86EA4-18B0-20C9-E9C6-C85F64915532}"/>
              </a:ext>
            </a:extLst>
          </p:cNvPr>
          <p:cNvSpPr txBox="1"/>
          <p:nvPr/>
        </p:nvSpPr>
        <p:spPr>
          <a:xfrm>
            <a:off x="4471209" y="2944514"/>
            <a:ext cx="595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latin typeface="Proxima Nova" panose="02000506030000020004" pitchFamily="2" charset="0"/>
              </a:rPr>
              <a:t>Year</a:t>
            </a:r>
            <a:endParaRPr lang="en-US" sz="1050" i="1">
              <a:latin typeface="Proxima Nova" panose="02000506030000020004" pitchFamily="2" charset="0"/>
            </a:endParaRPr>
          </a:p>
        </p:txBody>
      </p:sp>
      <p:grpSp>
        <p:nvGrpSpPr>
          <p:cNvPr id="155" name="Graphic 350">
            <a:extLst>
              <a:ext uri="{FF2B5EF4-FFF2-40B4-BE49-F238E27FC236}">
                <a16:creationId xmlns:a16="http://schemas.microsoft.com/office/drawing/2014/main" id="{1F013F86-064E-95D7-F947-F5D5C0FA785A}"/>
              </a:ext>
            </a:extLst>
          </p:cNvPr>
          <p:cNvGrpSpPr/>
          <p:nvPr/>
        </p:nvGrpSpPr>
        <p:grpSpPr>
          <a:xfrm>
            <a:off x="3707320" y="2758636"/>
            <a:ext cx="2679362" cy="165788"/>
            <a:chOff x="634396" y="3654382"/>
            <a:chExt cx="1894488" cy="117223"/>
          </a:xfrm>
          <a:solidFill>
            <a:srgbClr val="000000"/>
          </a:solidFill>
        </p:grpSpPr>
        <p:grpSp>
          <p:nvGrpSpPr>
            <p:cNvPr id="156" name="Graphic 350">
              <a:extLst>
                <a:ext uri="{FF2B5EF4-FFF2-40B4-BE49-F238E27FC236}">
                  <a16:creationId xmlns:a16="http://schemas.microsoft.com/office/drawing/2014/main" id="{F45A347B-4E01-ABB7-3224-F36081B68632}"/>
                </a:ext>
              </a:extLst>
            </p:cNvPr>
            <p:cNvGrpSpPr/>
            <p:nvPr/>
          </p:nvGrpSpPr>
          <p:grpSpPr>
            <a:xfrm>
              <a:off x="634396" y="3654382"/>
              <a:ext cx="97827" cy="117223"/>
              <a:chOff x="634396" y="3654382"/>
              <a:chExt cx="97827" cy="117223"/>
            </a:xfrm>
            <a:solidFill>
              <a:srgbClr val="000000"/>
            </a:solidFill>
          </p:grpSpPr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41643C8-8974-489B-D906-70EFFCF5C189}"/>
                  </a:ext>
                </a:extLst>
              </p:cNvPr>
              <p:cNvSpPr/>
              <p:nvPr/>
            </p:nvSpPr>
            <p:spPr>
              <a:xfrm>
                <a:off x="683014" y="3654382"/>
                <a:ext cx="7196" cy="25188"/>
              </a:xfrm>
              <a:custGeom>
                <a:avLst/>
                <a:gdLst>
                  <a:gd name="connsiteX0" fmla="*/ 95 w 7196"/>
                  <a:gd name="connsiteY0" fmla="*/ 257 h 25188"/>
                  <a:gd name="connsiteX1" fmla="*/ 95 w 7196"/>
                  <a:gd name="connsiteY1" fmla="*/ 25446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95" y="257"/>
                    </a:moveTo>
                    <a:lnTo>
                      <a:pt x="95" y="25446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79" name="Graphic 350">
                <a:extLst>
                  <a:ext uri="{FF2B5EF4-FFF2-40B4-BE49-F238E27FC236}">
                    <a16:creationId xmlns:a16="http://schemas.microsoft.com/office/drawing/2014/main" id="{742C9F57-590D-30B9-448E-ADA44356931C}"/>
                  </a:ext>
                </a:extLst>
              </p:cNvPr>
              <p:cNvGrpSpPr/>
              <p:nvPr/>
            </p:nvGrpSpPr>
            <p:grpSpPr>
              <a:xfrm>
                <a:off x="634396" y="3706283"/>
                <a:ext cx="97827" cy="65323"/>
                <a:chOff x="634396" y="3706283"/>
                <a:chExt cx="97827" cy="65323"/>
              </a:xfrm>
              <a:solidFill>
                <a:srgbClr val="000000"/>
              </a:solidFill>
            </p:grpSpPr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96DC57DE-C618-4ABE-C642-93BC019D1E18}"/>
                    </a:ext>
                  </a:extLst>
                </p:cNvPr>
                <p:cNvSpPr/>
                <p:nvPr/>
              </p:nvSpPr>
              <p:spPr>
                <a:xfrm flipV="1">
                  <a:off x="634396" y="3706283"/>
                  <a:ext cx="39968" cy="64095"/>
                </a:xfrm>
                <a:custGeom>
                  <a:avLst/>
                  <a:gdLst>
                    <a:gd name="connsiteX0" fmla="*/ 10302 w 39968"/>
                    <a:gd name="connsiteY0" fmla="*/ 7397 h 64095"/>
                    <a:gd name="connsiteX1" fmla="*/ 40029 w 39968"/>
                    <a:gd name="connsiteY1" fmla="*/ 7397 h 64095"/>
                    <a:gd name="connsiteX2" fmla="*/ 40029 w 39968"/>
                    <a:gd name="connsiteY2" fmla="*/ 232 h 64095"/>
                    <a:gd name="connsiteX3" fmla="*/ 60 w 39968"/>
                    <a:gd name="connsiteY3" fmla="*/ 232 h 64095"/>
                    <a:gd name="connsiteX4" fmla="*/ 60 w 39968"/>
                    <a:gd name="connsiteY4" fmla="*/ 7397 h 64095"/>
                    <a:gd name="connsiteX5" fmla="*/ 13271 w 39968"/>
                    <a:gd name="connsiteY5" fmla="*/ 20864 h 64095"/>
                    <a:gd name="connsiteX6" fmla="*/ 23796 w 39968"/>
                    <a:gd name="connsiteY6" fmla="*/ 31780 h 64095"/>
                    <a:gd name="connsiteX7" fmla="*/ 29504 w 39968"/>
                    <a:gd name="connsiteY7" fmla="*/ 39553 h 64095"/>
                    <a:gd name="connsiteX8" fmla="*/ 31137 w 39968"/>
                    <a:gd name="connsiteY8" fmla="*/ 45814 h 64095"/>
                    <a:gd name="connsiteX9" fmla="*/ 27615 w 39968"/>
                    <a:gd name="connsiteY9" fmla="*/ 53991 h 64095"/>
                    <a:gd name="connsiteX10" fmla="*/ 18439 w 39968"/>
                    <a:gd name="connsiteY10" fmla="*/ 57162 h 64095"/>
                    <a:gd name="connsiteX11" fmla="*/ 9978 w 39968"/>
                    <a:gd name="connsiteY11" fmla="*/ 55772 h 64095"/>
                    <a:gd name="connsiteX12" fmla="*/ 479 w 39968"/>
                    <a:gd name="connsiteY12" fmla="*/ 51549 h 64095"/>
                    <a:gd name="connsiteX13" fmla="*/ 479 w 39968"/>
                    <a:gd name="connsiteY13" fmla="*/ 60157 h 64095"/>
                    <a:gd name="connsiteX14" fmla="*/ 10086 w 39968"/>
                    <a:gd name="connsiteY14" fmla="*/ 63275 h 64095"/>
                    <a:gd name="connsiteX15" fmla="*/ 18277 w 39968"/>
                    <a:gd name="connsiteY15" fmla="*/ 64327 h 64095"/>
                    <a:gd name="connsiteX16" fmla="*/ 33876 w 39968"/>
                    <a:gd name="connsiteY16" fmla="*/ 59429 h 64095"/>
                    <a:gd name="connsiteX17" fmla="*/ 39692 w 39968"/>
                    <a:gd name="connsiteY17" fmla="*/ 46367 h 64095"/>
                    <a:gd name="connsiteX18" fmla="*/ 38234 w 39968"/>
                    <a:gd name="connsiteY18" fmla="*/ 38999 h 64095"/>
                    <a:gd name="connsiteX19" fmla="*/ 32945 w 39968"/>
                    <a:gd name="connsiteY19" fmla="*/ 30809 h 64095"/>
                    <a:gd name="connsiteX20" fmla="*/ 26238 w 39968"/>
                    <a:gd name="connsiteY20" fmla="*/ 23738 h 64095"/>
                    <a:gd name="connsiteX21" fmla="*/ 10302 w 39968"/>
                    <a:gd name="connsiteY21" fmla="*/ 7397 h 64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9968" h="64095">
                      <a:moveTo>
                        <a:pt x="10302" y="7397"/>
                      </a:moveTo>
                      <a:lnTo>
                        <a:pt x="40029" y="7397"/>
                      </a:lnTo>
                      <a:lnTo>
                        <a:pt x="40029" y="232"/>
                      </a:lnTo>
                      <a:lnTo>
                        <a:pt x="60" y="232"/>
                      </a:lnTo>
                      <a:lnTo>
                        <a:pt x="60" y="7397"/>
                      </a:lnTo>
                      <a:cubicBezTo>
                        <a:pt x="3290" y="10743"/>
                        <a:pt x="7693" y="15232"/>
                        <a:pt x="13271" y="20864"/>
                      </a:cubicBezTo>
                      <a:cubicBezTo>
                        <a:pt x="18857" y="26504"/>
                        <a:pt x="22366" y="30143"/>
                        <a:pt x="23796" y="31780"/>
                      </a:cubicBezTo>
                      <a:cubicBezTo>
                        <a:pt x="26522" y="34839"/>
                        <a:pt x="28424" y="37430"/>
                        <a:pt x="29504" y="39553"/>
                      </a:cubicBezTo>
                      <a:cubicBezTo>
                        <a:pt x="30592" y="41676"/>
                        <a:pt x="31137" y="43763"/>
                        <a:pt x="31137" y="45814"/>
                      </a:cubicBezTo>
                      <a:cubicBezTo>
                        <a:pt x="31137" y="49160"/>
                        <a:pt x="29963" y="51886"/>
                        <a:pt x="27615" y="53991"/>
                      </a:cubicBezTo>
                      <a:cubicBezTo>
                        <a:pt x="25267" y="56105"/>
                        <a:pt x="22208" y="57162"/>
                        <a:pt x="18439" y="57162"/>
                      </a:cubicBezTo>
                      <a:cubicBezTo>
                        <a:pt x="15767" y="57162"/>
                        <a:pt x="12947" y="56699"/>
                        <a:pt x="9978" y="55772"/>
                      </a:cubicBezTo>
                      <a:cubicBezTo>
                        <a:pt x="7019" y="54845"/>
                        <a:pt x="3852" y="53438"/>
                        <a:pt x="479" y="51549"/>
                      </a:cubicBezTo>
                      <a:lnTo>
                        <a:pt x="479" y="60157"/>
                      </a:lnTo>
                      <a:cubicBezTo>
                        <a:pt x="3906" y="61534"/>
                        <a:pt x="7109" y="62573"/>
                        <a:pt x="10086" y="63275"/>
                      </a:cubicBezTo>
                      <a:cubicBezTo>
                        <a:pt x="13073" y="63976"/>
                        <a:pt x="15803" y="64327"/>
                        <a:pt x="18277" y="64327"/>
                      </a:cubicBezTo>
                      <a:cubicBezTo>
                        <a:pt x="24799" y="64327"/>
                        <a:pt x="29999" y="62694"/>
                        <a:pt x="33876" y="59429"/>
                      </a:cubicBezTo>
                      <a:cubicBezTo>
                        <a:pt x="37753" y="56172"/>
                        <a:pt x="39692" y="51818"/>
                        <a:pt x="39692" y="46367"/>
                      </a:cubicBezTo>
                      <a:cubicBezTo>
                        <a:pt x="39692" y="43776"/>
                        <a:pt x="39206" y="41320"/>
                        <a:pt x="38234" y="38999"/>
                      </a:cubicBezTo>
                      <a:cubicBezTo>
                        <a:pt x="37272" y="36687"/>
                        <a:pt x="35509" y="33957"/>
                        <a:pt x="32945" y="30809"/>
                      </a:cubicBezTo>
                      <a:cubicBezTo>
                        <a:pt x="32243" y="29990"/>
                        <a:pt x="30008" y="27633"/>
                        <a:pt x="26238" y="23738"/>
                      </a:cubicBezTo>
                      <a:cubicBezTo>
                        <a:pt x="22478" y="19843"/>
                        <a:pt x="17166" y="14396"/>
                        <a:pt x="10302" y="73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036EB3BC-BAB8-A7BE-245B-89F953875054}"/>
                    </a:ext>
                  </a:extLst>
                </p:cNvPr>
                <p:cNvSpPr/>
                <p:nvPr/>
              </p:nvSpPr>
              <p:spPr>
                <a:xfrm flipV="1">
                  <a:off x="688706" y="3706283"/>
                  <a:ext cx="43517" cy="65323"/>
                </a:xfrm>
                <a:custGeom>
                  <a:avLst/>
                  <a:gdLst>
                    <a:gd name="connsiteX0" fmla="*/ 21819 w 43517"/>
                    <a:gd name="connsiteY0" fmla="*/ 58809 h 65323"/>
                    <a:gd name="connsiteX1" fmla="*/ 11928 w 43517"/>
                    <a:gd name="connsiteY1" fmla="*/ 52332 h 65323"/>
                    <a:gd name="connsiteX2" fmla="*/ 8622 w 43517"/>
                    <a:gd name="connsiteY2" fmla="*/ 32874 h 65323"/>
                    <a:gd name="connsiteX3" fmla="*/ 11928 w 43517"/>
                    <a:gd name="connsiteY3" fmla="*/ 13456 h 65323"/>
                    <a:gd name="connsiteX4" fmla="*/ 21819 w 43517"/>
                    <a:gd name="connsiteY4" fmla="*/ 6979 h 65323"/>
                    <a:gd name="connsiteX5" fmla="*/ 31750 w 43517"/>
                    <a:gd name="connsiteY5" fmla="*/ 13456 h 65323"/>
                    <a:gd name="connsiteX6" fmla="*/ 35070 w 43517"/>
                    <a:gd name="connsiteY6" fmla="*/ 32874 h 65323"/>
                    <a:gd name="connsiteX7" fmla="*/ 31750 w 43517"/>
                    <a:gd name="connsiteY7" fmla="*/ 52332 h 65323"/>
                    <a:gd name="connsiteX8" fmla="*/ 21819 w 43517"/>
                    <a:gd name="connsiteY8" fmla="*/ 58809 h 65323"/>
                    <a:gd name="connsiteX9" fmla="*/ 21819 w 43517"/>
                    <a:gd name="connsiteY9" fmla="*/ 65556 h 65323"/>
                    <a:gd name="connsiteX10" fmla="*/ 37998 w 43517"/>
                    <a:gd name="connsiteY10" fmla="*/ 57176 h 65323"/>
                    <a:gd name="connsiteX11" fmla="*/ 43584 w 43517"/>
                    <a:gd name="connsiteY11" fmla="*/ 32874 h 65323"/>
                    <a:gd name="connsiteX12" fmla="*/ 37998 w 43517"/>
                    <a:gd name="connsiteY12" fmla="*/ 8599 h 65323"/>
                    <a:gd name="connsiteX13" fmla="*/ 21819 w 43517"/>
                    <a:gd name="connsiteY13" fmla="*/ 233 h 65323"/>
                    <a:gd name="connsiteX14" fmla="*/ 5653 w 43517"/>
                    <a:gd name="connsiteY14" fmla="*/ 8599 h 65323"/>
                    <a:gd name="connsiteX15" fmla="*/ 67 w 43517"/>
                    <a:gd name="connsiteY15" fmla="*/ 32874 h 65323"/>
                    <a:gd name="connsiteX16" fmla="*/ 5653 w 43517"/>
                    <a:gd name="connsiteY16" fmla="*/ 57176 h 65323"/>
                    <a:gd name="connsiteX17" fmla="*/ 21819 w 43517"/>
                    <a:gd name="connsiteY17" fmla="*/ 65556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17" h="65323">
                      <a:moveTo>
                        <a:pt x="21819" y="58809"/>
                      </a:moveTo>
                      <a:cubicBezTo>
                        <a:pt x="17438" y="58809"/>
                        <a:pt x="14141" y="56650"/>
                        <a:pt x="11928" y="52332"/>
                      </a:cubicBezTo>
                      <a:cubicBezTo>
                        <a:pt x="9724" y="48023"/>
                        <a:pt x="8622" y="41537"/>
                        <a:pt x="8622" y="32874"/>
                      </a:cubicBezTo>
                      <a:cubicBezTo>
                        <a:pt x="8622" y="24247"/>
                        <a:pt x="9724" y="17774"/>
                        <a:pt x="11928" y="13456"/>
                      </a:cubicBezTo>
                      <a:cubicBezTo>
                        <a:pt x="14141" y="9138"/>
                        <a:pt x="17438" y="6979"/>
                        <a:pt x="21819" y="6979"/>
                      </a:cubicBezTo>
                      <a:cubicBezTo>
                        <a:pt x="26236" y="6979"/>
                        <a:pt x="29546" y="9138"/>
                        <a:pt x="31750" y="13456"/>
                      </a:cubicBezTo>
                      <a:cubicBezTo>
                        <a:pt x="33963" y="17774"/>
                        <a:pt x="35070" y="24247"/>
                        <a:pt x="35070" y="32874"/>
                      </a:cubicBezTo>
                      <a:cubicBezTo>
                        <a:pt x="35070" y="41537"/>
                        <a:pt x="33963" y="48023"/>
                        <a:pt x="31750" y="52332"/>
                      </a:cubicBezTo>
                      <a:cubicBezTo>
                        <a:pt x="29546" y="56650"/>
                        <a:pt x="26236" y="58809"/>
                        <a:pt x="21819" y="58809"/>
                      </a:cubicBezTo>
                      <a:close/>
                      <a:moveTo>
                        <a:pt x="21819" y="65556"/>
                      </a:moveTo>
                      <a:cubicBezTo>
                        <a:pt x="28881" y="65556"/>
                        <a:pt x="34274" y="62763"/>
                        <a:pt x="37998" y="57176"/>
                      </a:cubicBezTo>
                      <a:cubicBezTo>
                        <a:pt x="41722" y="51599"/>
                        <a:pt x="43584" y="43498"/>
                        <a:pt x="43584" y="32874"/>
                      </a:cubicBezTo>
                      <a:cubicBezTo>
                        <a:pt x="43584" y="22277"/>
                        <a:pt x="41722" y="14185"/>
                        <a:pt x="37998" y="8599"/>
                      </a:cubicBezTo>
                      <a:cubicBezTo>
                        <a:pt x="34274" y="3021"/>
                        <a:pt x="28881" y="233"/>
                        <a:pt x="21819" y="233"/>
                      </a:cubicBezTo>
                      <a:cubicBezTo>
                        <a:pt x="14766" y="233"/>
                        <a:pt x="9378" y="3021"/>
                        <a:pt x="5653" y="8599"/>
                      </a:cubicBezTo>
                      <a:cubicBezTo>
                        <a:pt x="1929" y="14185"/>
                        <a:pt x="67" y="22277"/>
                        <a:pt x="67" y="32874"/>
                      </a:cubicBezTo>
                      <a:cubicBezTo>
                        <a:pt x="67" y="43498"/>
                        <a:pt x="1929" y="51599"/>
                        <a:pt x="5653" y="57176"/>
                      </a:cubicBezTo>
                      <a:cubicBezTo>
                        <a:pt x="9378" y="62763"/>
                        <a:pt x="14766" y="65556"/>
                        <a:pt x="21819" y="655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157" name="Graphic 350">
              <a:extLst>
                <a:ext uri="{FF2B5EF4-FFF2-40B4-BE49-F238E27FC236}">
                  <a16:creationId xmlns:a16="http://schemas.microsoft.com/office/drawing/2014/main" id="{3C084F30-7F42-0688-414E-8F0585428778}"/>
                </a:ext>
              </a:extLst>
            </p:cNvPr>
            <p:cNvGrpSpPr/>
            <p:nvPr/>
          </p:nvGrpSpPr>
          <p:grpSpPr>
            <a:xfrm>
              <a:off x="1074583" y="3654382"/>
              <a:ext cx="99933" cy="117223"/>
              <a:chOff x="1074583" y="3654382"/>
              <a:chExt cx="99933" cy="117223"/>
            </a:xfrm>
            <a:solidFill>
              <a:srgbClr val="000000"/>
            </a:solidFill>
          </p:grpSpPr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2B1534C1-F6BE-BA11-C7EB-679BF9A81770}"/>
                  </a:ext>
                </a:extLst>
              </p:cNvPr>
              <p:cNvSpPr/>
              <p:nvPr/>
            </p:nvSpPr>
            <p:spPr>
              <a:xfrm>
                <a:off x="1125306" y="3654382"/>
                <a:ext cx="7196" cy="25188"/>
              </a:xfrm>
              <a:custGeom>
                <a:avLst/>
                <a:gdLst>
                  <a:gd name="connsiteX0" fmla="*/ 156 w 7196"/>
                  <a:gd name="connsiteY0" fmla="*/ 257 h 25188"/>
                  <a:gd name="connsiteX1" fmla="*/ 156 w 7196"/>
                  <a:gd name="connsiteY1" fmla="*/ 25446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156" y="257"/>
                    </a:moveTo>
                    <a:lnTo>
                      <a:pt x="156" y="25446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75" name="Graphic 350">
                <a:extLst>
                  <a:ext uri="{FF2B5EF4-FFF2-40B4-BE49-F238E27FC236}">
                    <a16:creationId xmlns:a16="http://schemas.microsoft.com/office/drawing/2014/main" id="{152847F9-FD7A-1AA2-0514-0EA8EC77D9F4}"/>
                  </a:ext>
                </a:extLst>
              </p:cNvPr>
              <p:cNvGrpSpPr/>
              <p:nvPr/>
            </p:nvGrpSpPr>
            <p:grpSpPr>
              <a:xfrm>
                <a:off x="1074583" y="3706283"/>
                <a:ext cx="99933" cy="65323"/>
                <a:chOff x="1074583" y="3706283"/>
                <a:chExt cx="99933" cy="65323"/>
              </a:xfrm>
              <a:solidFill>
                <a:srgbClr val="000000"/>
              </a:solidFill>
            </p:grpSpPr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67DA2AB3-DFE7-7D88-1B77-D4DDCD34A676}"/>
                    </a:ext>
                  </a:extLst>
                </p:cNvPr>
                <p:cNvSpPr/>
                <p:nvPr/>
              </p:nvSpPr>
              <p:spPr>
                <a:xfrm flipV="1">
                  <a:off x="1074583" y="3707416"/>
                  <a:ext cx="45878" cy="62961"/>
                </a:xfrm>
                <a:custGeom>
                  <a:avLst/>
                  <a:gdLst>
                    <a:gd name="connsiteX0" fmla="*/ 28539 w 45878"/>
                    <a:gd name="connsiteY0" fmla="*/ 55773 h 62961"/>
                    <a:gd name="connsiteX1" fmla="*/ 7030 w 45878"/>
                    <a:gd name="connsiteY1" fmla="*/ 22160 h 62961"/>
                    <a:gd name="connsiteX2" fmla="*/ 28539 w 45878"/>
                    <a:gd name="connsiteY2" fmla="*/ 22160 h 62961"/>
                    <a:gd name="connsiteX3" fmla="*/ 26299 w 45878"/>
                    <a:gd name="connsiteY3" fmla="*/ 63194 h 62961"/>
                    <a:gd name="connsiteX4" fmla="*/ 37013 w 45878"/>
                    <a:gd name="connsiteY4" fmla="*/ 63194 h 62961"/>
                    <a:gd name="connsiteX5" fmla="*/ 37013 w 45878"/>
                    <a:gd name="connsiteY5" fmla="*/ 22160 h 62961"/>
                    <a:gd name="connsiteX6" fmla="*/ 46000 w 45878"/>
                    <a:gd name="connsiteY6" fmla="*/ 22160 h 62961"/>
                    <a:gd name="connsiteX7" fmla="*/ 46000 w 45878"/>
                    <a:gd name="connsiteY7" fmla="*/ 15076 h 62961"/>
                    <a:gd name="connsiteX8" fmla="*/ 37013 w 45878"/>
                    <a:gd name="connsiteY8" fmla="*/ 15076 h 62961"/>
                    <a:gd name="connsiteX9" fmla="*/ 37013 w 45878"/>
                    <a:gd name="connsiteY9" fmla="*/ 232 h 62961"/>
                    <a:gd name="connsiteX10" fmla="*/ 28539 w 45878"/>
                    <a:gd name="connsiteY10" fmla="*/ 232 h 62961"/>
                    <a:gd name="connsiteX11" fmla="*/ 28539 w 45878"/>
                    <a:gd name="connsiteY11" fmla="*/ 15076 h 62961"/>
                    <a:gd name="connsiteX12" fmla="*/ 121 w 45878"/>
                    <a:gd name="connsiteY12" fmla="*/ 15076 h 62961"/>
                    <a:gd name="connsiteX13" fmla="*/ 121 w 45878"/>
                    <a:gd name="connsiteY13" fmla="*/ 23293 h 6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5878" h="62961">
                      <a:moveTo>
                        <a:pt x="28539" y="55773"/>
                      </a:moveTo>
                      <a:lnTo>
                        <a:pt x="7030" y="22160"/>
                      </a:lnTo>
                      <a:lnTo>
                        <a:pt x="28539" y="22160"/>
                      </a:lnTo>
                      <a:close/>
                      <a:moveTo>
                        <a:pt x="26299" y="63194"/>
                      </a:moveTo>
                      <a:lnTo>
                        <a:pt x="37013" y="63194"/>
                      </a:lnTo>
                      <a:lnTo>
                        <a:pt x="37013" y="22160"/>
                      </a:lnTo>
                      <a:lnTo>
                        <a:pt x="46000" y="22160"/>
                      </a:lnTo>
                      <a:lnTo>
                        <a:pt x="46000" y="15076"/>
                      </a:lnTo>
                      <a:lnTo>
                        <a:pt x="37013" y="15076"/>
                      </a:lnTo>
                      <a:lnTo>
                        <a:pt x="37013" y="232"/>
                      </a:lnTo>
                      <a:lnTo>
                        <a:pt x="28539" y="232"/>
                      </a:lnTo>
                      <a:lnTo>
                        <a:pt x="28539" y="15076"/>
                      </a:lnTo>
                      <a:lnTo>
                        <a:pt x="121" y="15076"/>
                      </a:lnTo>
                      <a:lnTo>
                        <a:pt x="121" y="232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0CD2FD9E-4E2E-B026-9329-A5F985F5A9A8}"/>
                    </a:ext>
                  </a:extLst>
                </p:cNvPr>
                <p:cNvSpPr/>
                <p:nvPr/>
              </p:nvSpPr>
              <p:spPr>
                <a:xfrm flipV="1">
                  <a:off x="1130999" y="3706283"/>
                  <a:ext cx="43517" cy="65323"/>
                </a:xfrm>
                <a:custGeom>
                  <a:avLst/>
                  <a:gdLst>
                    <a:gd name="connsiteX0" fmla="*/ 21880 w 43517"/>
                    <a:gd name="connsiteY0" fmla="*/ 58809 h 65323"/>
                    <a:gd name="connsiteX1" fmla="*/ 11989 w 43517"/>
                    <a:gd name="connsiteY1" fmla="*/ 52332 h 65323"/>
                    <a:gd name="connsiteX2" fmla="*/ 8683 w 43517"/>
                    <a:gd name="connsiteY2" fmla="*/ 32874 h 65323"/>
                    <a:gd name="connsiteX3" fmla="*/ 11989 w 43517"/>
                    <a:gd name="connsiteY3" fmla="*/ 13456 h 65323"/>
                    <a:gd name="connsiteX4" fmla="*/ 21880 w 43517"/>
                    <a:gd name="connsiteY4" fmla="*/ 6979 h 65323"/>
                    <a:gd name="connsiteX5" fmla="*/ 31812 w 43517"/>
                    <a:gd name="connsiteY5" fmla="*/ 13456 h 65323"/>
                    <a:gd name="connsiteX6" fmla="*/ 35131 w 43517"/>
                    <a:gd name="connsiteY6" fmla="*/ 32874 h 65323"/>
                    <a:gd name="connsiteX7" fmla="*/ 31812 w 43517"/>
                    <a:gd name="connsiteY7" fmla="*/ 52332 h 65323"/>
                    <a:gd name="connsiteX8" fmla="*/ 21880 w 43517"/>
                    <a:gd name="connsiteY8" fmla="*/ 58809 h 65323"/>
                    <a:gd name="connsiteX9" fmla="*/ 21880 w 43517"/>
                    <a:gd name="connsiteY9" fmla="*/ 65556 h 65323"/>
                    <a:gd name="connsiteX10" fmla="*/ 38059 w 43517"/>
                    <a:gd name="connsiteY10" fmla="*/ 57176 h 65323"/>
                    <a:gd name="connsiteX11" fmla="*/ 43646 w 43517"/>
                    <a:gd name="connsiteY11" fmla="*/ 32874 h 65323"/>
                    <a:gd name="connsiteX12" fmla="*/ 38059 w 43517"/>
                    <a:gd name="connsiteY12" fmla="*/ 8599 h 65323"/>
                    <a:gd name="connsiteX13" fmla="*/ 21880 w 43517"/>
                    <a:gd name="connsiteY13" fmla="*/ 233 h 65323"/>
                    <a:gd name="connsiteX14" fmla="*/ 5715 w 43517"/>
                    <a:gd name="connsiteY14" fmla="*/ 8599 h 65323"/>
                    <a:gd name="connsiteX15" fmla="*/ 128 w 43517"/>
                    <a:gd name="connsiteY15" fmla="*/ 32874 h 65323"/>
                    <a:gd name="connsiteX16" fmla="*/ 5715 w 43517"/>
                    <a:gd name="connsiteY16" fmla="*/ 57176 h 65323"/>
                    <a:gd name="connsiteX17" fmla="*/ 21880 w 43517"/>
                    <a:gd name="connsiteY17" fmla="*/ 65556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17" h="65323">
                      <a:moveTo>
                        <a:pt x="21880" y="58809"/>
                      </a:moveTo>
                      <a:cubicBezTo>
                        <a:pt x="17499" y="58809"/>
                        <a:pt x="14202" y="56650"/>
                        <a:pt x="11989" y="52332"/>
                      </a:cubicBezTo>
                      <a:cubicBezTo>
                        <a:pt x="9785" y="48023"/>
                        <a:pt x="8683" y="41537"/>
                        <a:pt x="8683" y="32874"/>
                      </a:cubicBezTo>
                      <a:cubicBezTo>
                        <a:pt x="8683" y="24247"/>
                        <a:pt x="9785" y="17774"/>
                        <a:pt x="11989" y="13456"/>
                      </a:cubicBezTo>
                      <a:cubicBezTo>
                        <a:pt x="14202" y="9138"/>
                        <a:pt x="17499" y="6979"/>
                        <a:pt x="21880" y="6979"/>
                      </a:cubicBezTo>
                      <a:cubicBezTo>
                        <a:pt x="26297" y="6979"/>
                        <a:pt x="29608" y="9138"/>
                        <a:pt x="31812" y="13456"/>
                      </a:cubicBezTo>
                      <a:cubicBezTo>
                        <a:pt x="34025" y="17774"/>
                        <a:pt x="35131" y="24247"/>
                        <a:pt x="35131" y="32874"/>
                      </a:cubicBezTo>
                      <a:cubicBezTo>
                        <a:pt x="35131" y="41537"/>
                        <a:pt x="34025" y="48023"/>
                        <a:pt x="31812" y="52332"/>
                      </a:cubicBezTo>
                      <a:cubicBezTo>
                        <a:pt x="29608" y="56650"/>
                        <a:pt x="26297" y="58809"/>
                        <a:pt x="21880" y="58809"/>
                      </a:cubicBezTo>
                      <a:close/>
                      <a:moveTo>
                        <a:pt x="21880" y="65556"/>
                      </a:moveTo>
                      <a:cubicBezTo>
                        <a:pt x="28942" y="65556"/>
                        <a:pt x="34335" y="62763"/>
                        <a:pt x="38059" y="57176"/>
                      </a:cubicBezTo>
                      <a:cubicBezTo>
                        <a:pt x="41784" y="51599"/>
                        <a:pt x="43646" y="43498"/>
                        <a:pt x="43646" y="32874"/>
                      </a:cubicBezTo>
                      <a:cubicBezTo>
                        <a:pt x="43646" y="22277"/>
                        <a:pt x="41784" y="14185"/>
                        <a:pt x="38059" y="8599"/>
                      </a:cubicBezTo>
                      <a:cubicBezTo>
                        <a:pt x="34335" y="3021"/>
                        <a:pt x="28942" y="233"/>
                        <a:pt x="21880" y="233"/>
                      </a:cubicBezTo>
                      <a:cubicBezTo>
                        <a:pt x="14828" y="233"/>
                        <a:pt x="9439" y="3021"/>
                        <a:pt x="5715" y="8599"/>
                      </a:cubicBezTo>
                      <a:cubicBezTo>
                        <a:pt x="1991" y="14185"/>
                        <a:pt x="128" y="22277"/>
                        <a:pt x="128" y="32874"/>
                      </a:cubicBezTo>
                      <a:cubicBezTo>
                        <a:pt x="128" y="43498"/>
                        <a:pt x="1991" y="51599"/>
                        <a:pt x="5715" y="57176"/>
                      </a:cubicBezTo>
                      <a:cubicBezTo>
                        <a:pt x="9439" y="62763"/>
                        <a:pt x="14828" y="65556"/>
                        <a:pt x="21880" y="655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158" name="Graphic 350">
              <a:extLst>
                <a:ext uri="{FF2B5EF4-FFF2-40B4-BE49-F238E27FC236}">
                  <a16:creationId xmlns:a16="http://schemas.microsoft.com/office/drawing/2014/main" id="{A74A7201-3DC7-F474-625B-60FCEFED0F8C}"/>
                </a:ext>
              </a:extLst>
            </p:cNvPr>
            <p:cNvGrpSpPr/>
            <p:nvPr/>
          </p:nvGrpSpPr>
          <p:grpSpPr>
            <a:xfrm>
              <a:off x="1518691" y="3654382"/>
              <a:ext cx="98124" cy="117223"/>
              <a:chOff x="1518691" y="3654382"/>
              <a:chExt cx="98124" cy="117223"/>
            </a:xfrm>
            <a:solidFill>
              <a:srgbClr val="000000"/>
            </a:solidFill>
          </p:grpSpPr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74B566C0-0E64-0E1D-C26D-D19EAEAE3D5B}"/>
                  </a:ext>
                </a:extLst>
              </p:cNvPr>
              <p:cNvSpPr/>
              <p:nvPr/>
            </p:nvSpPr>
            <p:spPr>
              <a:xfrm>
                <a:off x="1567606" y="3654382"/>
                <a:ext cx="7196" cy="25188"/>
              </a:xfrm>
              <a:custGeom>
                <a:avLst/>
                <a:gdLst>
                  <a:gd name="connsiteX0" fmla="*/ 218 w 7196"/>
                  <a:gd name="connsiteY0" fmla="*/ 257 h 25188"/>
                  <a:gd name="connsiteX1" fmla="*/ 218 w 7196"/>
                  <a:gd name="connsiteY1" fmla="*/ 25446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218" y="257"/>
                    </a:moveTo>
                    <a:lnTo>
                      <a:pt x="218" y="25446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71" name="Graphic 350">
                <a:extLst>
                  <a:ext uri="{FF2B5EF4-FFF2-40B4-BE49-F238E27FC236}">
                    <a16:creationId xmlns:a16="http://schemas.microsoft.com/office/drawing/2014/main" id="{6F665595-AE00-51BA-2EF1-82CE1469E9AD}"/>
                  </a:ext>
                </a:extLst>
              </p:cNvPr>
              <p:cNvGrpSpPr/>
              <p:nvPr/>
            </p:nvGrpSpPr>
            <p:grpSpPr>
              <a:xfrm>
                <a:off x="1518691" y="3706283"/>
                <a:ext cx="98124" cy="65323"/>
                <a:chOff x="1518691" y="3706283"/>
                <a:chExt cx="98124" cy="65323"/>
              </a:xfrm>
              <a:solidFill>
                <a:srgbClr val="000000"/>
              </a:solidFill>
            </p:grpSpPr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D721FC34-BBA2-54B8-96B2-78B08F4D43E3}"/>
                    </a:ext>
                  </a:extLst>
                </p:cNvPr>
                <p:cNvSpPr/>
                <p:nvPr/>
              </p:nvSpPr>
              <p:spPr>
                <a:xfrm flipV="1">
                  <a:off x="1518691" y="3706283"/>
                  <a:ext cx="43476" cy="65323"/>
                </a:xfrm>
                <a:custGeom>
                  <a:avLst/>
                  <a:gdLst>
                    <a:gd name="connsiteX0" fmla="*/ 22662 w 43476"/>
                    <a:gd name="connsiteY0" fmla="*/ 36328 h 65323"/>
                    <a:gd name="connsiteX1" fmla="*/ 13568 w 43476"/>
                    <a:gd name="connsiteY1" fmla="*/ 32402 h 65323"/>
                    <a:gd name="connsiteX2" fmla="*/ 10221 w 43476"/>
                    <a:gd name="connsiteY2" fmla="*/ 21661 h 65323"/>
                    <a:gd name="connsiteX3" fmla="*/ 13568 w 43476"/>
                    <a:gd name="connsiteY3" fmla="*/ 10920 h 65323"/>
                    <a:gd name="connsiteX4" fmla="*/ 22662 w 43476"/>
                    <a:gd name="connsiteY4" fmla="*/ 6979 h 65323"/>
                    <a:gd name="connsiteX5" fmla="*/ 31744 w 43476"/>
                    <a:gd name="connsiteY5" fmla="*/ 10920 h 65323"/>
                    <a:gd name="connsiteX6" fmla="*/ 35090 w 43476"/>
                    <a:gd name="connsiteY6" fmla="*/ 21661 h 65323"/>
                    <a:gd name="connsiteX7" fmla="*/ 31744 w 43476"/>
                    <a:gd name="connsiteY7" fmla="*/ 32402 h 65323"/>
                    <a:gd name="connsiteX8" fmla="*/ 22662 w 43476"/>
                    <a:gd name="connsiteY8" fmla="*/ 36328 h 65323"/>
                    <a:gd name="connsiteX9" fmla="*/ 39570 w 43476"/>
                    <a:gd name="connsiteY9" fmla="*/ 63032 h 65323"/>
                    <a:gd name="connsiteX10" fmla="*/ 39570 w 43476"/>
                    <a:gd name="connsiteY10" fmla="*/ 55274 h 65323"/>
                    <a:gd name="connsiteX11" fmla="*/ 33093 w 43476"/>
                    <a:gd name="connsiteY11" fmla="*/ 57581 h 65323"/>
                    <a:gd name="connsiteX12" fmla="*/ 26616 w 43476"/>
                    <a:gd name="connsiteY12" fmla="*/ 58391 h 65323"/>
                    <a:gd name="connsiteX13" fmla="*/ 13730 w 43476"/>
                    <a:gd name="connsiteY13" fmla="*/ 52696 h 65323"/>
                    <a:gd name="connsiteX14" fmla="*/ 8656 w 43476"/>
                    <a:gd name="connsiteY14" fmla="*/ 35492 h 65323"/>
                    <a:gd name="connsiteX15" fmla="*/ 14890 w 43476"/>
                    <a:gd name="connsiteY15" fmla="*/ 41119 h 65323"/>
                    <a:gd name="connsiteX16" fmla="*/ 23162 w 43476"/>
                    <a:gd name="connsiteY16" fmla="*/ 43075 h 65323"/>
                    <a:gd name="connsiteX17" fmla="*/ 38153 w 43476"/>
                    <a:gd name="connsiteY17" fmla="*/ 37313 h 65323"/>
                    <a:gd name="connsiteX18" fmla="*/ 43659 w 43476"/>
                    <a:gd name="connsiteY18" fmla="*/ 21661 h 65323"/>
                    <a:gd name="connsiteX19" fmla="*/ 37924 w 43476"/>
                    <a:gd name="connsiteY19" fmla="*/ 6089 h 65323"/>
                    <a:gd name="connsiteX20" fmla="*/ 22662 w 43476"/>
                    <a:gd name="connsiteY20" fmla="*/ 233 h 65323"/>
                    <a:gd name="connsiteX21" fmla="*/ 5957 w 43476"/>
                    <a:gd name="connsiteY21" fmla="*/ 8599 h 65323"/>
                    <a:gd name="connsiteX22" fmla="*/ 182 w 43476"/>
                    <a:gd name="connsiteY22" fmla="*/ 32874 h 65323"/>
                    <a:gd name="connsiteX23" fmla="*/ 7266 w 43476"/>
                    <a:gd name="connsiteY23" fmla="*/ 56677 h 65323"/>
                    <a:gd name="connsiteX24" fmla="*/ 26279 w 43476"/>
                    <a:gd name="connsiteY24" fmla="*/ 65556 h 65323"/>
                    <a:gd name="connsiteX25" fmla="*/ 32756 w 43476"/>
                    <a:gd name="connsiteY25" fmla="*/ 64922 h 65323"/>
                    <a:gd name="connsiteX26" fmla="*/ 39570 w 43476"/>
                    <a:gd name="connsiteY26" fmla="*/ 63032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3476" h="65323">
                      <a:moveTo>
                        <a:pt x="22662" y="36328"/>
                      </a:moveTo>
                      <a:cubicBezTo>
                        <a:pt x="18839" y="36328"/>
                        <a:pt x="15808" y="35019"/>
                        <a:pt x="13568" y="32402"/>
                      </a:cubicBezTo>
                      <a:cubicBezTo>
                        <a:pt x="11337" y="29793"/>
                        <a:pt x="10221" y="26213"/>
                        <a:pt x="10221" y="21661"/>
                      </a:cubicBezTo>
                      <a:cubicBezTo>
                        <a:pt x="10221" y="17136"/>
                        <a:pt x="11337" y="13555"/>
                        <a:pt x="13568" y="10920"/>
                      </a:cubicBezTo>
                      <a:cubicBezTo>
                        <a:pt x="15808" y="8293"/>
                        <a:pt x="18839" y="6979"/>
                        <a:pt x="22662" y="6979"/>
                      </a:cubicBezTo>
                      <a:cubicBezTo>
                        <a:pt x="26486" y="6979"/>
                        <a:pt x="29513" y="8293"/>
                        <a:pt x="31744" y="10920"/>
                      </a:cubicBezTo>
                      <a:cubicBezTo>
                        <a:pt x="33975" y="13555"/>
                        <a:pt x="35090" y="17136"/>
                        <a:pt x="35090" y="21661"/>
                      </a:cubicBezTo>
                      <a:cubicBezTo>
                        <a:pt x="35090" y="26213"/>
                        <a:pt x="33975" y="29793"/>
                        <a:pt x="31744" y="32402"/>
                      </a:cubicBezTo>
                      <a:cubicBezTo>
                        <a:pt x="29513" y="35019"/>
                        <a:pt x="26486" y="36328"/>
                        <a:pt x="22662" y="36328"/>
                      </a:cubicBezTo>
                      <a:close/>
                      <a:moveTo>
                        <a:pt x="39570" y="63032"/>
                      </a:moveTo>
                      <a:lnTo>
                        <a:pt x="39570" y="55274"/>
                      </a:lnTo>
                      <a:cubicBezTo>
                        <a:pt x="37429" y="56281"/>
                        <a:pt x="35270" y="57050"/>
                        <a:pt x="33093" y="57581"/>
                      </a:cubicBezTo>
                      <a:cubicBezTo>
                        <a:pt x="30916" y="58121"/>
                        <a:pt x="28757" y="58391"/>
                        <a:pt x="26616" y="58391"/>
                      </a:cubicBezTo>
                      <a:cubicBezTo>
                        <a:pt x="20994" y="58391"/>
                        <a:pt x="16698" y="56493"/>
                        <a:pt x="13730" y="52696"/>
                      </a:cubicBezTo>
                      <a:cubicBezTo>
                        <a:pt x="10770" y="48900"/>
                        <a:pt x="9079" y="43165"/>
                        <a:pt x="8656" y="35492"/>
                      </a:cubicBezTo>
                      <a:cubicBezTo>
                        <a:pt x="10311" y="37939"/>
                        <a:pt x="12389" y="39814"/>
                        <a:pt x="14890" y="41119"/>
                      </a:cubicBezTo>
                      <a:cubicBezTo>
                        <a:pt x="17400" y="42423"/>
                        <a:pt x="20157" y="43075"/>
                        <a:pt x="23162" y="43075"/>
                      </a:cubicBezTo>
                      <a:cubicBezTo>
                        <a:pt x="29486" y="43075"/>
                        <a:pt x="34483" y="41155"/>
                        <a:pt x="38153" y="37313"/>
                      </a:cubicBezTo>
                      <a:cubicBezTo>
                        <a:pt x="41824" y="33481"/>
                        <a:pt x="43659" y="28264"/>
                        <a:pt x="43659" y="21661"/>
                      </a:cubicBezTo>
                      <a:cubicBezTo>
                        <a:pt x="43659" y="15193"/>
                        <a:pt x="41747" y="10002"/>
                        <a:pt x="37924" y="6089"/>
                      </a:cubicBezTo>
                      <a:cubicBezTo>
                        <a:pt x="34101" y="2185"/>
                        <a:pt x="29014" y="233"/>
                        <a:pt x="22662" y="233"/>
                      </a:cubicBezTo>
                      <a:cubicBezTo>
                        <a:pt x="15376" y="233"/>
                        <a:pt x="9807" y="3021"/>
                        <a:pt x="5957" y="8599"/>
                      </a:cubicBezTo>
                      <a:cubicBezTo>
                        <a:pt x="2107" y="14185"/>
                        <a:pt x="182" y="22277"/>
                        <a:pt x="182" y="32874"/>
                      </a:cubicBezTo>
                      <a:cubicBezTo>
                        <a:pt x="182" y="42823"/>
                        <a:pt x="2543" y="50758"/>
                        <a:pt x="7266" y="56677"/>
                      </a:cubicBezTo>
                      <a:cubicBezTo>
                        <a:pt x="11989" y="62596"/>
                        <a:pt x="18326" y="65556"/>
                        <a:pt x="26279" y="65556"/>
                      </a:cubicBezTo>
                      <a:cubicBezTo>
                        <a:pt x="28420" y="65556"/>
                        <a:pt x="30579" y="65344"/>
                        <a:pt x="32756" y="64922"/>
                      </a:cubicBezTo>
                      <a:cubicBezTo>
                        <a:pt x="34933" y="64499"/>
                        <a:pt x="37204" y="63869"/>
                        <a:pt x="39570" y="630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D0AD6AA9-CBAC-3B86-74A3-19B5CF4B1056}"/>
                    </a:ext>
                  </a:extLst>
                </p:cNvPr>
                <p:cNvSpPr/>
                <p:nvPr/>
              </p:nvSpPr>
              <p:spPr>
                <a:xfrm flipV="1">
                  <a:off x="1573299" y="3706283"/>
                  <a:ext cx="43517" cy="65323"/>
                </a:xfrm>
                <a:custGeom>
                  <a:avLst/>
                  <a:gdLst>
                    <a:gd name="connsiteX0" fmla="*/ 21942 w 43517"/>
                    <a:gd name="connsiteY0" fmla="*/ 58809 h 65323"/>
                    <a:gd name="connsiteX1" fmla="*/ 12051 w 43517"/>
                    <a:gd name="connsiteY1" fmla="*/ 52332 h 65323"/>
                    <a:gd name="connsiteX2" fmla="*/ 8745 w 43517"/>
                    <a:gd name="connsiteY2" fmla="*/ 32874 h 65323"/>
                    <a:gd name="connsiteX3" fmla="*/ 12051 w 43517"/>
                    <a:gd name="connsiteY3" fmla="*/ 13456 h 65323"/>
                    <a:gd name="connsiteX4" fmla="*/ 21942 w 43517"/>
                    <a:gd name="connsiteY4" fmla="*/ 6979 h 65323"/>
                    <a:gd name="connsiteX5" fmla="*/ 31873 w 43517"/>
                    <a:gd name="connsiteY5" fmla="*/ 13456 h 65323"/>
                    <a:gd name="connsiteX6" fmla="*/ 35193 w 43517"/>
                    <a:gd name="connsiteY6" fmla="*/ 32874 h 65323"/>
                    <a:gd name="connsiteX7" fmla="*/ 31873 w 43517"/>
                    <a:gd name="connsiteY7" fmla="*/ 52332 h 65323"/>
                    <a:gd name="connsiteX8" fmla="*/ 21942 w 43517"/>
                    <a:gd name="connsiteY8" fmla="*/ 58809 h 65323"/>
                    <a:gd name="connsiteX9" fmla="*/ 21942 w 43517"/>
                    <a:gd name="connsiteY9" fmla="*/ 65556 h 65323"/>
                    <a:gd name="connsiteX10" fmla="*/ 38121 w 43517"/>
                    <a:gd name="connsiteY10" fmla="*/ 57176 h 65323"/>
                    <a:gd name="connsiteX11" fmla="*/ 43707 w 43517"/>
                    <a:gd name="connsiteY11" fmla="*/ 32874 h 65323"/>
                    <a:gd name="connsiteX12" fmla="*/ 38121 w 43517"/>
                    <a:gd name="connsiteY12" fmla="*/ 8599 h 65323"/>
                    <a:gd name="connsiteX13" fmla="*/ 21942 w 43517"/>
                    <a:gd name="connsiteY13" fmla="*/ 233 h 65323"/>
                    <a:gd name="connsiteX14" fmla="*/ 5776 w 43517"/>
                    <a:gd name="connsiteY14" fmla="*/ 8599 h 65323"/>
                    <a:gd name="connsiteX15" fmla="*/ 190 w 43517"/>
                    <a:gd name="connsiteY15" fmla="*/ 32874 h 65323"/>
                    <a:gd name="connsiteX16" fmla="*/ 5776 w 43517"/>
                    <a:gd name="connsiteY16" fmla="*/ 57176 h 65323"/>
                    <a:gd name="connsiteX17" fmla="*/ 21942 w 43517"/>
                    <a:gd name="connsiteY17" fmla="*/ 65556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17" h="65323">
                      <a:moveTo>
                        <a:pt x="21942" y="58809"/>
                      </a:moveTo>
                      <a:cubicBezTo>
                        <a:pt x="17561" y="58809"/>
                        <a:pt x="14264" y="56650"/>
                        <a:pt x="12051" y="52332"/>
                      </a:cubicBezTo>
                      <a:cubicBezTo>
                        <a:pt x="9847" y="48023"/>
                        <a:pt x="8745" y="41537"/>
                        <a:pt x="8745" y="32874"/>
                      </a:cubicBezTo>
                      <a:cubicBezTo>
                        <a:pt x="8745" y="24247"/>
                        <a:pt x="9847" y="17774"/>
                        <a:pt x="12051" y="13456"/>
                      </a:cubicBezTo>
                      <a:cubicBezTo>
                        <a:pt x="14264" y="9138"/>
                        <a:pt x="17561" y="6979"/>
                        <a:pt x="21942" y="6979"/>
                      </a:cubicBezTo>
                      <a:cubicBezTo>
                        <a:pt x="26359" y="6979"/>
                        <a:pt x="29669" y="9138"/>
                        <a:pt x="31873" y="13456"/>
                      </a:cubicBezTo>
                      <a:cubicBezTo>
                        <a:pt x="34086" y="17774"/>
                        <a:pt x="35193" y="24247"/>
                        <a:pt x="35193" y="32874"/>
                      </a:cubicBezTo>
                      <a:cubicBezTo>
                        <a:pt x="35193" y="41537"/>
                        <a:pt x="34086" y="48023"/>
                        <a:pt x="31873" y="52332"/>
                      </a:cubicBezTo>
                      <a:cubicBezTo>
                        <a:pt x="29669" y="56650"/>
                        <a:pt x="26359" y="58809"/>
                        <a:pt x="21942" y="58809"/>
                      </a:cubicBezTo>
                      <a:close/>
                      <a:moveTo>
                        <a:pt x="21942" y="65556"/>
                      </a:moveTo>
                      <a:cubicBezTo>
                        <a:pt x="29003" y="65556"/>
                        <a:pt x="34396" y="62763"/>
                        <a:pt x="38121" y="57176"/>
                      </a:cubicBezTo>
                      <a:cubicBezTo>
                        <a:pt x="41845" y="51599"/>
                        <a:pt x="43707" y="43498"/>
                        <a:pt x="43707" y="32874"/>
                      </a:cubicBezTo>
                      <a:cubicBezTo>
                        <a:pt x="43707" y="22277"/>
                        <a:pt x="41845" y="14185"/>
                        <a:pt x="38121" y="8599"/>
                      </a:cubicBezTo>
                      <a:cubicBezTo>
                        <a:pt x="34396" y="3021"/>
                        <a:pt x="29003" y="233"/>
                        <a:pt x="21942" y="233"/>
                      </a:cubicBezTo>
                      <a:cubicBezTo>
                        <a:pt x="14889" y="233"/>
                        <a:pt x="9501" y="3021"/>
                        <a:pt x="5776" y="8599"/>
                      </a:cubicBezTo>
                      <a:cubicBezTo>
                        <a:pt x="2052" y="14185"/>
                        <a:pt x="190" y="22277"/>
                        <a:pt x="190" y="32874"/>
                      </a:cubicBezTo>
                      <a:cubicBezTo>
                        <a:pt x="190" y="43498"/>
                        <a:pt x="2052" y="51599"/>
                        <a:pt x="5776" y="57176"/>
                      </a:cubicBezTo>
                      <a:cubicBezTo>
                        <a:pt x="9501" y="62763"/>
                        <a:pt x="14889" y="65556"/>
                        <a:pt x="21942" y="655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159" name="Graphic 350">
              <a:extLst>
                <a:ext uri="{FF2B5EF4-FFF2-40B4-BE49-F238E27FC236}">
                  <a16:creationId xmlns:a16="http://schemas.microsoft.com/office/drawing/2014/main" id="{8A640099-1FD2-616D-777B-58A13C4B1B1E}"/>
                </a:ext>
              </a:extLst>
            </p:cNvPr>
            <p:cNvGrpSpPr/>
            <p:nvPr/>
          </p:nvGrpSpPr>
          <p:grpSpPr>
            <a:xfrm>
              <a:off x="1960816" y="3654382"/>
              <a:ext cx="98300" cy="117223"/>
              <a:chOff x="1960816" y="3654382"/>
              <a:chExt cx="98300" cy="117223"/>
            </a:xfrm>
            <a:solidFill>
              <a:srgbClr val="000000"/>
            </a:solidFill>
          </p:grpSpPr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44C9D1D9-08D0-AC7A-E824-488FB994D638}"/>
                  </a:ext>
                </a:extLst>
              </p:cNvPr>
              <p:cNvSpPr/>
              <p:nvPr/>
            </p:nvSpPr>
            <p:spPr>
              <a:xfrm>
                <a:off x="2009906" y="3654382"/>
                <a:ext cx="7196" cy="25188"/>
              </a:xfrm>
              <a:custGeom>
                <a:avLst/>
                <a:gdLst>
                  <a:gd name="connsiteX0" fmla="*/ 279 w 7196"/>
                  <a:gd name="connsiteY0" fmla="*/ 257 h 25188"/>
                  <a:gd name="connsiteX1" fmla="*/ 279 w 7196"/>
                  <a:gd name="connsiteY1" fmla="*/ 25446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279" y="257"/>
                    </a:moveTo>
                    <a:lnTo>
                      <a:pt x="279" y="25446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67" name="Graphic 350">
                <a:extLst>
                  <a:ext uri="{FF2B5EF4-FFF2-40B4-BE49-F238E27FC236}">
                    <a16:creationId xmlns:a16="http://schemas.microsoft.com/office/drawing/2014/main" id="{08BC0112-BD7B-8B73-F022-853E257F672A}"/>
                  </a:ext>
                </a:extLst>
              </p:cNvPr>
              <p:cNvGrpSpPr/>
              <p:nvPr/>
            </p:nvGrpSpPr>
            <p:grpSpPr>
              <a:xfrm>
                <a:off x="1960816" y="3706283"/>
                <a:ext cx="98300" cy="65323"/>
                <a:chOff x="1960816" y="3706283"/>
                <a:chExt cx="98300" cy="65323"/>
              </a:xfrm>
              <a:solidFill>
                <a:srgbClr val="000000"/>
              </a:solidFill>
            </p:grpSpPr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1C1751D7-9ED5-C554-48BD-8211E16A666D}"/>
                    </a:ext>
                  </a:extLst>
                </p:cNvPr>
                <p:cNvSpPr/>
                <p:nvPr/>
              </p:nvSpPr>
              <p:spPr>
                <a:xfrm flipV="1">
                  <a:off x="1960816" y="3706283"/>
                  <a:ext cx="43179" cy="65323"/>
                </a:xfrm>
                <a:custGeom>
                  <a:avLst/>
                  <a:gdLst>
                    <a:gd name="connsiteX0" fmla="*/ 21834 w 43179"/>
                    <a:gd name="connsiteY0" fmla="*/ 31363 h 65323"/>
                    <a:gd name="connsiteX1" fmla="*/ 12280 w 43179"/>
                    <a:gd name="connsiteY1" fmla="*/ 28111 h 65323"/>
                    <a:gd name="connsiteX2" fmla="*/ 8812 w 43179"/>
                    <a:gd name="connsiteY2" fmla="*/ 19178 h 65323"/>
                    <a:gd name="connsiteX3" fmla="*/ 12280 w 43179"/>
                    <a:gd name="connsiteY3" fmla="*/ 10231 h 65323"/>
                    <a:gd name="connsiteX4" fmla="*/ 21834 w 43179"/>
                    <a:gd name="connsiteY4" fmla="*/ 6979 h 65323"/>
                    <a:gd name="connsiteX5" fmla="*/ 31401 w 43179"/>
                    <a:gd name="connsiteY5" fmla="*/ 10245 h 65323"/>
                    <a:gd name="connsiteX6" fmla="*/ 34909 w 43179"/>
                    <a:gd name="connsiteY6" fmla="*/ 19178 h 65323"/>
                    <a:gd name="connsiteX7" fmla="*/ 31428 w 43179"/>
                    <a:gd name="connsiteY7" fmla="*/ 28111 h 65323"/>
                    <a:gd name="connsiteX8" fmla="*/ 21834 w 43179"/>
                    <a:gd name="connsiteY8" fmla="*/ 31363 h 65323"/>
                    <a:gd name="connsiteX9" fmla="*/ 13319 w 43179"/>
                    <a:gd name="connsiteY9" fmla="*/ 34979 h 65323"/>
                    <a:gd name="connsiteX10" fmla="*/ 4778 w 43179"/>
                    <a:gd name="connsiteY10" fmla="*/ 40080 h 65323"/>
                    <a:gd name="connsiteX11" fmla="*/ 1728 w 43179"/>
                    <a:gd name="connsiteY11" fmla="*/ 49242 h 65323"/>
                    <a:gd name="connsiteX12" fmla="*/ 7099 w 43179"/>
                    <a:gd name="connsiteY12" fmla="*/ 61170 h 65323"/>
                    <a:gd name="connsiteX13" fmla="*/ 21834 w 43179"/>
                    <a:gd name="connsiteY13" fmla="*/ 65556 h 65323"/>
                    <a:gd name="connsiteX14" fmla="*/ 36596 w 43179"/>
                    <a:gd name="connsiteY14" fmla="*/ 61170 h 65323"/>
                    <a:gd name="connsiteX15" fmla="*/ 41953 w 43179"/>
                    <a:gd name="connsiteY15" fmla="*/ 49242 h 65323"/>
                    <a:gd name="connsiteX16" fmla="*/ 38890 w 43179"/>
                    <a:gd name="connsiteY16" fmla="*/ 40080 h 65323"/>
                    <a:gd name="connsiteX17" fmla="*/ 30402 w 43179"/>
                    <a:gd name="connsiteY17" fmla="*/ 34979 h 65323"/>
                    <a:gd name="connsiteX18" fmla="*/ 39983 w 43179"/>
                    <a:gd name="connsiteY18" fmla="*/ 29366 h 65323"/>
                    <a:gd name="connsiteX19" fmla="*/ 43424 w 43179"/>
                    <a:gd name="connsiteY19" fmla="*/ 19178 h 65323"/>
                    <a:gd name="connsiteX20" fmla="*/ 37837 w 43179"/>
                    <a:gd name="connsiteY20" fmla="*/ 5117 h 65323"/>
                    <a:gd name="connsiteX21" fmla="*/ 21834 w 43179"/>
                    <a:gd name="connsiteY21" fmla="*/ 233 h 65323"/>
                    <a:gd name="connsiteX22" fmla="*/ 5830 w 43179"/>
                    <a:gd name="connsiteY22" fmla="*/ 5117 h 65323"/>
                    <a:gd name="connsiteX23" fmla="*/ 244 w 43179"/>
                    <a:gd name="connsiteY23" fmla="*/ 19178 h 65323"/>
                    <a:gd name="connsiteX24" fmla="*/ 3698 w 43179"/>
                    <a:gd name="connsiteY24" fmla="*/ 29366 h 65323"/>
                    <a:gd name="connsiteX25" fmla="*/ 13319 w 43179"/>
                    <a:gd name="connsiteY25" fmla="*/ 34979 h 65323"/>
                    <a:gd name="connsiteX26" fmla="*/ 10202 w 43179"/>
                    <a:gd name="connsiteY26" fmla="*/ 48432 h 65323"/>
                    <a:gd name="connsiteX27" fmla="*/ 13252 w 43179"/>
                    <a:gd name="connsiteY27" fmla="*/ 40808 h 65323"/>
                    <a:gd name="connsiteX28" fmla="*/ 21834 w 43179"/>
                    <a:gd name="connsiteY28" fmla="*/ 38069 h 65323"/>
                    <a:gd name="connsiteX29" fmla="*/ 30416 w 43179"/>
                    <a:gd name="connsiteY29" fmla="*/ 40808 h 65323"/>
                    <a:gd name="connsiteX30" fmla="*/ 33519 w 43179"/>
                    <a:gd name="connsiteY30" fmla="*/ 48432 h 65323"/>
                    <a:gd name="connsiteX31" fmla="*/ 30416 w 43179"/>
                    <a:gd name="connsiteY31" fmla="*/ 56070 h 65323"/>
                    <a:gd name="connsiteX32" fmla="*/ 21834 w 43179"/>
                    <a:gd name="connsiteY32" fmla="*/ 58809 h 65323"/>
                    <a:gd name="connsiteX33" fmla="*/ 13252 w 43179"/>
                    <a:gd name="connsiteY33" fmla="*/ 56070 h 65323"/>
                    <a:gd name="connsiteX34" fmla="*/ 10202 w 43179"/>
                    <a:gd name="connsiteY34" fmla="*/ 48432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3179" h="65323">
                      <a:moveTo>
                        <a:pt x="21834" y="31363"/>
                      </a:moveTo>
                      <a:cubicBezTo>
                        <a:pt x="17786" y="31363"/>
                        <a:pt x="14601" y="30279"/>
                        <a:pt x="12280" y="28111"/>
                      </a:cubicBezTo>
                      <a:cubicBezTo>
                        <a:pt x="9968" y="25943"/>
                        <a:pt x="8812" y="22965"/>
                        <a:pt x="8812" y="19178"/>
                      </a:cubicBezTo>
                      <a:cubicBezTo>
                        <a:pt x="8812" y="15382"/>
                        <a:pt x="9968" y="12399"/>
                        <a:pt x="12280" y="10231"/>
                      </a:cubicBezTo>
                      <a:cubicBezTo>
                        <a:pt x="14601" y="8063"/>
                        <a:pt x="17786" y="6979"/>
                        <a:pt x="21834" y="6979"/>
                      </a:cubicBezTo>
                      <a:cubicBezTo>
                        <a:pt x="25882" y="6979"/>
                        <a:pt x="29071" y="8068"/>
                        <a:pt x="31401" y="10245"/>
                      </a:cubicBezTo>
                      <a:cubicBezTo>
                        <a:pt x="33740" y="12431"/>
                        <a:pt x="34909" y="15408"/>
                        <a:pt x="34909" y="19178"/>
                      </a:cubicBezTo>
                      <a:cubicBezTo>
                        <a:pt x="34909" y="22965"/>
                        <a:pt x="33749" y="25943"/>
                        <a:pt x="31428" y="28111"/>
                      </a:cubicBezTo>
                      <a:cubicBezTo>
                        <a:pt x="29116" y="30279"/>
                        <a:pt x="25918" y="31363"/>
                        <a:pt x="21834" y="31363"/>
                      </a:cubicBezTo>
                      <a:close/>
                      <a:moveTo>
                        <a:pt x="13319" y="34979"/>
                      </a:moveTo>
                      <a:cubicBezTo>
                        <a:pt x="9667" y="35879"/>
                        <a:pt x="6820" y="37579"/>
                        <a:pt x="4778" y="40080"/>
                      </a:cubicBezTo>
                      <a:cubicBezTo>
                        <a:pt x="2745" y="42589"/>
                        <a:pt x="1728" y="45644"/>
                        <a:pt x="1728" y="49242"/>
                      </a:cubicBezTo>
                      <a:cubicBezTo>
                        <a:pt x="1728" y="54270"/>
                        <a:pt x="3518" y="58247"/>
                        <a:pt x="7099" y="61170"/>
                      </a:cubicBezTo>
                      <a:cubicBezTo>
                        <a:pt x="10688" y="64094"/>
                        <a:pt x="15600" y="65556"/>
                        <a:pt x="21834" y="65556"/>
                      </a:cubicBezTo>
                      <a:cubicBezTo>
                        <a:pt x="28104" y="65556"/>
                        <a:pt x="33025" y="64094"/>
                        <a:pt x="36596" y="61170"/>
                      </a:cubicBezTo>
                      <a:cubicBezTo>
                        <a:pt x="40167" y="58247"/>
                        <a:pt x="41953" y="54270"/>
                        <a:pt x="41953" y="49242"/>
                      </a:cubicBezTo>
                      <a:cubicBezTo>
                        <a:pt x="41953" y="45644"/>
                        <a:pt x="40932" y="42589"/>
                        <a:pt x="38890" y="40080"/>
                      </a:cubicBezTo>
                      <a:cubicBezTo>
                        <a:pt x="36857" y="37579"/>
                        <a:pt x="34027" y="35879"/>
                        <a:pt x="30402" y="34979"/>
                      </a:cubicBezTo>
                      <a:cubicBezTo>
                        <a:pt x="34504" y="34025"/>
                        <a:pt x="37698" y="32154"/>
                        <a:pt x="39983" y="29366"/>
                      </a:cubicBezTo>
                      <a:cubicBezTo>
                        <a:pt x="42277" y="26586"/>
                        <a:pt x="43424" y="23190"/>
                        <a:pt x="43424" y="19178"/>
                      </a:cubicBezTo>
                      <a:cubicBezTo>
                        <a:pt x="43424" y="13070"/>
                        <a:pt x="41562" y="8383"/>
                        <a:pt x="37837" y="5117"/>
                      </a:cubicBezTo>
                      <a:cubicBezTo>
                        <a:pt x="34113" y="1861"/>
                        <a:pt x="28778" y="233"/>
                        <a:pt x="21834" y="233"/>
                      </a:cubicBezTo>
                      <a:cubicBezTo>
                        <a:pt x="14898" y="233"/>
                        <a:pt x="9563" y="1861"/>
                        <a:pt x="5830" y="5117"/>
                      </a:cubicBezTo>
                      <a:cubicBezTo>
                        <a:pt x="2106" y="8383"/>
                        <a:pt x="244" y="13070"/>
                        <a:pt x="244" y="19178"/>
                      </a:cubicBezTo>
                      <a:cubicBezTo>
                        <a:pt x="244" y="23190"/>
                        <a:pt x="1395" y="26586"/>
                        <a:pt x="3698" y="29366"/>
                      </a:cubicBezTo>
                      <a:cubicBezTo>
                        <a:pt x="6010" y="32154"/>
                        <a:pt x="9217" y="34025"/>
                        <a:pt x="13319" y="34979"/>
                      </a:cubicBezTo>
                      <a:close/>
                      <a:moveTo>
                        <a:pt x="10202" y="48432"/>
                      </a:moveTo>
                      <a:cubicBezTo>
                        <a:pt x="10202" y="45176"/>
                        <a:pt x="11219" y="42634"/>
                        <a:pt x="13252" y="40808"/>
                      </a:cubicBezTo>
                      <a:cubicBezTo>
                        <a:pt x="15294" y="38982"/>
                        <a:pt x="18154" y="38069"/>
                        <a:pt x="21834" y="38069"/>
                      </a:cubicBezTo>
                      <a:cubicBezTo>
                        <a:pt x="25495" y="38069"/>
                        <a:pt x="28356" y="38982"/>
                        <a:pt x="30416" y="40808"/>
                      </a:cubicBezTo>
                      <a:cubicBezTo>
                        <a:pt x="32485" y="42634"/>
                        <a:pt x="33519" y="45176"/>
                        <a:pt x="33519" y="48432"/>
                      </a:cubicBezTo>
                      <a:cubicBezTo>
                        <a:pt x="33519" y="51698"/>
                        <a:pt x="32485" y="54244"/>
                        <a:pt x="30416" y="56070"/>
                      </a:cubicBezTo>
                      <a:cubicBezTo>
                        <a:pt x="28356" y="57896"/>
                        <a:pt x="25495" y="58809"/>
                        <a:pt x="21834" y="58809"/>
                      </a:cubicBezTo>
                      <a:cubicBezTo>
                        <a:pt x="18154" y="58809"/>
                        <a:pt x="15294" y="57896"/>
                        <a:pt x="13252" y="56070"/>
                      </a:cubicBezTo>
                      <a:cubicBezTo>
                        <a:pt x="11219" y="54244"/>
                        <a:pt x="10202" y="51698"/>
                        <a:pt x="10202" y="484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2E1F8D08-C375-19C8-7137-1A67B18C6265}"/>
                    </a:ext>
                  </a:extLst>
                </p:cNvPr>
                <p:cNvSpPr/>
                <p:nvPr/>
              </p:nvSpPr>
              <p:spPr>
                <a:xfrm flipV="1">
                  <a:off x="2015599" y="3706283"/>
                  <a:ext cx="43517" cy="65323"/>
                </a:xfrm>
                <a:custGeom>
                  <a:avLst/>
                  <a:gdLst>
                    <a:gd name="connsiteX0" fmla="*/ 22003 w 43517"/>
                    <a:gd name="connsiteY0" fmla="*/ 58809 h 65323"/>
                    <a:gd name="connsiteX1" fmla="*/ 12112 w 43517"/>
                    <a:gd name="connsiteY1" fmla="*/ 52332 h 65323"/>
                    <a:gd name="connsiteX2" fmla="*/ 8806 w 43517"/>
                    <a:gd name="connsiteY2" fmla="*/ 32874 h 65323"/>
                    <a:gd name="connsiteX3" fmla="*/ 12112 w 43517"/>
                    <a:gd name="connsiteY3" fmla="*/ 13456 h 65323"/>
                    <a:gd name="connsiteX4" fmla="*/ 22003 w 43517"/>
                    <a:gd name="connsiteY4" fmla="*/ 6979 h 65323"/>
                    <a:gd name="connsiteX5" fmla="*/ 31935 w 43517"/>
                    <a:gd name="connsiteY5" fmla="*/ 13456 h 65323"/>
                    <a:gd name="connsiteX6" fmla="*/ 35254 w 43517"/>
                    <a:gd name="connsiteY6" fmla="*/ 32874 h 65323"/>
                    <a:gd name="connsiteX7" fmla="*/ 31935 w 43517"/>
                    <a:gd name="connsiteY7" fmla="*/ 52332 h 65323"/>
                    <a:gd name="connsiteX8" fmla="*/ 22003 w 43517"/>
                    <a:gd name="connsiteY8" fmla="*/ 58809 h 65323"/>
                    <a:gd name="connsiteX9" fmla="*/ 22003 w 43517"/>
                    <a:gd name="connsiteY9" fmla="*/ 65556 h 65323"/>
                    <a:gd name="connsiteX10" fmla="*/ 38182 w 43517"/>
                    <a:gd name="connsiteY10" fmla="*/ 57176 h 65323"/>
                    <a:gd name="connsiteX11" fmla="*/ 43769 w 43517"/>
                    <a:gd name="connsiteY11" fmla="*/ 32874 h 65323"/>
                    <a:gd name="connsiteX12" fmla="*/ 38182 w 43517"/>
                    <a:gd name="connsiteY12" fmla="*/ 8599 h 65323"/>
                    <a:gd name="connsiteX13" fmla="*/ 22003 w 43517"/>
                    <a:gd name="connsiteY13" fmla="*/ 233 h 65323"/>
                    <a:gd name="connsiteX14" fmla="*/ 5838 w 43517"/>
                    <a:gd name="connsiteY14" fmla="*/ 8599 h 65323"/>
                    <a:gd name="connsiteX15" fmla="*/ 251 w 43517"/>
                    <a:gd name="connsiteY15" fmla="*/ 32874 h 65323"/>
                    <a:gd name="connsiteX16" fmla="*/ 5838 w 43517"/>
                    <a:gd name="connsiteY16" fmla="*/ 57176 h 65323"/>
                    <a:gd name="connsiteX17" fmla="*/ 22003 w 43517"/>
                    <a:gd name="connsiteY17" fmla="*/ 65556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17" h="65323">
                      <a:moveTo>
                        <a:pt x="22003" y="58809"/>
                      </a:moveTo>
                      <a:cubicBezTo>
                        <a:pt x="17622" y="58809"/>
                        <a:pt x="14325" y="56650"/>
                        <a:pt x="12112" y="52332"/>
                      </a:cubicBezTo>
                      <a:cubicBezTo>
                        <a:pt x="9908" y="48023"/>
                        <a:pt x="8806" y="41537"/>
                        <a:pt x="8806" y="32874"/>
                      </a:cubicBezTo>
                      <a:cubicBezTo>
                        <a:pt x="8806" y="24247"/>
                        <a:pt x="9908" y="17774"/>
                        <a:pt x="12112" y="13456"/>
                      </a:cubicBezTo>
                      <a:cubicBezTo>
                        <a:pt x="14325" y="9138"/>
                        <a:pt x="17622" y="6979"/>
                        <a:pt x="22003" y="6979"/>
                      </a:cubicBezTo>
                      <a:cubicBezTo>
                        <a:pt x="26420" y="6979"/>
                        <a:pt x="29731" y="9138"/>
                        <a:pt x="31935" y="13456"/>
                      </a:cubicBezTo>
                      <a:cubicBezTo>
                        <a:pt x="34148" y="17774"/>
                        <a:pt x="35254" y="24247"/>
                        <a:pt x="35254" y="32874"/>
                      </a:cubicBezTo>
                      <a:cubicBezTo>
                        <a:pt x="35254" y="41537"/>
                        <a:pt x="34148" y="48023"/>
                        <a:pt x="31935" y="52332"/>
                      </a:cubicBezTo>
                      <a:cubicBezTo>
                        <a:pt x="29731" y="56650"/>
                        <a:pt x="26420" y="58809"/>
                        <a:pt x="22003" y="58809"/>
                      </a:cubicBezTo>
                      <a:close/>
                      <a:moveTo>
                        <a:pt x="22003" y="65556"/>
                      </a:moveTo>
                      <a:cubicBezTo>
                        <a:pt x="29065" y="65556"/>
                        <a:pt x="34458" y="62763"/>
                        <a:pt x="38182" y="57176"/>
                      </a:cubicBezTo>
                      <a:cubicBezTo>
                        <a:pt x="41906" y="51599"/>
                        <a:pt x="43769" y="43498"/>
                        <a:pt x="43769" y="32874"/>
                      </a:cubicBezTo>
                      <a:cubicBezTo>
                        <a:pt x="43769" y="22277"/>
                        <a:pt x="41906" y="14185"/>
                        <a:pt x="38182" y="8599"/>
                      </a:cubicBezTo>
                      <a:cubicBezTo>
                        <a:pt x="34458" y="3021"/>
                        <a:pt x="29065" y="233"/>
                        <a:pt x="22003" y="233"/>
                      </a:cubicBezTo>
                      <a:cubicBezTo>
                        <a:pt x="14951" y="233"/>
                        <a:pt x="9562" y="3021"/>
                        <a:pt x="5838" y="8599"/>
                      </a:cubicBezTo>
                      <a:cubicBezTo>
                        <a:pt x="2113" y="14185"/>
                        <a:pt x="251" y="22277"/>
                        <a:pt x="251" y="32874"/>
                      </a:cubicBezTo>
                      <a:cubicBezTo>
                        <a:pt x="251" y="43498"/>
                        <a:pt x="2113" y="51599"/>
                        <a:pt x="5838" y="57176"/>
                      </a:cubicBezTo>
                      <a:cubicBezTo>
                        <a:pt x="9562" y="62763"/>
                        <a:pt x="14951" y="65556"/>
                        <a:pt x="22003" y="655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160" name="Graphic 350">
              <a:extLst>
                <a:ext uri="{FF2B5EF4-FFF2-40B4-BE49-F238E27FC236}">
                  <a16:creationId xmlns:a16="http://schemas.microsoft.com/office/drawing/2014/main" id="{52001438-B0A0-325E-7570-92ED43CE8CCD}"/>
                </a:ext>
              </a:extLst>
            </p:cNvPr>
            <p:cNvGrpSpPr/>
            <p:nvPr/>
          </p:nvGrpSpPr>
          <p:grpSpPr>
            <a:xfrm>
              <a:off x="2379269" y="3654382"/>
              <a:ext cx="149615" cy="117223"/>
              <a:chOff x="2379269" y="3654382"/>
              <a:chExt cx="149615" cy="117223"/>
            </a:xfrm>
            <a:solidFill>
              <a:srgbClr val="000000"/>
            </a:solidFill>
          </p:grpSpPr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57994F33-A109-02F5-09BA-882546C1839E}"/>
                  </a:ext>
                </a:extLst>
              </p:cNvPr>
              <p:cNvSpPr/>
              <p:nvPr/>
            </p:nvSpPr>
            <p:spPr>
              <a:xfrm>
                <a:off x="2452199" y="3654382"/>
                <a:ext cx="7196" cy="25188"/>
              </a:xfrm>
              <a:custGeom>
                <a:avLst/>
                <a:gdLst>
                  <a:gd name="connsiteX0" fmla="*/ 341 w 7196"/>
                  <a:gd name="connsiteY0" fmla="*/ 257 h 25188"/>
                  <a:gd name="connsiteX1" fmla="*/ 341 w 7196"/>
                  <a:gd name="connsiteY1" fmla="*/ 25446 h 2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96" h="25188">
                    <a:moveTo>
                      <a:pt x="341" y="257"/>
                    </a:moveTo>
                    <a:lnTo>
                      <a:pt x="341" y="25446"/>
                    </a:lnTo>
                  </a:path>
                </a:pathLst>
              </a:custGeom>
              <a:solidFill>
                <a:srgbClr val="000000"/>
              </a:solidFill>
              <a:ln w="5757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62" name="Graphic 350">
                <a:extLst>
                  <a:ext uri="{FF2B5EF4-FFF2-40B4-BE49-F238E27FC236}">
                    <a16:creationId xmlns:a16="http://schemas.microsoft.com/office/drawing/2014/main" id="{E4F27FB4-70CA-EC1F-6A71-964E0590B6BF}"/>
                  </a:ext>
                </a:extLst>
              </p:cNvPr>
              <p:cNvGrpSpPr/>
              <p:nvPr/>
            </p:nvGrpSpPr>
            <p:grpSpPr>
              <a:xfrm>
                <a:off x="2379269" y="3706283"/>
                <a:ext cx="149615" cy="65323"/>
                <a:chOff x="2379269" y="3706283"/>
                <a:chExt cx="149615" cy="65323"/>
              </a:xfrm>
              <a:solidFill>
                <a:srgbClr val="000000"/>
              </a:solidFill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6522CC4-6216-2E76-B596-78F6F53380F2}"/>
                    </a:ext>
                  </a:extLst>
                </p:cNvPr>
                <p:cNvSpPr/>
                <p:nvPr/>
              </p:nvSpPr>
              <p:spPr>
                <a:xfrm flipV="1">
                  <a:off x="2379269" y="3707416"/>
                  <a:ext cx="37485" cy="62961"/>
                </a:xfrm>
                <a:custGeom>
                  <a:avLst/>
                  <a:gdLst>
                    <a:gd name="connsiteX0" fmla="*/ 1528 w 37485"/>
                    <a:gd name="connsiteY0" fmla="*/ 7398 h 62961"/>
                    <a:gd name="connsiteX1" fmla="*/ 15440 w 37485"/>
                    <a:gd name="connsiteY1" fmla="*/ 7398 h 62961"/>
                    <a:gd name="connsiteX2" fmla="*/ 15440 w 37485"/>
                    <a:gd name="connsiteY2" fmla="*/ 55435 h 62961"/>
                    <a:gd name="connsiteX3" fmla="*/ 301 w 37485"/>
                    <a:gd name="connsiteY3" fmla="*/ 52399 h 62961"/>
                    <a:gd name="connsiteX4" fmla="*/ 301 w 37485"/>
                    <a:gd name="connsiteY4" fmla="*/ 60158 h 62961"/>
                    <a:gd name="connsiteX5" fmla="*/ 15360 w 37485"/>
                    <a:gd name="connsiteY5" fmla="*/ 63194 h 62961"/>
                    <a:gd name="connsiteX6" fmla="*/ 23874 w 37485"/>
                    <a:gd name="connsiteY6" fmla="*/ 63194 h 62961"/>
                    <a:gd name="connsiteX7" fmla="*/ 23874 w 37485"/>
                    <a:gd name="connsiteY7" fmla="*/ 7398 h 62961"/>
                    <a:gd name="connsiteX8" fmla="*/ 37786 w 37485"/>
                    <a:gd name="connsiteY8" fmla="*/ 7398 h 62961"/>
                    <a:gd name="connsiteX9" fmla="*/ 37786 w 37485"/>
                    <a:gd name="connsiteY9" fmla="*/ 232 h 62961"/>
                    <a:gd name="connsiteX10" fmla="*/ 1528 w 37485"/>
                    <a:gd name="connsiteY10" fmla="*/ 232 h 6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85" h="62961">
                      <a:moveTo>
                        <a:pt x="1528" y="7398"/>
                      </a:moveTo>
                      <a:lnTo>
                        <a:pt x="15440" y="7398"/>
                      </a:lnTo>
                      <a:lnTo>
                        <a:pt x="15440" y="55435"/>
                      </a:lnTo>
                      <a:lnTo>
                        <a:pt x="301" y="52399"/>
                      </a:lnTo>
                      <a:lnTo>
                        <a:pt x="301" y="60158"/>
                      </a:lnTo>
                      <a:lnTo>
                        <a:pt x="15360" y="63194"/>
                      </a:lnTo>
                      <a:lnTo>
                        <a:pt x="23874" y="63194"/>
                      </a:lnTo>
                      <a:lnTo>
                        <a:pt x="23874" y="7398"/>
                      </a:lnTo>
                      <a:lnTo>
                        <a:pt x="37786" y="7398"/>
                      </a:lnTo>
                      <a:lnTo>
                        <a:pt x="37786" y="232"/>
                      </a:lnTo>
                      <a:lnTo>
                        <a:pt x="1528" y="2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88E7A421-F7B6-81F5-C337-011E93CA4544}"/>
                    </a:ext>
                  </a:extLst>
                </p:cNvPr>
                <p:cNvSpPr/>
                <p:nvPr/>
              </p:nvSpPr>
              <p:spPr>
                <a:xfrm flipV="1">
                  <a:off x="2430422" y="3706283"/>
                  <a:ext cx="43517" cy="65323"/>
                </a:xfrm>
                <a:custGeom>
                  <a:avLst/>
                  <a:gdLst>
                    <a:gd name="connsiteX0" fmla="*/ 22061 w 43517"/>
                    <a:gd name="connsiteY0" fmla="*/ 58809 h 65323"/>
                    <a:gd name="connsiteX1" fmla="*/ 12170 w 43517"/>
                    <a:gd name="connsiteY1" fmla="*/ 52332 h 65323"/>
                    <a:gd name="connsiteX2" fmla="*/ 8864 w 43517"/>
                    <a:gd name="connsiteY2" fmla="*/ 32874 h 65323"/>
                    <a:gd name="connsiteX3" fmla="*/ 12170 w 43517"/>
                    <a:gd name="connsiteY3" fmla="*/ 13456 h 65323"/>
                    <a:gd name="connsiteX4" fmla="*/ 22061 w 43517"/>
                    <a:gd name="connsiteY4" fmla="*/ 6979 h 65323"/>
                    <a:gd name="connsiteX5" fmla="*/ 31992 w 43517"/>
                    <a:gd name="connsiteY5" fmla="*/ 13456 h 65323"/>
                    <a:gd name="connsiteX6" fmla="*/ 35312 w 43517"/>
                    <a:gd name="connsiteY6" fmla="*/ 32874 h 65323"/>
                    <a:gd name="connsiteX7" fmla="*/ 31992 w 43517"/>
                    <a:gd name="connsiteY7" fmla="*/ 52332 h 65323"/>
                    <a:gd name="connsiteX8" fmla="*/ 22061 w 43517"/>
                    <a:gd name="connsiteY8" fmla="*/ 58809 h 65323"/>
                    <a:gd name="connsiteX9" fmla="*/ 22061 w 43517"/>
                    <a:gd name="connsiteY9" fmla="*/ 65556 h 65323"/>
                    <a:gd name="connsiteX10" fmla="*/ 38240 w 43517"/>
                    <a:gd name="connsiteY10" fmla="*/ 57176 h 65323"/>
                    <a:gd name="connsiteX11" fmla="*/ 43826 w 43517"/>
                    <a:gd name="connsiteY11" fmla="*/ 32874 h 65323"/>
                    <a:gd name="connsiteX12" fmla="*/ 38240 w 43517"/>
                    <a:gd name="connsiteY12" fmla="*/ 8599 h 65323"/>
                    <a:gd name="connsiteX13" fmla="*/ 22061 w 43517"/>
                    <a:gd name="connsiteY13" fmla="*/ 233 h 65323"/>
                    <a:gd name="connsiteX14" fmla="*/ 5895 w 43517"/>
                    <a:gd name="connsiteY14" fmla="*/ 8599 h 65323"/>
                    <a:gd name="connsiteX15" fmla="*/ 309 w 43517"/>
                    <a:gd name="connsiteY15" fmla="*/ 32874 h 65323"/>
                    <a:gd name="connsiteX16" fmla="*/ 5895 w 43517"/>
                    <a:gd name="connsiteY16" fmla="*/ 57176 h 65323"/>
                    <a:gd name="connsiteX17" fmla="*/ 22061 w 43517"/>
                    <a:gd name="connsiteY17" fmla="*/ 65556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17" h="65323">
                      <a:moveTo>
                        <a:pt x="22061" y="58809"/>
                      </a:moveTo>
                      <a:cubicBezTo>
                        <a:pt x="17680" y="58809"/>
                        <a:pt x="14383" y="56650"/>
                        <a:pt x="12170" y="52332"/>
                      </a:cubicBezTo>
                      <a:cubicBezTo>
                        <a:pt x="9966" y="48023"/>
                        <a:pt x="8864" y="41537"/>
                        <a:pt x="8864" y="32874"/>
                      </a:cubicBezTo>
                      <a:cubicBezTo>
                        <a:pt x="8864" y="24247"/>
                        <a:pt x="9966" y="17774"/>
                        <a:pt x="12170" y="13456"/>
                      </a:cubicBezTo>
                      <a:cubicBezTo>
                        <a:pt x="14383" y="9138"/>
                        <a:pt x="17680" y="6979"/>
                        <a:pt x="22061" y="6979"/>
                      </a:cubicBezTo>
                      <a:cubicBezTo>
                        <a:pt x="26478" y="6979"/>
                        <a:pt x="29788" y="9138"/>
                        <a:pt x="31992" y="13456"/>
                      </a:cubicBezTo>
                      <a:cubicBezTo>
                        <a:pt x="34205" y="17774"/>
                        <a:pt x="35312" y="24247"/>
                        <a:pt x="35312" y="32874"/>
                      </a:cubicBezTo>
                      <a:cubicBezTo>
                        <a:pt x="35312" y="41537"/>
                        <a:pt x="34205" y="48023"/>
                        <a:pt x="31992" y="52332"/>
                      </a:cubicBezTo>
                      <a:cubicBezTo>
                        <a:pt x="29788" y="56650"/>
                        <a:pt x="26478" y="58809"/>
                        <a:pt x="22061" y="58809"/>
                      </a:cubicBezTo>
                      <a:close/>
                      <a:moveTo>
                        <a:pt x="22061" y="65556"/>
                      </a:moveTo>
                      <a:cubicBezTo>
                        <a:pt x="29123" y="65556"/>
                        <a:pt x="34516" y="62763"/>
                        <a:pt x="38240" y="57176"/>
                      </a:cubicBezTo>
                      <a:cubicBezTo>
                        <a:pt x="41964" y="51599"/>
                        <a:pt x="43826" y="43498"/>
                        <a:pt x="43826" y="32874"/>
                      </a:cubicBezTo>
                      <a:cubicBezTo>
                        <a:pt x="43826" y="22277"/>
                        <a:pt x="41964" y="14185"/>
                        <a:pt x="38240" y="8599"/>
                      </a:cubicBezTo>
                      <a:cubicBezTo>
                        <a:pt x="34516" y="3021"/>
                        <a:pt x="29123" y="233"/>
                        <a:pt x="22061" y="233"/>
                      </a:cubicBezTo>
                      <a:cubicBezTo>
                        <a:pt x="15008" y="233"/>
                        <a:pt x="9620" y="3021"/>
                        <a:pt x="5895" y="8599"/>
                      </a:cubicBezTo>
                      <a:cubicBezTo>
                        <a:pt x="2171" y="14185"/>
                        <a:pt x="309" y="22277"/>
                        <a:pt x="309" y="32874"/>
                      </a:cubicBezTo>
                      <a:cubicBezTo>
                        <a:pt x="309" y="43498"/>
                        <a:pt x="2171" y="51599"/>
                        <a:pt x="5895" y="57176"/>
                      </a:cubicBezTo>
                      <a:cubicBezTo>
                        <a:pt x="9620" y="62763"/>
                        <a:pt x="15008" y="65556"/>
                        <a:pt x="22061" y="655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925FBF35-D434-4A95-A7C2-3E9184BFD07E}"/>
                    </a:ext>
                  </a:extLst>
                </p:cNvPr>
                <p:cNvSpPr/>
                <p:nvPr/>
              </p:nvSpPr>
              <p:spPr>
                <a:xfrm flipV="1">
                  <a:off x="2485367" y="3706283"/>
                  <a:ext cx="43517" cy="65323"/>
                </a:xfrm>
                <a:custGeom>
                  <a:avLst/>
                  <a:gdLst>
                    <a:gd name="connsiteX0" fmla="*/ 22068 w 43517"/>
                    <a:gd name="connsiteY0" fmla="*/ 58809 h 65323"/>
                    <a:gd name="connsiteX1" fmla="*/ 12178 w 43517"/>
                    <a:gd name="connsiteY1" fmla="*/ 52332 h 65323"/>
                    <a:gd name="connsiteX2" fmla="*/ 8872 w 43517"/>
                    <a:gd name="connsiteY2" fmla="*/ 32874 h 65323"/>
                    <a:gd name="connsiteX3" fmla="*/ 12178 w 43517"/>
                    <a:gd name="connsiteY3" fmla="*/ 13456 h 65323"/>
                    <a:gd name="connsiteX4" fmla="*/ 22068 w 43517"/>
                    <a:gd name="connsiteY4" fmla="*/ 6979 h 65323"/>
                    <a:gd name="connsiteX5" fmla="*/ 32000 w 43517"/>
                    <a:gd name="connsiteY5" fmla="*/ 13456 h 65323"/>
                    <a:gd name="connsiteX6" fmla="*/ 35319 w 43517"/>
                    <a:gd name="connsiteY6" fmla="*/ 32874 h 65323"/>
                    <a:gd name="connsiteX7" fmla="*/ 32000 w 43517"/>
                    <a:gd name="connsiteY7" fmla="*/ 52332 h 65323"/>
                    <a:gd name="connsiteX8" fmla="*/ 22068 w 43517"/>
                    <a:gd name="connsiteY8" fmla="*/ 58809 h 65323"/>
                    <a:gd name="connsiteX9" fmla="*/ 22068 w 43517"/>
                    <a:gd name="connsiteY9" fmla="*/ 65556 h 65323"/>
                    <a:gd name="connsiteX10" fmla="*/ 38247 w 43517"/>
                    <a:gd name="connsiteY10" fmla="*/ 57176 h 65323"/>
                    <a:gd name="connsiteX11" fmla="*/ 43834 w 43517"/>
                    <a:gd name="connsiteY11" fmla="*/ 32874 h 65323"/>
                    <a:gd name="connsiteX12" fmla="*/ 38247 w 43517"/>
                    <a:gd name="connsiteY12" fmla="*/ 8599 h 65323"/>
                    <a:gd name="connsiteX13" fmla="*/ 22068 w 43517"/>
                    <a:gd name="connsiteY13" fmla="*/ 233 h 65323"/>
                    <a:gd name="connsiteX14" fmla="*/ 5903 w 43517"/>
                    <a:gd name="connsiteY14" fmla="*/ 8599 h 65323"/>
                    <a:gd name="connsiteX15" fmla="*/ 317 w 43517"/>
                    <a:gd name="connsiteY15" fmla="*/ 32874 h 65323"/>
                    <a:gd name="connsiteX16" fmla="*/ 5903 w 43517"/>
                    <a:gd name="connsiteY16" fmla="*/ 57176 h 65323"/>
                    <a:gd name="connsiteX17" fmla="*/ 22068 w 43517"/>
                    <a:gd name="connsiteY17" fmla="*/ 65556 h 6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17" h="65323">
                      <a:moveTo>
                        <a:pt x="22068" y="58809"/>
                      </a:moveTo>
                      <a:cubicBezTo>
                        <a:pt x="17688" y="58809"/>
                        <a:pt x="14391" y="56650"/>
                        <a:pt x="12178" y="52332"/>
                      </a:cubicBezTo>
                      <a:cubicBezTo>
                        <a:pt x="9974" y="48023"/>
                        <a:pt x="8872" y="41537"/>
                        <a:pt x="8872" y="32874"/>
                      </a:cubicBezTo>
                      <a:cubicBezTo>
                        <a:pt x="8872" y="24247"/>
                        <a:pt x="9974" y="17774"/>
                        <a:pt x="12178" y="13456"/>
                      </a:cubicBezTo>
                      <a:cubicBezTo>
                        <a:pt x="14391" y="9138"/>
                        <a:pt x="17688" y="6979"/>
                        <a:pt x="22068" y="6979"/>
                      </a:cubicBezTo>
                      <a:cubicBezTo>
                        <a:pt x="26485" y="6979"/>
                        <a:pt x="29796" y="9138"/>
                        <a:pt x="32000" y="13456"/>
                      </a:cubicBezTo>
                      <a:cubicBezTo>
                        <a:pt x="34213" y="17774"/>
                        <a:pt x="35319" y="24247"/>
                        <a:pt x="35319" y="32874"/>
                      </a:cubicBezTo>
                      <a:cubicBezTo>
                        <a:pt x="35319" y="41537"/>
                        <a:pt x="34213" y="48023"/>
                        <a:pt x="32000" y="52332"/>
                      </a:cubicBezTo>
                      <a:cubicBezTo>
                        <a:pt x="29796" y="56650"/>
                        <a:pt x="26485" y="58809"/>
                        <a:pt x="22068" y="58809"/>
                      </a:cubicBezTo>
                      <a:close/>
                      <a:moveTo>
                        <a:pt x="22068" y="65556"/>
                      </a:moveTo>
                      <a:cubicBezTo>
                        <a:pt x="29130" y="65556"/>
                        <a:pt x="34523" y="62763"/>
                        <a:pt x="38247" y="57176"/>
                      </a:cubicBezTo>
                      <a:cubicBezTo>
                        <a:pt x="41972" y="51599"/>
                        <a:pt x="43834" y="43498"/>
                        <a:pt x="43834" y="32874"/>
                      </a:cubicBezTo>
                      <a:cubicBezTo>
                        <a:pt x="43834" y="22277"/>
                        <a:pt x="41972" y="14185"/>
                        <a:pt x="38247" y="8599"/>
                      </a:cubicBezTo>
                      <a:cubicBezTo>
                        <a:pt x="34523" y="3021"/>
                        <a:pt x="29130" y="233"/>
                        <a:pt x="22068" y="233"/>
                      </a:cubicBezTo>
                      <a:cubicBezTo>
                        <a:pt x="15016" y="233"/>
                        <a:pt x="9627" y="3021"/>
                        <a:pt x="5903" y="8599"/>
                      </a:cubicBezTo>
                      <a:cubicBezTo>
                        <a:pt x="2179" y="14185"/>
                        <a:pt x="317" y="22277"/>
                        <a:pt x="317" y="32874"/>
                      </a:cubicBezTo>
                      <a:cubicBezTo>
                        <a:pt x="317" y="43498"/>
                        <a:pt x="2179" y="51599"/>
                        <a:pt x="5903" y="57176"/>
                      </a:cubicBezTo>
                      <a:cubicBezTo>
                        <a:pt x="9627" y="62763"/>
                        <a:pt x="15016" y="65556"/>
                        <a:pt x="22068" y="655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86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C78CAE7B-7323-977F-7B81-8DCD7906FB0D}"/>
              </a:ext>
            </a:extLst>
          </p:cNvPr>
          <p:cNvSpPr txBox="1"/>
          <p:nvPr/>
        </p:nvSpPr>
        <p:spPr>
          <a:xfrm>
            <a:off x="8679460" y="2944514"/>
            <a:ext cx="595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latin typeface="Proxima Nova" panose="02000506030000020004" pitchFamily="2" charset="0"/>
              </a:rPr>
              <a:t>Year</a:t>
            </a:r>
            <a:endParaRPr lang="en-US" sz="1050" i="1">
              <a:latin typeface="Proxima Nova" panose="02000506030000020004" pitchFamily="2" charset="0"/>
            </a:endParaRPr>
          </a:p>
        </p:txBody>
      </p:sp>
      <p:sp>
        <p:nvSpPr>
          <p:cNvPr id="842" name="Freeform 841">
            <a:extLst>
              <a:ext uri="{FF2B5EF4-FFF2-40B4-BE49-F238E27FC236}">
                <a16:creationId xmlns:a16="http://schemas.microsoft.com/office/drawing/2014/main" id="{BC3EE6BC-178A-F734-57FC-E0CB6906CE4F}"/>
              </a:ext>
            </a:extLst>
          </p:cNvPr>
          <p:cNvSpPr/>
          <p:nvPr/>
        </p:nvSpPr>
        <p:spPr>
          <a:xfrm>
            <a:off x="7685777" y="3455976"/>
            <a:ext cx="1388260" cy="952819"/>
          </a:xfrm>
          <a:custGeom>
            <a:avLst/>
            <a:gdLst>
              <a:gd name="connsiteX0" fmla="*/ 0 w 370778"/>
              <a:gd name="connsiteY0" fmla="*/ 254480 h 254480"/>
              <a:gd name="connsiteX1" fmla="*/ 370779 w 370778"/>
              <a:gd name="connsiteY1" fmla="*/ 254480 h 254480"/>
              <a:gd name="connsiteX2" fmla="*/ 370779 w 370778"/>
              <a:gd name="connsiteY2" fmla="*/ 0 h 254480"/>
              <a:gd name="connsiteX3" fmla="*/ 0 w 370778"/>
              <a:gd name="connsiteY3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78" h="254480">
                <a:moveTo>
                  <a:pt x="0" y="254480"/>
                </a:moveTo>
                <a:lnTo>
                  <a:pt x="370779" y="254480"/>
                </a:lnTo>
                <a:lnTo>
                  <a:pt x="3707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351" cap="flat">
            <a:noFill/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43" name="Freeform 842">
            <a:extLst>
              <a:ext uri="{FF2B5EF4-FFF2-40B4-BE49-F238E27FC236}">
                <a16:creationId xmlns:a16="http://schemas.microsoft.com/office/drawing/2014/main" id="{BBA64DDB-1993-8C0F-3A45-AB70346FACF6}"/>
              </a:ext>
            </a:extLst>
          </p:cNvPr>
          <p:cNvSpPr/>
          <p:nvPr/>
        </p:nvSpPr>
        <p:spPr>
          <a:xfrm>
            <a:off x="8770544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44" name="Freeform 843">
            <a:extLst>
              <a:ext uri="{FF2B5EF4-FFF2-40B4-BE49-F238E27FC236}">
                <a16:creationId xmlns:a16="http://schemas.microsoft.com/office/drawing/2014/main" id="{9D2E09CA-4B4F-2EEE-A775-4BF448529519}"/>
              </a:ext>
            </a:extLst>
          </p:cNvPr>
          <p:cNvSpPr/>
          <p:nvPr/>
        </p:nvSpPr>
        <p:spPr>
          <a:xfrm>
            <a:off x="8782564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45" name="Freeform 844">
            <a:extLst>
              <a:ext uri="{FF2B5EF4-FFF2-40B4-BE49-F238E27FC236}">
                <a16:creationId xmlns:a16="http://schemas.microsoft.com/office/drawing/2014/main" id="{EAC34CF8-55C1-F49A-F64C-8D788BAE15B1}"/>
              </a:ext>
            </a:extLst>
          </p:cNvPr>
          <p:cNvSpPr/>
          <p:nvPr/>
        </p:nvSpPr>
        <p:spPr>
          <a:xfrm>
            <a:off x="8794582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46" name="Freeform 845">
            <a:extLst>
              <a:ext uri="{FF2B5EF4-FFF2-40B4-BE49-F238E27FC236}">
                <a16:creationId xmlns:a16="http://schemas.microsoft.com/office/drawing/2014/main" id="{D8EE295E-2FAB-E2D8-4916-5C63FF1E6670}"/>
              </a:ext>
            </a:extLst>
          </p:cNvPr>
          <p:cNvSpPr/>
          <p:nvPr/>
        </p:nvSpPr>
        <p:spPr>
          <a:xfrm>
            <a:off x="8806604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47" name="Freeform 846">
            <a:extLst>
              <a:ext uri="{FF2B5EF4-FFF2-40B4-BE49-F238E27FC236}">
                <a16:creationId xmlns:a16="http://schemas.microsoft.com/office/drawing/2014/main" id="{C8E19607-A358-C53E-9D6A-BB653C5440A5}"/>
              </a:ext>
            </a:extLst>
          </p:cNvPr>
          <p:cNvSpPr/>
          <p:nvPr/>
        </p:nvSpPr>
        <p:spPr>
          <a:xfrm>
            <a:off x="8818623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48" name="Freeform 847">
            <a:extLst>
              <a:ext uri="{FF2B5EF4-FFF2-40B4-BE49-F238E27FC236}">
                <a16:creationId xmlns:a16="http://schemas.microsoft.com/office/drawing/2014/main" id="{A5D7854C-7CFB-FAE2-C117-AE7690139B3B}"/>
              </a:ext>
            </a:extLst>
          </p:cNvPr>
          <p:cNvSpPr/>
          <p:nvPr/>
        </p:nvSpPr>
        <p:spPr>
          <a:xfrm>
            <a:off x="8830643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49" name="Freeform 848">
            <a:extLst>
              <a:ext uri="{FF2B5EF4-FFF2-40B4-BE49-F238E27FC236}">
                <a16:creationId xmlns:a16="http://schemas.microsoft.com/office/drawing/2014/main" id="{2D6EA7FE-E4EA-4692-3486-3E12F7A9E2D0}"/>
              </a:ext>
            </a:extLst>
          </p:cNvPr>
          <p:cNvSpPr/>
          <p:nvPr/>
        </p:nvSpPr>
        <p:spPr>
          <a:xfrm>
            <a:off x="8842661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0" name="Freeform 849">
            <a:extLst>
              <a:ext uri="{FF2B5EF4-FFF2-40B4-BE49-F238E27FC236}">
                <a16:creationId xmlns:a16="http://schemas.microsoft.com/office/drawing/2014/main" id="{1A42A760-9DF3-C76E-40B7-21FF3143F43C}"/>
              </a:ext>
            </a:extLst>
          </p:cNvPr>
          <p:cNvSpPr/>
          <p:nvPr/>
        </p:nvSpPr>
        <p:spPr>
          <a:xfrm>
            <a:off x="8854680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1" name="Freeform 850">
            <a:extLst>
              <a:ext uri="{FF2B5EF4-FFF2-40B4-BE49-F238E27FC236}">
                <a16:creationId xmlns:a16="http://schemas.microsoft.com/office/drawing/2014/main" id="{9903BE43-A7BF-0E03-95C2-65A3B5033C5F}"/>
              </a:ext>
            </a:extLst>
          </p:cNvPr>
          <p:cNvSpPr/>
          <p:nvPr/>
        </p:nvSpPr>
        <p:spPr>
          <a:xfrm>
            <a:off x="8866702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2" name="Freeform 851">
            <a:extLst>
              <a:ext uri="{FF2B5EF4-FFF2-40B4-BE49-F238E27FC236}">
                <a16:creationId xmlns:a16="http://schemas.microsoft.com/office/drawing/2014/main" id="{43EE737D-D5A6-CEB9-C243-BD5C9FDAB244}"/>
              </a:ext>
            </a:extLst>
          </p:cNvPr>
          <p:cNvSpPr/>
          <p:nvPr/>
        </p:nvSpPr>
        <p:spPr>
          <a:xfrm>
            <a:off x="8878722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3" name="Freeform 852">
            <a:extLst>
              <a:ext uri="{FF2B5EF4-FFF2-40B4-BE49-F238E27FC236}">
                <a16:creationId xmlns:a16="http://schemas.microsoft.com/office/drawing/2014/main" id="{59E0D075-C612-85DE-1038-4C22FA093C98}"/>
              </a:ext>
            </a:extLst>
          </p:cNvPr>
          <p:cNvSpPr/>
          <p:nvPr/>
        </p:nvSpPr>
        <p:spPr>
          <a:xfrm>
            <a:off x="8890740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4" name="Freeform 853">
            <a:extLst>
              <a:ext uri="{FF2B5EF4-FFF2-40B4-BE49-F238E27FC236}">
                <a16:creationId xmlns:a16="http://schemas.microsoft.com/office/drawing/2014/main" id="{D7E45352-2C1E-19C0-5E08-9270128214A2}"/>
              </a:ext>
            </a:extLst>
          </p:cNvPr>
          <p:cNvSpPr/>
          <p:nvPr/>
        </p:nvSpPr>
        <p:spPr>
          <a:xfrm>
            <a:off x="8902759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5" name="Freeform 854">
            <a:extLst>
              <a:ext uri="{FF2B5EF4-FFF2-40B4-BE49-F238E27FC236}">
                <a16:creationId xmlns:a16="http://schemas.microsoft.com/office/drawing/2014/main" id="{B5A96785-E31B-37BF-DBB8-052F97DED391}"/>
              </a:ext>
            </a:extLst>
          </p:cNvPr>
          <p:cNvSpPr/>
          <p:nvPr/>
        </p:nvSpPr>
        <p:spPr>
          <a:xfrm>
            <a:off x="8914777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6" name="Freeform 855">
            <a:extLst>
              <a:ext uri="{FF2B5EF4-FFF2-40B4-BE49-F238E27FC236}">
                <a16:creationId xmlns:a16="http://schemas.microsoft.com/office/drawing/2014/main" id="{3C24A0CB-E29E-CE09-FF3A-9351FBD038AC}"/>
              </a:ext>
            </a:extLst>
          </p:cNvPr>
          <p:cNvSpPr/>
          <p:nvPr/>
        </p:nvSpPr>
        <p:spPr>
          <a:xfrm>
            <a:off x="8926801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7" name="Freeform 856">
            <a:extLst>
              <a:ext uri="{FF2B5EF4-FFF2-40B4-BE49-F238E27FC236}">
                <a16:creationId xmlns:a16="http://schemas.microsoft.com/office/drawing/2014/main" id="{74330041-CF1D-5525-0D78-623A78C61D5C}"/>
              </a:ext>
            </a:extLst>
          </p:cNvPr>
          <p:cNvSpPr/>
          <p:nvPr/>
        </p:nvSpPr>
        <p:spPr>
          <a:xfrm>
            <a:off x="8938819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8" name="Freeform 857">
            <a:extLst>
              <a:ext uri="{FF2B5EF4-FFF2-40B4-BE49-F238E27FC236}">
                <a16:creationId xmlns:a16="http://schemas.microsoft.com/office/drawing/2014/main" id="{53EEEAB6-EC35-19D9-CBD5-3B2D53C5198E}"/>
              </a:ext>
            </a:extLst>
          </p:cNvPr>
          <p:cNvSpPr/>
          <p:nvPr/>
        </p:nvSpPr>
        <p:spPr>
          <a:xfrm>
            <a:off x="8950838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59" name="Freeform 858">
            <a:extLst>
              <a:ext uri="{FF2B5EF4-FFF2-40B4-BE49-F238E27FC236}">
                <a16:creationId xmlns:a16="http://schemas.microsoft.com/office/drawing/2014/main" id="{D091E6BD-B317-4306-23CE-86D913909FB0}"/>
              </a:ext>
            </a:extLst>
          </p:cNvPr>
          <p:cNvSpPr/>
          <p:nvPr/>
        </p:nvSpPr>
        <p:spPr>
          <a:xfrm>
            <a:off x="8962856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0" name="Freeform 859">
            <a:extLst>
              <a:ext uri="{FF2B5EF4-FFF2-40B4-BE49-F238E27FC236}">
                <a16:creationId xmlns:a16="http://schemas.microsoft.com/office/drawing/2014/main" id="{137969DC-9749-BECD-B0D8-F19D364AF9A3}"/>
              </a:ext>
            </a:extLst>
          </p:cNvPr>
          <p:cNvSpPr/>
          <p:nvPr/>
        </p:nvSpPr>
        <p:spPr>
          <a:xfrm>
            <a:off x="8974875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1" name="Freeform 860">
            <a:extLst>
              <a:ext uri="{FF2B5EF4-FFF2-40B4-BE49-F238E27FC236}">
                <a16:creationId xmlns:a16="http://schemas.microsoft.com/office/drawing/2014/main" id="{FBC0C7A0-B54C-0782-8383-87295DCD5829}"/>
              </a:ext>
            </a:extLst>
          </p:cNvPr>
          <p:cNvSpPr/>
          <p:nvPr/>
        </p:nvSpPr>
        <p:spPr>
          <a:xfrm>
            <a:off x="8986898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2" name="Freeform 861">
            <a:extLst>
              <a:ext uri="{FF2B5EF4-FFF2-40B4-BE49-F238E27FC236}">
                <a16:creationId xmlns:a16="http://schemas.microsoft.com/office/drawing/2014/main" id="{0A287A94-F41E-2A14-44A1-61B4AE156052}"/>
              </a:ext>
            </a:extLst>
          </p:cNvPr>
          <p:cNvSpPr/>
          <p:nvPr/>
        </p:nvSpPr>
        <p:spPr>
          <a:xfrm>
            <a:off x="8998917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grpSp>
        <p:nvGrpSpPr>
          <p:cNvPr id="863" name="Content Placeholder 5">
            <a:extLst>
              <a:ext uri="{FF2B5EF4-FFF2-40B4-BE49-F238E27FC236}">
                <a16:creationId xmlns:a16="http://schemas.microsoft.com/office/drawing/2014/main" id="{7CD3A285-FEF0-F0C8-FE78-AB16A56A5266}"/>
              </a:ext>
            </a:extLst>
          </p:cNvPr>
          <p:cNvGrpSpPr/>
          <p:nvPr/>
        </p:nvGrpSpPr>
        <p:grpSpPr>
          <a:xfrm>
            <a:off x="7748878" y="4408795"/>
            <a:ext cx="1201957" cy="44110"/>
            <a:chOff x="5380065" y="4175094"/>
            <a:chExt cx="321020" cy="11781"/>
          </a:xfrm>
          <a:solidFill>
            <a:srgbClr val="000000"/>
          </a:solidFill>
        </p:grpSpPr>
        <p:sp>
          <p:nvSpPr>
            <p:cNvPr id="888" name="Freeform 887">
              <a:extLst>
                <a:ext uri="{FF2B5EF4-FFF2-40B4-BE49-F238E27FC236}">
                  <a16:creationId xmlns:a16="http://schemas.microsoft.com/office/drawing/2014/main" id="{846486CB-E1BA-30CF-9894-B9F370163DC4}"/>
                </a:ext>
              </a:extLst>
            </p:cNvPr>
            <p:cNvSpPr/>
            <p:nvPr/>
          </p:nvSpPr>
          <p:spPr>
            <a:xfrm>
              <a:off x="5380065" y="4175094"/>
              <a:ext cx="3366" cy="11781"/>
            </a:xfrm>
            <a:custGeom>
              <a:avLst/>
              <a:gdLst>
                <a:gd name="connsiteX0" fmla="*/ 59 w 3366"/>
                <a:gd name="connsiteY0" fmla="*/ 762 h 11781"/>
                <a:gd name="connsiteX1" fmla="*/ 59 w 3366"/>
                <a:gd name="connsiteY1" fmla="*/ 12543 h 1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11781">
                  <a:moveTo>
                    <a:pt x="59" y="762"/>
                  </a:moveTo>
                  <a:lnTo>
                    <a:pt x="59" y="12543"/>
                  </a:lnTo>
                </a:path>
              </a:pathLst>
            </a:custGeom>
            <a:solidFill>
              <a:srgbClr val="000000"/>
            </a:solidFill>
            <a:ln w="268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89" name="Freeform 888">
              <a:extLst>
                <a:ext uri="{FF2B5EF4-FFF2-40B4-BE49-F238E27FC236}">
                  <a16:creationId xmlns:a16="http://schemas.microsoft.com/office/drawing/2014/main" id="{BF950C82-F3B4-83CD-F77B-466A9C08AB4B}"/>
                </a:ext>
              </a:extLst>
            </p:cNvPr>
            <p:cNvSpPr/>
            <p:nvPr/>
          </p:nvSpPr>
          <p:spPr>
            <a:xfrm>
              <a:off x="5540576" y="4175094"/>
              <a:ext cx="3366" cy="11781"/>
            </a:xfrm>
            <a:custGeom>
              <a:avLst/>
              <a:gdLst>
                <a:gd name="connsiteX0" fmla="*/ 107 w 3366"/>
                <a:gd name="connsiteY0" fmla="*/ 762 h 11781"/>
                <a:gd name="connsiteX1" fmla="*/ 107 w 3366"/>
                <a:gd name="connsiteY1" fmla="*/ 12543 h 1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11781">
                  <a:moveTo>
                    <a:pt x="107" y="762"/>
                  </a:moveTo>
                  <a:lnTo>
                    <a:pt x="107" y="12543"/>
                  </a:lnTo>
                </a:path>
              </a:pathLst>
            </a:custGeom>
            <a:solidFill>
              <a:srgbClr val="000000"/>
            </a:solidFill>
            <a:ln w="268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0" name="Freeform 889">
              <a:extLst>
                <a:ext uri="{FF2B5EF4-FFF2-40B4-BE49-F238E27FC236}">
                  <a16:creationId xmlns:a16="http://schemas.microsoft.com/office/drawing/2014/main" id="{E6DECC84-9602-9CD2-AAFE-6ADFC70B503A}"/>
                </a:ext>
              </a:extLst>
            </p:cNvPr>
            <p:cNvSpPr/>
            <p:nvPr/>
          </p:nvSpPr>
          <p:spPr>
            <a:xfrm>
              <a:off x="5701086" y="4175094"/>
              <a:ext cx="3366" cy="11781"/>
            </a:xfrm>
            <a:custGeom>
              <a:avLst/>
              <a:gdLst>
                <a:gd name="connsiteX0" fmla="*/ 155 w 3366"/>
                <a:gd name="connsiteY0" fmla="*/ 762 h 11781"/>
                <a:gd name="connsiteX1" fmla="*/ 155 w 3366"/>
                <a:gd name="connsiteY1" fmla="*/ 12543 h 1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11781">
                  <a:moveTo>
                    <a:pt x="155" y="762"/>
                  </a:moveTo>
                  <a:lnTo>
                    <a:pt x="155" y="12543"/>
                  </a:lnTo>
                </a:path>
              </a:pathLst>
            </a:custGeom>
            <a:solidFill>
              <a:srgbClr val="000000"/>
            </a:solidFill>
            <a:ln w="268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886" name="Freeform 885">
            <a:extLst>
              <a:ext uri="{FF2B5EF4-FFF2-40B4-BE49-F238E27FC236}">
                <a16:creationId xmlns:a16="http://schemas.microsoft.com/office/drawing/2014/main" id="{F02BF2BA-F46A-8B41-4227-1174CA85BE38}"/>
              </a:ext>
            </a:extLst>
          </p:cNvPr>
          <p:cNvSpPr/>
          <p:nvPr/>
        </p:nvSpPr>
        <p:spPr>
          <a:xfrm>
            <a:off x="7641666" y="4365487"/>
            <a:ext cx="44110" cy="12603"/>
          </a:xfrm>
          <a:custGeom>
            <a:avLst/>
            <a:gdLst>
              <a:gd name="connsiteX0" fmla="*/ 11836 w 11781"/>
              <a:gd name="connsiteY0" fmla="*/ 758 h 3366"/>
              <a:gd name="connsiteX1" fmla="*/ 54 w 11781"/>
              <a:gd name="connsiteY1" fmla="*/ 758 h 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81" h="3366">
                <a:moveTo>
                  <a:pt x="11836" y="758"/>
                </a:moveTo>
                <a:lnTo>
                  <a:pt x="54" y="758"/>
                </a:lnTo>
              </a:path>
            </a:pathLst>
          </a:custGeom>
          <a:solidFill>
            <a:srgbClr val="000000"/>
          </a:solidFill>
          <a:ln w="268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82" name="Freeform 881">
            <a:extLst>
              <a:ext uri="{FF2B5EF4-FFF2-40B4-BE49-F238E27FC236}">
                <a16:creationId xmlns:a16="http://schemas.microsoft.com/office/drawing/2014/main" id="{C5A26C62-6B5E-A9A6-FE96-06675ACC0E81}"/>
              </a:ext>
            </a:extLst>
          </p:cNvPr>
          <p:cNvSpPr/>
          <p:nvPr/>
        </p:nvSpPr>
        <p:spPr>
          <a:xfrm>
            <a:off x="7641666" y="3916051"/>
            <a:ext cx="44110" cy="12603"/>
          </a:xfrm>
          <a:custGeom>
            <a:avLst/>
            <a:gdLst>
              <a:gd name="connsiteX0" fmla="*/ 11836 w 11781"/>
              <a:gd name="connsiteY0" fmla="*/ 723 h 3366"/>
              <a:gd name="connsiteX1" fmla="*/ 54 w 11781"/>
              <a:gd name="connsiteY1" fmla="*/ 723 h 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81" h="3366">
                <a:moveTo>
                  <a:pt x="11836" y="723"/>
                </a:moveTo>
                <a:lnTo>
                  <a:pt x="54" y="723"/>
                </a:lnTo>
              </a:path>
            </a:pathLst>
          </a:custGeom>
          <a:solidFill>
            <a:srgbClr val="000000"/>
          </a:solidFill>
          <a:ln w="268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77" name="Freeform 876">
            <a:extLst>
              <a:ext uri="{FF2B5EF4-FFF2-40B4-BE49-F238E27FC236}">
                <a16:creationId xmlns:a16="http://schemas.microsoft.com/office/drawing/2014/main" id="{F5A78AF8-4C9A-57BE-7266-19673BAD4B30}"/>
              </a:ext>
            </a:extLst>
          </p:cNvPr>
          <p:cNvSpPr/>
          <p:nvPr/>
        </p:nvSpPr>
        <p:spPr>
          <a:xfrm>
            <a:off x="7641667" y="3466614"/>
            <a:ext cx="44110" cy="12603"/>
          </a:xfrm>
          <a:custGeom>
            <a:avLst/>
            <a:gdLst>
              <a:gd name="connsiteX0" fmla="*/ 11836 w 11781"/>
              <a:gd name="connsiteY0" fmla="*/ 687 h 3366"/>
              <a:gd name="connsiteX1" fmla="*/ 54 w 11781"/>
              <a:gd name="connsiteY1" fmla="*/ 687 h 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81" h="3366">
                <a:moveTo>
                  <a:pt x="11836" y="687"/>
                </a:moveTo>
                <a:lnTo>
                  <a:pt x="54" y="687"/>
                </a:lnTo>
              </a:path>
            </a:pathLst>
          </a:custGeom>
          <a:solidFill>
            <a:srgbClr val="000000"/>
          </a:solidFill>
          <a:ln w="268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5" name="Freeform 864">
            <a:extLst>
              <a:ext uri="{FF2B5EF4-FFF2-40B4-BE49-F238E27FC236}">
                <a16:creationId xmlns:a16="http://schemas.microsoft.com/office/drawing/2014/main" id="{8E175323-B148-4781-CA70-66D05F90BE4A}"/>
              </a:ext>
            </a:extLst>
          </p:cNvPr>
          <p:cNvSpPr/>
          <p:nvPr/>
        </p:nvSpPr>
        <p:spPr>
          <a:xfrm>
            <a:off x="7685777" y="4275600"/>
            <a:ext cx="1388260" cy="12603"/>
          </a:xfrm>
          <a:custGeom>
            <a:avLst/>
            <a:gdLst>
              <a:gd name="connsiteX0" fmla="*/ 0 w 370778"/>
              <a:gd name="connsiteY0" fmla="*/ 0 h 3366"/>
              <a:gd name="connsiteX1" fmla="*/ 370779 w 370778"/>
              <a:gd name="connsiteY1" fmla="*/ 0 h 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778" h="3366">
                <a:moveTo>
                  <a:pt x="0" y="0"/>
                </a:moveTo>
                <a:lnTo>
                  <a:pt x="370779" y="0"/>
                </a:lnTo>
              </a:path>
            </a:pathLst>
          </a:custGeom>
          <a:noFill/>
          <a:ln w="19050" cap="sq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6" name="Freeform 865">
            <a:extLst>
              <a:ext uri="{FF2B5EF4-FFF2-40B4-BE49-F238E27FC236}">
                <a16:creationId xmlns:a16="http://schemas.microsoft.com/office/drawing/2014/main" id="{826C233E-49F1-1863-302B-6DFA5FBDACC6}"/>
              </a:ext>
            </a:extLst>
          </p:cNvPr>
          <p:cNvSpPr/>
          <p:nvPr/>
        </p:nvSpPr>
        <p:spPr>
          <a:xfrm>
            <a:off x="7685777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268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7" name="Freeform 866">
            <a:extLst>
              <a:ext uri="{FF2B5EF4-FFF2-40B4-BE49-F238E27FC236}">
                <a16:creationId xmlns:a16="http://schemas.microsoft.com/office/drawing/2014/main" id="{D670C500-F9E8-381C-2A52-8DA212DE9179}"/>
              </a:ext>
            </a:extLst>
          </p:cNvPr>
          <p:cNvSpPr/>
          <p:nvPr/>
        </p:nvSpPr>
        <p:spPr>
          <a:xfrm>
            <a:off x="9074040" y="3455976"/>
            <a:ext cx="12603" cy="952819"/>
          </a:xfrm>
          <a:custGeom>
            <a:avLst/>
            <a:gdLst>
              <a:gd name="connsiteX0" fmla="*/ 0 w 3366"/>
              <a:gd name="connsiteY0" fmla="*/ 254480 h 254480"/>
              <a:gd name="connsiteX1" fmla="*/ 0 w 3366"/>
              <a:gd name="connsiteY1" fmla="*/ 0 h 2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6" h="254480">
                <a:moveTo>
                  <a:pt x="0" y="254480"/>
                </a:moveTo>
                <a:lnTo>
                  <a:pt x="0" y="0"/>
                </a:lnTo>
              </a:path>
            </a:pathLst>
          </a:custGeom>
          <a:noFill/>
          <a:ln w="268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8" name="Freeform 867">
            <a:extLst>
              <a:ext uri="{FF2B5EF4-FFF2-40B4-BE49-F238E27FC236}">
                <a16:creationId xmlns:a16="http://schemas.microsoft.com/office/drawing/2014/main" id="{54721832-31FE-F562-943B-FFC130DF4966}"/>
              </a:ext>
            </a:extLst>
          </p:cNvPr>
          <p:cNvSpPr/>
          <p:nvPr/>
        </p:nvSpPr>
        <p:spPr>
          <a:xfrm>
            <a:off x="7685777" y="4408795"/>
            <a:ext cx="1388260" cy="12603"/>
          </a:xfrm>
          <a:custGeom>
            <a:avLst/>
            <a:gdLst>
              <a:gd name="connsiteX0" fmla="*/ 0 w 370778"/>
              <a:gd name="connsiteY0" fmla="*/ 0 h 3366"/>
              <a:gd name="connsiteX1" fmla="*/ 370779 w 370778"/>
              <a:gd name="connsiteY1" fmla="*/ 0 h 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778" h="3366">
                <a:moveTo>
                  <a:pt x="0" y="0"/>
                </a:moveTo>
                <a:lnTo>
                  <a:pt x="370779" y="0"/>
                </a:lnTo>
              </a:path>
            </a:pathLst>
          </a:custGeom>
          <a:noFill/>
          <a:ln w="268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69" name="Freeform 868">
            <a:extLst>
              <a:ext uri="{FF2B5EF4-FFF2-40B4-BE49-F238E27FC236}">
                <a16:creationId xmlns:a16="http://schemas.microsoft.com/office/drawing/2014/main" id="{1D632F07-DED1-D65A-6FE9-BBD3963CBC45}"/>
              </a:ext>
            </a:extLst>
          </p:cNvPr>
          <p:cNvSpPr/>
          <p:nvPr/>
        </p:nvSpPr>
        <p:spPr>
          <a:xfrm>
            <a:off x="7685777" y="3455976"/>
            <a:ext cx="1388260" cy="12603"/>
          </a:xfrm>
          <a:custGeom>
            <a:avLst/>
            <a:gdLst>
              <a:gd name="connsiteX0" fmla="*/ 0 w 370778"/>
              <a:gd name="connsiteY0" fmla="*/ 0 h 3366"/>
              <a:gd name="connsiteX1" fmla="*/ 370779 w 370778"/>
              <a:gd name="connsiteY1" fmla="*/ 0 h 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778" h="3366">
                <a:moveTo>
                  <a:pt x="0" y="0"/>
                </a:moveTo>
                <a:lnTo>
                  <a:pt x="370779" y="0"/>
                </a:lnTo>
              </a:path>
            </a:pathLst>
          </a:custGeom>
          <a:noFill/>
          <a:ln w="268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870" name="Freeform 869">
            <a:extLst>
              <a:ext uri="{FF2B5EF4-FFF2-40B4-BE49-F238E27FC236}">
                <a16:creationId xmlns:a16="http://schemas.microsoft.com/office/drawing/2014/main" id="{7C8ACCC0-43DC-0847-10C4-801745062E68}"/>
              </a:ext>
            </a:extLst>
          </p:cNvPr>
          <p:cNvSpPr/>
          <p:nvPr/>
        </p:nvSpPr>
        <p:spPr>
          <a:xfrm>
            <a:off x="7748878" y="4131093"/>
            <a:ext cx="1262054" cy="234393"/>
          </a:xfrm>
          <a:custGeom>
            <a:avLst/>
            <a:gdLst>
              <a:gd name="connsiteX0" fmla="*/ 0 w 337071"/>
              <a:gd name="connsiteY0" fmla="*/ 58487 h 62602"/>
              <a:gd name="connsiteX1" fmla="*/ 3210 w 337071"/>
              <a:gd name="connsiteY1" fmla="*/ 22997 h 62602"/>
              <a:gd name="connsiteX2" fmla="*/ 6420 w 337071"/>
              <a:gd name="connsiteY2" fmla="*/ 46568 h 62602"/>
              <a:gd name="connsiteX3" fmla="*/ 9631 w 337071"/>
              <a:gd name="connsiteY3" fmla="*/ 46336 h 62602"/>
              <a:gd name="connsiteX4" fmla="*/ 12841 w 337071"/>
              <a:gd name="connsiteY4" fmla="*/ 48649 h 62602"/>
              <a:gd name="connsiteX5" fmla="*/ 16051 w 337071"/>
              <a:gd name="connsiteY5" fmla="*/ 45161 h 62602"/>
              <a:gd name="connsiteX6" fmla="*/ 19261 w 337071"/>
              <a:gd name="connsiteY6" fmla="*/ 61856 h 62602"/>
              <a:gd name="connsiteX7" fmla="*/ 22471 w 337071"/>
              <a:gd name="connsiteY7" fmla="*/ 62428 h 62602"/>
              <a:gd name="connsiteX8" fmla="*/ 25682 w 337071"/>
              <a:gd name="connsiteY8" fmla="*/ 61264 h 62602"/>
              <a:gd name="connsiteX9" fmla="*/ 28892 w 337071"/>
              <a:gd name="connsiteY9" fmla="*/ 61209 h 62602"/>
              <a:gd name="connsiteX10" fmla="*/ 32102 w 337071"/>
              <a:gd name="connsiteY10" fmla="*/ 61827 h 62602"/>
              <a:gd name="connsiteX11" fmla="*/ 35312 w 337071"/>
              <a:gd name="connsiteY11" fmla="*/ 61920 h 62602"/>
              <a:gd name="connsiteX12" fmla="*/ 38522 w 337071"/>
              <a:gd name="connsiteY12" fmla="*/ 59172 h 62602"/>
              <a:gd name="connsiteX13" fmla="*/ 41733 w 337071"/>
              <a:gd name="connsiteY13" fmla="*/ 58585 h 62602"/>
              <a:gd name="connsiteX14" fmla="*/ 44943 w 337071"/>
              <a:gd name="connsiteY14" fmla="*/ 62602 h 62602"/>
              <a:gd name="connsiteX15" fmla="*/ 48153 w 337071"/>
              <a:gd name="connsiteY15" fmla="*/ 57150 h 62602"/>
              <a:gd name="connsiteX16" fmla="*/ 51363 w 337071"/>
              <a:gd name="connsiteY16" fmla="*/ 61556 h 62602"/>
              <a:gd name="connsiteX17" fmla="*/ 54573 w 337071"/>
              <a:gd name="connsiteY17" fmla="*/ 61307 h 62602"/>
              <a:gd name="connsiteX18" fmla="*/ 57784 w 337071"/>
              <a:gd name="connsiteY18" fmla="*/ 62602 h 62602"/>
              <a:gd name="connsiteX19" fmla="*/ 60994 w 337071"/>
              <a:gd name="connsiteY19" fmla="*/ 60912 h 62602"/>
              <a:gd name="connsiteX20" fmla="*/ 64204 w 337071"/>
              <a:gd name="connsiteY20" fmla="*/ 61892 h 62602"/>
              <a:gd name="connsiteX21" fmla="*/ 67414 w 337071"/>
              <a:gd name="connsiteY21" fmla="*/ 60249 h 62602"/>
              <a:gd name="connsiteX22" fmla="*/ 70625 w 337071"/>
              <a:gd name="connsiteY22" fmla="*/ 60423 h 62602"/>
              <a:gd name="connsiteX23" fmla="*/ 73835 w 337071"/>
              <a:gd name="connsiteY23" fmla="*/ 62196 h 62602"/>
              <a:gd name="connsiteX24" fmla="*/ 77045 w 337071"/>
              <a:gd name="connsiteY24" fmla="*/ 59386 h 62602"/>
              <a:gd name="connsiteX25" fmla="*/ 80255 w 337071"/>
              <a:gd name="connsiteY25" fmla="*/ 61777 h 62602"/>
              <a:gd name="connsiteX26" fmla="*/ 83465 w 337071"/>
              <a:gd name="connsiteY26" fmla="*/ 62602 h 62602"/>
              <a:gd name="connsiteX27" fmla="*/ 86676 w 337071"/>
              <a:gd name="connsiteY27" fmla="*/ 62602 h 62602"/>
              <a:gd name="connsiteX28" fmla="*/ 89886 w 337071"/>
              <a:gd name="connsiteY28" fmla="*/ 62602 h 62602"/>
              <a:gd name="connsiteX29" fmla="*/ 93096 w 337071"/>
              <a:gd name="connsiteY29" fmla="*/ 62381 h 62602"/>
              <a:gd name="connsiteX30" fmla="*/ 96306 w 337071"/>
              <a:gd name="connsiteY30" fmla="*/ 61566 h 62602"/>
              <a:gd name="connsiteX31" fmla="*/ 99516 w 337071"/>
              <a:gd name="connsiteY31" fmla="*/ 60551 h 62602"/>
              <a:gd name="connsiteX32" fmla="*/ 102727 w 337071"/>
              <a:gd name="connsiteY32" fmla="*/ 61599 h 62602"/>
              <a:gd name="connsiteX33" fmla="*/ 105937 w 337071"/>
              <a:gd name="connsiteY33" fmla="*/ 61553 h 62602"/>
              <a:gd name="connsiteX34" fmla="*/ 109147 w 337071"/>
              <a:gd name="connsiteY34" fmla="*/ 62010 h 62602"/>
              <a:gd name="connsiteX35" fmla="*/ 112357 w 337071"/>
              <a:gd name="connsiteY35" fmla="*/ 60817 h 62602"/>
              <a:gd name="connsiteX36" fmla="*/ 115567 w 337071"/>
              <a:gd name="connsiteY36" fmla="*/ 61953 h 62602"/>
              <a:gd name="connsiteX37" fmla="*/ 118778 w 337071"/>
              <a:gd name="connsiteY37" fmla="*/ 60341 h 62602"/>
              <a:gd name="connsiteX38" fmla="*/ 121988 w 337071"/>
              <a:gd name="connsiteY38" fmla="*/ 62602 h 62602"/>
              <a:gd name="connsiteX39" fmla="*/ 125198 w 337071"/>
              <a:gd name="connsiteY39" fmla="*/ 58746 h 62602"/>
              <a:gd name="connsiteX40" fmla="*/ 128408 w 337071"/>
              <a:gd name="connsiteY40" fmla="*/ 62151 h 62602"/>
              <a:gd name="connsiteX41" fmla="*/ 131618 w 337071"/>
              <a:gd name="connsiteY41" fmla="*/ 61283 h 62602"/>
              <a:gd name="connsiteX42" fmla="*/ 134829 w 337071"/>
              <a:gd name="connsiteY42" fmla="*/ 62496 h 62602"/>
              <a:gd name="connsiteX43" fmla="*/ 138039 w 337071"/>
              <a:gd name="connsiteY43" fmla="*/ 62602 h 62602"/>
              <a:gd name="connsiteX44" fmla="*/ 141249 w 337071"/>
              <a:gd name="connsiteY44" fmla="*/ 57626 h 62602"/>
              <a:gd name="connsiteX45" fmla="*/ 144459 w 337071"/>
              <a:gd name="connsiteY45" fmla="*/ 6869 h 62602"/>
              <a:gd name="connsiteX46" fmla="*/ 147669 w 337071"/>
              <a:gd name="connsiteY46" fmla="*/ 61443 h 62602"/>
              <a:gd name="connsiteX47" fmla="*/ 150880 w 337071"/>
              <a:gd name="connsiteY47" fmla="*/ 62484 h 62602"/>
              <a:gd name="connsiteX48" fmla="*/ 154090 w 337071"/>
              <a:gd name="connsiteY48" fmla="*/ 62602 h 62602"/>
              <a:gd name="connsiteX49" fmla="*/ 157300 w 337071"/>
              <a:gd name="connsiteY49" fmla="*/ 55303 h 62602"/>
              <a:gd name="connsiteX50" fmla="*/ 160510 w 337071"/>
              <a:gd name="connsiteY50" fmla="*/ 62181 h 62602"/>
              <a:gd name="connsiteX51" fmla="*/ 163721 w 337071"/>
              <a:gd name="connsiteY51" fmla="*/ 62602 h 62602"/>
              <a:gd name="connsiteX52" fmla="*/ 166931 w 337071"/>
              <a:gd name="connsiteY52" fmla="*/ 62163 h 62602"/>
              <a:gd name="connsiteX53" fmla="*/ 170141 w 337071"/>
              <a:gd name="connsiteY53" fmla="*/ 62602 h 62602"/>
              <a:gd name="connsiteX54" fmla="*/ 173351 w 337071"/>
              <a:gd name="connsiteY54" fmla="*/ 62458 h 62602"/>
              <a:gd name="connsiteX55" fmla="*/ 176561 w 337071"/>
              <a:gd name="connsiteY55" fmla="*/ 61306 h 62602"/>
              <a:gd name="connsiteX56" fmla="*/ 179772 w 337071"/>
              <a:gd name="connsiteY56" fmla="*/ 62268 h 62602"/>
              <a:gd name="connsiteX57" fmla="*/ 182982 w 337071"/>
              <a:gd name="connsiteY57" fmla="*/ 60376 h 62602"/>
              <a:gd name="connsiteX58" fmla="*/ 186192 w 337071"/>
              <a:gd name="connsiteY58" fmla="*/ 62602 h 62602"/>
              <a:gd name="connsiteX59" fmla="*/ 189402 w 337071"/>
              <a:gd name="connsiteY59" fmla="*/ 62602 h 62602"/>
              <a:gd name="connsiteX60" fmla="*/ 192612 w 337071"/>
              <a:gd name="connsiteY60" fmla="*/ 60965 h 62602"/>
              <a:gd name="connsiteX61" fmla="*/ 195823 w 337071"/>
              <a:gd name="connsiteY61" fmla="*/ 62602 h 62602"/>
              <a:gd name="connsiteX62" fmla="*/ 199033 w 337071"/>
              <a:gd name="connsiteY62" fmla="*/ 62602 h 62602"/>
              <a:gd name="connsiteX63" fmla="*/ 202243 w 337071"/>
              <a:gd name="connsiteY63" fmla="*/ 60322 h 62602"/>
              <a:gd name="connsiteX64" fmla="*/ 205453 w 337071"/>
              <a:gd name="connsiteY64" fmla="*/ 62602 h 62602"/>
              <a:gd name="connsiteX65" fmla="*/ 208663 w 337071"/>
              <a:gd name="connsiteY65" fmla="*/ 60281 h 62602"/>
              <a:gd name="connsiteX66" fmla="*/ 211874 w 337071"/>
              <a:gd name="connsiteY66" fmla="*/ 61425 h 62602"/>
              <a:gd name="connsiteX67" fmla="*/ 215084 w 337071"/>
              <a:gd name="connsiteY67" fmla="*/ 62546 h 62602"/>
              <a:gd name="connsiteX68" fmla="*/ 218294 w 337071"/>
              <a:gd name="connsiteY68" fmla="*/ 62492 h 62602"/>
              <a:gd name="connsiteX69" fmla="*/ 221504 w 337071"/>
              <a:gd name="connsiteY69" fmla="*/ 60539 h 62602"/>
              <a:gd name="connsiteX70" fmla="*/ 224714 w 337071"/>
              <a:gd name="connsiteY70" fmla="*/ 61588 h 62602"/>
              <a:gd name="connsiteX71" fmla="*/ 227925 w 337071"/>
              <a:gd name="connsiteY71" fmla="*/ 62602 h 62602"/>
              <a:gd name="connsiteX72" fmla="*/ 231135 w 337071"/>
              <a:gd name="connsiteY72" fmla="*/ 60615 h 62602"/>
              <a:gd name="connsiteX73" fmla="*/ 234345 w 337071"/>
              <a:gd name="connsiteY73" fmla="*/ 62274 h 62602"/>
              <a:gd name="connsiteX74" fmla="*/ 237555 w 337071"/>
              <a:gd name="connsiteY74" fmla="*/ 61717 h 62602"/>
              <a:gd name="connsiteX75" fmla="*/ 240765 w 337071"/>
              <a:gd name="connsiteY75" fmla="*/ 58715 h 62602"/>
              <a:gd name="connsiteX76" fmla="*/ 243976 w 337071"/>
              <a:gd name="connsiteY76" fmla="*/ 59685 h 62602"/>
              <a:gd name="connsiteX77" fmla="*/ 247186 w 337071"/>
              <a:gd name="connsiteY77" fmla="*/ 60661 h 62602"/>
              <a:gd name="connsiteX78" fmla="*/ 250396 w 337071"/>
              <a:gd name="connsiteY78" fmla="*/ 58837 h 62602"/>
              <a:gd name="connsiteX79" fmla="*/ 253606 w 337071"/>
              <a:gd name="connsiteY79" fmla="*/ 62602 h 62602"/>
              <a:gd name="connsiteX80" fmla="*/ 256816 w 337071"/>
              <a:gd name="connsiteY80" fmla="*/ 62091 h 62602"/>
              <a:gd name="connsiteX81" fmla="*/ 260027 w 337071"/>
              <a:gd name="connsiteY81" fmla="*/ 62472 h 62602"/>
              <a:gd name="connsiteX82" fmla="*/ 263237 w 337071"/>
              <a:gd name="connsiteY82" fmla="*/ 62300 h 62602"/>
              <a:gd name="connsiteX83" fmla="*/ 266447 w 337071"/>
              <a:gd name="connsiteY83" fmla="*/ 62602 h 62602"/>
              <a:gd name="connsiteX84" fmla="*/ 269657 w 337071"/>
              <a:gd name="connsiteY84" fmla="*/ 62602 h 62602"/>
              <a:gd name="connsiteX85" fmla="*/ 272867 w 337071"/>
              <a:gd name="connsiteY85" fmla="*/ 52239 h 62602"/>
              <a:gd name="connsiteX86" fmla="*/ 276078 w 337071"/>
              <a:gd name="connsiteY86" fmla="*/ 62602 h 62602"/>
              <a:gd name="connsiteX87" fmla="*/ 279288 w 337071"/>
              <a:gd name="connsiteY87" fmla="*/ 54556 h 62602"/>
              <a:gd name="connsiteX88" fmla="*/ 282498 w 337071"/>
              <a:gd name="connsiteY88" fmla="*/ 53933 h 62602"/>
              <a:gd name="connsiteX89" fmla="*/ 285708 w 337071"/>
              <a:gd name="connsiteY89" fmla="*/ 40257 h 62602"/>
              <a:gd name="connsiteX90" fmla="*/ 288919 w 337071"/>
              <a:gd name="connsiteY90" fmla="*/ 46876 h 62602"/>
              <a:gd name="connsiteX91" fmla="*/ 292129 w 337071"/>
              <a:gd name="connsiteY91" fmla="*/ 0 h 62602"/>
              <a:gd name="connsiteX92" fmla="*/ 295339 w 337071"/>
              <a:gd name="connsiteY92" fmla="*/ 1655 h 62602"/>
              <a:gd name="connsiteX93" fmla="*/ 298549 w 337071"/>
              <a:gd name="connsiteY93" fmla="*/ 54153 h 62602"/>
              <a:gd name="connsiteX94" fmla="*/ 301759 w 337071"/>
              <a:gd name="connsiteY94" fmla="*/ 10491 h 62602"/>
              <a:gd name="connsiteX95" fmla="*/ 304970 w 337071"/>
              <a:gd name="connsiteY95" fmla="*/ 41717 h 62602"/>
              <a:gd name="connsiteX96" fmla="*/ 308180 w 337071"/>
              <a:gd name="connsiteY96" fmla="*/ 40082 h 62602"/>
              <a:gd name="connsiteX97" fmla="*/ 311390 w 337071"/>
              <a:gd name="connsiteY97" fmla="*/ 22308 h 62602"/>
              <a:gd name="connsiteX98" fmla="*/ 314600 w 337071"/>
              <a:gd name="connsiteY98" fmla="*/ 56197 h 62602"/>
              <a:gd name="connsiteX99" fmla="*/ 317810 w 337071"/>
              <a:gd name="connsiteY99" fmla="*/ 47945 h 62602"/>
              <a:gd name="connsiteX100" fmla="*/ 321021 w 337071"/>
              <a:gd name="connsiteY100" fmla="*/ 45521 h 62602"/>
              <a:gd name="connsiteX101" fmla="*/ 324231 w 337071"/>
              <a:gd name="connsiteY101" fmla="*/ 45006 h 62602"/>
              <a:gd name="connsiteX102" fmla="*/ 327441 w 337071"/>
              <a:gd name="connsiteY102" fmla="*/ 41284 h 62602"/>
              <a:gd name="connsiteX103" fmla="*/ 330651 w 337071"/>
              <a:gd name="connsiteY103" fmla="*/ 55285 h 62602"/>
              <a:gd name="connsiteX104" fmla="*/ 333861 w 337071"/>
              <a:gd name="connsiteY104" fmla="*/ 62367 h 62602"/>
              <a:gd name="connsiteX105" fmla="*/ 337072 w 337071"/>
              <a:gd name="connsiteY105" fmla="*/ 62233 h 6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7071" h="62602">
                <a:moveTo>
                  <a:pt x="0" y="58487"/>
                </a:moveTo>
                <a:lnTo>
                  <a:pt x="3210" y="22997"/>
                </a:lnTo>
                <a:lnTo>
                  <a:pt x="6420" y="46568"/>
                </a:lnTo>
                <a:lnTo>
                  <a:pt x="9631" y="46336"/>
                </a:lnTo>
                <a:lnTo>
                  <a:pt x="12841" y="48649"/>
                </a:lnTo>
                <a:lnTo>
                  <a:pt x="16051" y="45161"/>
                </a:lnTo>
                <a:lnTo>
                  <a:pt x="19261" y="61856"/>
                </a:lnTo>
                <a:lnTo>
                  <a:pt x="22471" y="62428"/>
                </a:lnTo>
                <a:lnTo>
                  <a:pt x="25682" y="61264"/>
                </a:lnTo>
                <a:lnTo>
                  <a:pt x="28892" y="61209"/>
                </a:lnTo>
                <a:lnTo>
                  <a:pt x="32102" y="61827"/>
                </a:lnTo>
                <a:lnTo>
                  <a:pt x="35312" y="61920"/>
                </a:lnTo>
                <a:lnTo>
                  <a:pt x="38522" y="59172"/>
                </a:lnTo>
                <a:lnTo>
                  <a:pt x="41733" y="58585"/>
                </a:lnTo>
                <a:lnTo>
                  <a:pt x="44943" y="62602"/>
                </a:lnTo>
                <a:lnTo>
                  <a:pt x="48153" y="57150"/>
                </a:lnTo>
                <a:lnTo>
                  <a:pt x="51363" y="61556"/>
                </a:lnTo>
                <a:lnTo>
                  <a:pt x="54573" y="61307"/>
                </a:lnTo>
                <a:lnTo>
                  <a:pt x="57784" y="62602"/>
                </a:lnTo>
                <a:lnTo>
                  <a:pt x="60994" y="60912"/>
                </a:lnTo>
                <a:lnTo>
                  <a:pt x="64204" y="61892"/>
                </a:lnTo>
                <a:lnTo>
                  <a:pt x="67414" y="60249"/>
                </a:lnTo>
                <a:lnTo>
                  <a:pt x="70625" y="60423"/>
                </a:lnTo>
                <a:lnTo>
                  <a:pt x="73835" y="62196"/>
                </a:lnTo>
                <a:lnTo>
                  <a:pt x="77045" y="59386"/>
                </a:lnTo>
                <a:lnTo>
                  <a:pt x="80255" y="61777"/>
                </a:lnTo>
                <a:lnTo>
                  <a:pt x="83465" y="62602"/>
                </a:lnTo>
                <a:lnTo>
                  <a:pt x="86676" y="62602"/>
                </a:lnTo>
                <a:lnTo>
                  <a:pt x="89886" y="62602"/>
                </a:lnTo>
                <a:lnTo>
                  <a:pt x="93096" y="62381"/>
                </a:lnTo>
                <a:lnTo>
                  <a:pt x="96306" y="61566"/>
                </a:lnTo>
                <a:lnTo>
                  <a:pt x="99516" y="60551"/>
                </a:lnTo>
                <a:lnTo>
                  <a:pt x="102727" y="61599"/>
                </a:lnTo>
                <a:lnTo>
                  <a:pt x="105937" y="61553"/>
                </a:lnTo>
                <a:lnTo>
                  <a:pt x="109147" y="62010"/>
                </a:lnTo>
                <a:lnTo>
                  <a:pt x="112357" y="60817"/>
                </a:lnTo>
                <a:lnTo>
                  <a:pt x="115567" y="61953"/>
                </a:lnTo>
                <a:lnTo>
                  <a:pt x="118778" y="60341"/>
                </a:lnTo>
                <a:lnTo>
                  <a:pt x="121988" y="62602"/>
                </a:lnTo>
                <a:lnTo>
                  <a:pt x="125198" y="58746"/>
                </a:lnTo>
                <a:lnTo>
                  <a:pt x="128408" y="62151"/>
                </a:lnTo>
                <a:lnTo>
                  <a:pt x="131618" y="61283"/>
                </a:lnTo>
                <a:lnTo>
                  <a:pt x="134829" y="62496"/>
                </a:lnTo>
                <a:lnTo>
                  <a:pt x="138039" y="62602"/>
                </a:lnTo>
                <a:lnTo>
                  <a:pt x="141249" y="57626"/>
                </a:lnTo>
                <a:lnTo>
                  <a:pt x="144459" y="6869"/>
                </a:lnTo>
                <a:lnTo>
                  <a:pt x="147669" y="61443"/>
                </a:lnTo>
                <a:lnTo>
                  <a:pt x="150880" y="62484"/>
                </a:lnTo>
                <a:lnTo>
                  <a:pt x="154090" y="62602"/>
                </a:lnTo>
                <a:lnTo>
                  <a:pt x="157300" y="55303"/>
                </a:lnTo>
                <a:lnTo>
                  <a:pt x="160510" y="62181"/>
                </a:lnTo>
                <a:lnTo>
                  <a:pt x="163721" y="62602"/>
                </a:lnTo>
                <a:lnTo>
                  <a:pt x="166931" y="62163"/>
                </a:lnTo>
                <a:lnTo>
                  <a:pt x="170141" y="62602"/>
                </a:lnTo>
                <a:lnTo>
                  <a:pt x="173351" y="62458"/>
                </a:lnTo>
                <a:lnTo>
                  <a:pt x="176561" y="61306"/>
                </a:lnTo>
                <a:lnTo>
                  <a:pt x="179772" y="62268"/>
                </a:lnTo>
                <a:lnTo>
                  <a:pt x="182982" y="60376"/>
                </a:lnTo>
                <a:lnTo>
                  <a:pt x="186192" y="62602"/>
                </a:lnTo>
                <a:lnTo>
                  <a:pt x="189402" y="62602"/>
                </a:lnTo>
                <a:lnTo>
                  <a:pt x="192612" y="60965"/>
                </a:lnTo>
                <a:lnTo>
                  <a:pt x="195823" y="62602"/>
                </a:lnTo>
                <a:lnTo>
                  <a:pt x="199033" y="62602"/>
                </a:lnTo>
                <a:lnTo>
                  <a:pt x="202243" y="60322"/>
                </a:lnTo>
                <a:lnTo>
                  <a:pt x="205453" y="62602"/>
                </a:lnTo>
                <a:lnTo>
                  <a:pt x="208663" y="60281"/>
                </a:lnTo>
                <a:lnTo>
                  <a:pt x="211874" y="61425"/>
                </a:lnTo>
                <a:lnTo>
                  <a:pt x="215084" y="62546"/>
                </a:lnTo>
                <a:lnTo>
                  <a:pt x="218294" y="62492"/>
                </a:lnTo>
                <a:lnTo>
                  <a:pt x="221504" y="60539"/>
                </a:lnTo>
                <a:lnTo>
                  <a:pt x="224714" y="61588"/>
                </a:lnTo>
                <a:lnTo>
                  <a:pt x="227925" y="62602"/>
                </a:lnTo>
                <a:lnTo>
                  <a:pt x="231135" y="60615"/>
                </a:lnTo>
                <a:lnTo>
                  <a:pt x="234345" y="62274"/>
                </a:lnTo>
                <a:lnTo>
                  <a:pt x="237555" y="61717"/>
                </a:lnTo>
                <a:lnTo>
                  <a:pt x="240765" y="58715"/>
                </a:lnTo>
                <a:lnTo>
                  <a:pt x="243976" y="59685"/>
                </a:lnTo>
                <a:lnTo>
                  <a:pt x="247186" y="60661"/>
                </a:lnTo>
                <a:lnTo>
                  <a:pt x="250396" y="58837"/>
                </a:lnTo>
                <a:lnTo>
                  <a:pt x="253606" y="62602"/>
                </a:lnTo>
                <a:lnTo>
                  <a:pt x="256816" y="62091"/>
                </a:lnTo>
                <a:lnTo>
                  <a:pt x="260027" y="62472"/>
                </a:lnTo>
                <a:lnTo>
                  <a:pt x="263237" y="62300"/>
                </a:lnTo>
                <a:lnTo>
                  <a:pt x="266447" y="62602"/>
                </a:lnTo>
                <a:lnTo>
                  <a:pt x="269657" y="62602"/>
                </a:lnTo>
                <a:lnTo>
                  <a:pt x="272867" y="52239"/>
                </a:lnTo>
                <a:lnTo>
                  <a:pt x="276078" y="62602"/>
                </a:lnTo>
                <a:lnTo>
                  <a:pt x="279288" y="54556"/>
                </a:lnTo>
                <a:lnTo>
                  <a:pt x="282498" y="53933"/>
                </a:lnTo>
                <a:lnTo>
                  <a:pt x="285708" y="40257"/>
                </a:lnTo>
                <a:lnTo>
                  <a:pt x="288919" y="46876"/>
                </a:lnTo>
                <a:lnTo>
                  <a:pt x="292129" y="0"/>
                </a:lnTo>
                <a:lnTo>
                  <a:pt x="295339" y="1655"/>
                </a:lnTo>
                <a:lnTo>
                  <a:pt x="298549" y="54153"/>
                </a:lnTo>
                <a:lnTo>
                  <a:pt x="301759" y="10491"/>
                </a:lnTo>
                <a:lnTo>
                  <a:pt x="304970" y="41717"/>
                </a:lnTo>
                <a:lnTo>
                  <a:pt x="308180" y="40082"/>
                </a:lnTo>
                <a:lnTo>
                  <a:pt x="311390" y="22308"/>
                </a:lnTo>
                <a:lnTo>
                  <a:pt x="314600" y="56197"/>
                </a:lnTo>
                <a:lnTo>
                  <a:pt x="317810" y="47945"/>
                </a:lnTo>
                <a:lnTo>
                  <a:pt x="321021" y="45521"/>
                </a:lnTo>
                <a:lnTo>
                  <a:pt x="324231" y="45006"/>
                </a:lnTo>
                <a:lnTo>
                  <a:pt x="327441" y="41284"/>
                </a:lnTo>
                <a:lnTo>
                  <a:pt x="330651" y="55285"/>
                </a:lnTo>
                <a:lnTo>
                  <a:pt x="333861" y="62367"/>
                </a:lnTo>
                <a:lnTo>
                  <a:pt x="337072" y="62233"/>
                </a:lnTo>
              </a:path>
            </a:pathLst>
          </a:custGeom>
          <a:noFill/>
          <a:ln w="19050" cap="sq">
            <a:solidFill>
              <a:srgbClr val="857BBE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grpSp>
        <p:nvGrpSpPr>
          <p:cNvPr id="1168" name="Group 1167">
            <a:extLst>
              <a:ext uri="{FF2B5EF4-FFF2-40B4-BE49-F238E27FC236}">
                <a16:creationId xmlns:a16="http://schemas.microsoft.com/office/drawing/2014/main" id="{00864AF2-1972-77D0-C23B-7E00B9B10632}"/>
              </a:ext>
            </a:extLst>
          </p:cNvPr>
          <p:cNvGrpSpPr/>
          <p:nvPr/>
        </p:nvGrpSpPr>
        <p:grpSpPr>
          <a:xfrm>
            <a:off x="5619974" y="3411825"/>
            <a:ext cx="1761153" cy="1041083"/>
            <a:chOff x="5549174" y="3551684"/>
            <a:chExt cx="1524558" cy="901223"/>
          </a:xfrm>
        </p:grpSpPr>
        <p:sp>
          <p:nvSpPr>
            <p:cNvPr id="892" name="Freeform 891">
              <a:extLst>
                <a:ext uri="{FF2B5EF4-FFF2-40B4-BE49-F238E27FC236}">
                  <a16:creationId xmlns:a16="http://schemas.microsoft.com/office/drawing/2014/main" id="{A3601A80-4FC2-4B91-79E6-42086C3CC3D6}"/>
                </a:ext>
              </a:extLst>
            </p:cNvPr>
            <p:cNvSpPr/>
            <p:nvPr/>
          </p:nvSpPr>
          <p:spPr>
            <a:xfrm>
              <a:off x="5861060" y="3589907"/>
              <a:ext cx="1201759" cy="824816"/>
            </a:xfrm>
            <a:custGeom>
              <a:avLst/>
              <a:gdLst>
                <a:gd name="connsiteX0" fmla="*/ 0 w 370778"/>
                <a:gd name="connsiteY0" fmla="*/ 254480 h 254480"/>
                <a:gd name="connsiteX1" fmla="*/ 370779 w 370778"/>
                <a:gd name="connsiteY1" fmla="*/ 254480 h 254480"/>
                <a:gd name="connsiteX2" fmla="*/ 370779 w 370778"/>
                <a:gd name="connsiteY2" fmla="*/ 0 h 254480"/>
                <a:gd name="connsiteX3" fmla="*/ 0 w 370778"/>
                <a:gd name="connsiteY3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778" h="254480">
                  <a:moveTo>
                    <a:pt x="0" y="254480"/>
                  </a:moveTo>
                  <a:lnTo>
                    <a:pt x="370779" y="254480"/>
                  </a:lnTo>
                  <a:lnTo>
                    <a:pt x="370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35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3" name="Freeform 892">
              <a:extLst>
                <a:ext uri="{FF2B5EF4-FFF2-40B4-BE49-F238E27FC236}">
                  <a16:creationId xmlns:a16="http://schemas.microsoft.com/office/drawing/2014/main" id="{64F044C2-6138-3F19-6D61-DA25C9B1DD9D}"/>
                </a:ext>
              </a:extLst>
            </p:cNvPr>
            <p:cNvSpPr/>
            <p:nvPr/>
          </p:nvSpPr>
          <p:spPr>
            <a:xfrm>
              <a:off x="6800098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4" name="Freeform 893">
              <a:extLst>
                <a:ext uri="{FF2B5EF4-FFF2-40B4-BE49-F238E27FC236}">
                  <a16:creationId xmlns:a16="http://schemas.microsoft.com/office/drawing/2014/main" id="{D2C8F0BA-5CFF-3145-12C7-EA4F43B41F5A}"/>
                </a:ext>
              </a:extLst>
            </p:cNvPr>
            <p:cNvSpPr/>
            <p:nvPr/>
          </p:nvSpPr>
          <p:spPr>
            <a:xfrm>
              <a:off x="6810503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5" name="Freeform 894">
              <a:extLst>
                <a:ext uri="{FF2B5EF4-FFF2-40B4-BE49-F238E27FC236}">
                  <a16:creationId xmlns:a16="http://schemas.microsoft.com/office/drawing/2014/main" id="{FD296075-B650-2D72-665E-822136D459D0}"/>
                </a:ext>
              </a:extLst>
            </p:cNvPr>
            <p:cNvSpPr/>
            <p:nvPr/>
          </p:nvSpPr>
          <p:spPr>
            <a:xfrm>
              <a:off x="6820907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6" name="Freeform 895">
              <a:extLst>
                <a:ext uri="{FF2B5EF4-FFF2-40B4-BE49-F238E27FC236}">
                  <a16:creationId xmlns:a16="http://schemas.microsoft.com/office/drawing/2014/main" id="{9F1638A2-0278-1F84-6FF2-CA6D1E21387B}"/>
                </a:ext>
              </a:extLst>
            </p:cNvPr>
            <p:cNvSpPr/>
            <p:nvPr/>
          </p:nvSpPr>
          <p:spPr>
            <a:xfrm>
              <a:off x="6831314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7" name="Freeform 896">
              <a:extLst>
                <a:ext uri="{FF2B5EF4-FFF2-40B4-BE49-F238E27FC236}">
                  <a16:creationId xmlns:a16="http://schemas.microsoft.com/office/drawing/2014/main" id="{79678B9A-7E3E-59EF-9DD5-490A5DCBBA64}"/>
                </a:ext>
              </a:extLst>
            </p:cNvPr>
            <p:cNvSpPr/>
            <p:nvPr/>
          </p:nvSpPr>
          <p:spPr>
            <a:xfrm>
              <a:off x="6841718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8" name="Freeform 897">
              <a:extLst>
                <a:ext uri="{FF2B5EF4-FFF2-40B4-BE49-F238E27FC236}">
                  <a16:creationId xmlns:a16="http://schemas.microsoft.com/office/drawing/2014/main" id="{F107E2C4-9C0D-4518-FE70-79E3EA8D708C}"/>
                </a:ext>
              </a:extLst>
            </p:cNvPr>
            <p:cNvSpPr/>
            <p:nvPr/>
          </p:nvSpPr>
          <p:spPr>
            <a:xfrm>
              <a:off x="6852123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899" name="Freeform 898">
              <a:extLst>
                <a:ext uri="{FF2B5EF4-FFF2-40B4-BE49-F238E27FC236}">
                  <a16:creationId xmlns:a16="http://schemas.microsoft.com/office/drawing/2014/main" id="{6D84ADC6-91E8-6050-7665-02269C42BCF6}"/>
                </a:ext>
              </a:extLst>
            </p:cNvPr>
            <p:cNvSpPr/>
            <p:nvPr/>
          </p:nvSpPr>
          <p:spPr>
            <a:xfrm>
              <a:off x="6862527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0" name="Freeform 899">
              <a:extLst>
                <a:ext uri="{FF2B5EF4-FFF2-40B4-BE49-F238E27FC236}">
                  <a16:creationId xmlns:a16="http://schemas.microsoft.com/office/drawing/2014/main" id="{40C4E5F0-D884-8441-8377-7F9C3B1AA236}"/>
                </a:ext>
              </a:extLst>
            </p:cNvPr>
            <p:cNvSpPr/>
            <p:nvPr/>
          </p:nvSpPr>
          <p:spPr>
            <a:xfrm>
              <a:off x="6872931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1" name="Freeform 900">
              <a:extLst>
                <a:ext uri="{FF2B5EF4-FFF2-40B4-BE49-F238E27FC236}">
                  <a16:creationId xmlns:a16="http://schemas.microsoft.com/office/drawing/2014/main" id="{5E2880F9-1600-A743-D4F2-7751A035B387}"/>
                </a:ext>
              </a:extLst>
            </p:cNvPr>
            <p:cNvSpPr/>
            <p:nvPr/>
          </p:nvSpPr>
          <p:spPr>
            <a:xfrm>
              <a:off x="6883338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2" name="Freeform 901">
              <a:extLst>
                <a:ext uri="{FF2B5EF4-FFF2-40B4-BE49-F238E27FC236}">
                  <a16:creationId xmlns:a16="http://schemas.microsoft.com/office/drawing/2014/main" id="{E4041076-87DD-5A40-A046-BB3D4D05CD74}"/>
                </a:ext>
              </a:extLst>
            </p:cNvPr>
            <p:cNvSpPr/>
            <p:nvPr/>
          </p:nvSpPr>
          <p:spPr>
            <a:xfrm>
              <a:off x="6893743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3" name="Freeform 902">
              <a:extLst>
                <a:ext uri="{FF2B5EF4-FFF2-40B4-BE49-F238E27FC236}">
                  <a16:creationId xmlns:a16="http://schemas.microsoft.com/office/drawing/2014/main" id="{04842794-321C-586C-2FE0-6C2A3BD74278}"/>
                </a:ext>
              </a:extLst>
            </p:cNvPr>
            <p:cNvSpPr/>
            <p:nvPr/>
          </p:nvSpPr>
          <p:spPr>
            <a:xfrm>
              <a:off x="6904147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4" name="Freeform 903">
              <a:extLst>
                <a:ext uri="{FF2B5EF4-FFF2-40B4-BE49-F238E27FC236}">
                  <a16:creationId xmlns:a16="http://schemas.microsoft.com/office/drawing/2014/main" id="{280A8934-BF7B-7528-53F5-E03DB2611939}"/>
                </a:ext>
              </a:extLst>
            </p:cNvPr>
            <p:cNvSpPr/>
            <p:nvPr/>
          </p:nvSpPr>
          <p:spPr>
            <a:xfrm>
              <a:off x="6914551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5" name="Freeform 904">
              <a:extLst>
                <a:ext uri="{FF2B5EF4-FFF2-40B4-BE49-F238E27FC236}">
                  <a16:creationId xmlns:a16="http://schemas.microsoft.com/office/drawing/2014/main" id="{6AB4A2DF-368E-5ABE-0E89-E2DA0C30682E}"/>
                </a:ext>
              </a:extLst>
            </p:cNvPr>
            <p:cNvSpPr/>
            <p:nvPr/>
          </p:nvSpPr>
          <p:spPr>
            <a:xfrm>
              <a:off x="6924955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6" name="Freeform 905">
              <a:extLst>
                <a:ext uri="{FF2B5EF4-FFF2-40B4-BE49-F238E27FC236}">
                  <a16:creationId xmlns:a16="http://schemas.microsoft.com/office/drawing/2014/main" id="{13300816-7F3E-C004-3477-9F9561232DC1}"/>
                </a:ext>
              </a:extLst>
            </p:cNvPr>
            <p:cNvSpPr/>
            <p:nvPr/>
          </p:nvSpPr>
          <p:spPr>
            <a:xfrm>
              <a:off x="6935363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7" name="Freeform 906">
              <a:extLst>
                <a:ext uri="{FF2B5EF4-FFF2-40B4-BE49-F238E27FC236}">
                  <a16:creationId xmlns:a16="http://schemas.microsoft.com/office/drawing/2014/main" id="{3B7938F0-1B1B-2DB3-DA8A-A6C22B028A5C}"/>
                </a:ext>
              </a:extLst>
            </p:cNvPr>
            <p:cNvSpPr/>
            <p:nvPr/>
          </p:nvSpPr>
          <p:spPr>
            <a:xfrm>
              <a:off x="6945767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8" name="Freeform 907">
              <a:extLst>
                <a:ext uri="{FF2B5EF4-FFF2-40B4-BE49-F238E27FC236}">
                  <a16:creationId xmlns:a16="http://schemas.microsoft.com/office/drawing/2014/main" id="{E0BA6CA4-D014-C929-D5FC-A2D483A8F70E}"/>
                </a:ext>
              </a:extLst>
            </p:cNvPr>
            <p:cNvSpPr/>
            <p:nvPr/>
          </p:nvSpPr>
          <p:spPr>
            <a:xfrm>
              <a:off x="6956171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09" name="Freeform 908">
              <a:extLst>
                <a:ext uri="{FF2B5EF4-FFF2-40B4-BE49-F238E27FC236}">
                  <a16:creationId xmlns:a16="http://schemas.microsoft.com/office/drawing/2014/main" id="{C5202878-520C-DDE1-EF51-1BF119C1DBFF}"/>
                </a:ext>
              </a:extLst>
            </p:cNvPr>
            <p:cNvSpPr/>
            <p:nvPr/>
          </p:nvSpPr>
          <p:spPr>
            <a:xfrm>
              <a:off x="6966575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10" name="Freeform 909">
              <a:extLst>
                <a:ext uri="{FF2B5EF4-FFF2-40B4-BE49-F238E27FC236}">
                  <a16:creationId xmlns:a16="http://schemas.microsoft.com/office/drawing/2014/main" id="{2571A413-1225-36E9-EDB1-FBE9858C8278}"/>
                </a:ext>
              </a:extLst>
            </p:cNvPr>
            <p:cNvSpPr/>
            <p:nvPr/>
          </p:nvSpPr>
          <p:spPr>
            <a:xfrm>
              <a:off x="6976979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11" name="Freeform 910">
              <a:extLst>
                <a:ext uri="{FF2B5EF4-FFF2-40B4-BE49-F238E27FC236}">
                  <a16:creationId xmlns:a16="http://schemas.microsoft.com/office/drawing/2014/main" id="{6AE5E0D5-962E-B65A-047A-4209A8E109A2}"/>
                </a:ext>
              </a:extLst>
            </p:cNvPr>
            <p:cNvSpPr/>
            <p:nvPr/>
          </p:nvSpPr>
          <p:spPr>
            <a:xfrm>
              <a:off x="6987387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12" name="Freeform 911">
              <a:extLst>
                <a:ext uri="{FF2B5EF4-FFF2-40B4-BE49-F238E27FC236}">
                  <a16:creationId xmlns:a16="http://schemas.microsoft.com/office/drawing/2014/main" id="{5ACFB74F-FC07-6F70-686C-5EC677E11E6A}"/>
                </a:ext>
              </a:extLst>
            </p:cNvPr>
            <p:cNvSpPr/>
            <p:nvPr/>
          </p:nvSpPr>
          <p:spPr>
            <a:xfrm>
              <a:off x="6997791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DCDCD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913" name="Content Placeholder 5">
              <a:extLst>
                <a:ext uri="{FF2B5EF4-FFF2-40B4-BE49-F238E27FC236}">
                  <a16:creationId xmlns:a16="http://schemas.microsoft.com/office/drawing/2014/main" id="{9E50A43D-7DE4-1050-9E7E-62F7E290B11D}"/>
                </a:ext>
              </a:extLst>
            </p:cNvPr>
            <p:cNvGrpSpPr/>
            <p:nvPr/>
          </p:nvGrpSpPr>
          <p:grpSpPr>
            <a:xfrm>
              <a:off x="5915684" y="4414723"/>
              <a:ext cx="1040484" cy="38184"/>
              <a:chOff x="5380065" y="4820373"/>
              <a:chExt cx="321020" cy="11781"/>
            </a:xfrm>
            <a:solidFill>
              <a:srgbClr val="000000"/>
            </a:solidFill>
          </p:grpSpPr>
          <p:sp>
            <p:nvSpPr>
              <p:cNvPr id="938" name="Freeform 937">
                <a:extLst>
                  <a:ext uri="{FF2B5EF4-FFF2-40B4-BE49-F238E27FC236}">
                    <a16:creationId xmlns:a16="http://schemas.microsoft.com/office/drawing/2014/main" id="{2C7DCE13-40C0-FFDC-65B3-63E479455E9A}"/>
                  </a:ext>
                </a:extLst>
              </p:cNvPr>
              <p:cNvSpPr/>
              <p:nvPr/>
            </p:nvSpPr>
            <p:spPr>
              <a:xfrm>
                <a:off x="5380065" y="4820373"/>
                <a:ext cx="3366" cy="11781"/>
              </a:xfrm>
              <a:custGeom>
                <a:avLst/>
                <a:gdLst>
                  <a:gd name="connsiteX0" fmla="*/ 59 w 3366"/>
                  <a:gd name="connsiteY0" fmla="*/ 953 h 11781"/>
                  <a:gd name="connsiteX1" fmla="*/ 59 w 3366"/>
                  <a:gd name="connsiteY1" fmla="*/ 12735 h 1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66" h="11781">
                    <a:moveTo>
                      <a:pt x="59" y="953"/>
                    </a:moveTo>
                    <a:lnTo>
                      <a:pt x="59" y="12735"/>
                    </a:lnTo>
                  </a:path>
                </a:pathLst>
              </a:custGeom>
              <a:solidFill>
                <a:srgbClr val="000000"/>
              </a:solidFill>
              <a:ln w="268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939" name="Freeform 938">
                <a:extLst>
                  <a:ext uri="{FF2B5EF4-FFF2-40B4-BE49-F238E27FC236}">
                    <a16:creationId xmlns:a16="http://schemas.microsoft.com/office/drawing/2014/main" id="{20A39B09-7636-04C1-EAF4-02D2A745BA78}"/>
                  </a:ext>
                </a:extLst>
              </p:cNvPr>
              <p:cNvSpPr/>
              <p:nvPr/>
            </p:nvSpPr>
            <p:spPr>
              <a:xfrm>
                <a:off x="5540576" y="4820373"/>
                <a:ext cx="3366" cy="11781"/>
              </a:xfrm>
              <a:custGeom>
                <a:avLst/>
                <a:gdLst>
                  <a:gd name="connsiteX0" fmla="*/ 107 w 3366"/>
                  <a:gd name="connsiteY0" fmla="*/ 953 h 11781"/>
                  <a:gd name="connsiteX1" fmla="*/ 107 w 3366"/>
                  <a:gd name="connsiteY1" fmla="*/ 12735 h 1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66" h="11781">
                    <a:moveTo>
                      <a:pt x="107" y="953"/>
                    </a:moveTo>
                    <a:lnTo>
                      <a:pt x="107" y="12735"/>
                    </a:lnTo>
                  </a:path>
                </a:pathLst>
              </a:custGeom>
              <a:solidFill>
                <a:srgbClr val="000000"/>
              </a:solidFill>
              <a:ln w="268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940" name="Freeform 939">
                <a:extLst>
                  <a:ext uri="{FF2B5EF4-FFF2-40B4-BE49-F238E27FC236}">
                    <a16:creationId xmlns:a16="http://schemas.microsoft.com/office/drawing/2014/main" id="{5BF411E7-CD28-7839-69BF-91512E4003BA}"/>
                  </a:ext>
                </a:extLst>
              </p:cNvPr>
              <p:cNvSpPr/>
              <p:nvPr/>
            </p:nvSpPr>
            <p:spPr>
              <a:xfrm>
                <a:off x="5701086" y="4820373"/>
                <a:ext cx="3366" cy="11781"/>
              </a:xfrm>
              <a:custGeom>
                <a:avLst/>
                <a:gdLst>
                  <a:gd name="connsiteX0" fmla="*/ 155 w 3366"/>
                  <a:gd name="connsiteY0" fmla="*/ 953 h 11781"/>
                  <a:gd name="connsiteX1" fmla="*/ 155 w 3366"/>
                  <a:gd name="connsiteY1" fmla="*/ 12735 h 1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66" h="11781">
                    <a:moveTo>
                      <a:pt x="155" y="953"/>
                    </a:moveTo>
                    <a:lnTo>
                      <a:pt x="155" y="12735"/>
                    </a:lnTo>
                  </a:path>
                </a:pathLst>
              </a:custGeom>
              <a:solidFill>
                <a:srgbClr val="000000"/>
              </a:solidFill>
              <a:ln w="268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921" name="Content Placeholder 5">
              <a:extLst>
                <a:ext uri="{FF2B5EF4-FFF2-40B4-BE49-F238E27FC236}">
                  <a16:creationId xmlns:a16="http://schemas.microsoft.com/office/drawing/2014/main" id="{30DDA5E8-6F2D-D7C5-3736-433674DF0543}"/>
                </a:ext>
              </a:extLst>
            </p:cNvPr>
            <p:cNvGrpSpPr/>
            <p:nvPr/>
          </p:nvGrpSpPr>
          <p:grpSpPr>
            <a:xfrm>
              <a:off x="5710024" y="4329801"/>
              <a:ext cx="151036" cy="99028"/>
              <a:chOff x="5316613" y="4794172"/>
              <a:chExt cx="46599" cy="30553"/>
            </a:xfrm>
            <a:solidFill>
              <a:srgbClr val="000000"/>
            </a:solidFill>
          </p:grpSpPr>
          <p:sp>
            <p:nvSpPr>
              <p:cNvPr id="936" name="Freeform 935">
                <a:extLst>
                  <a:ext uri="{FF2B5EF4-FFF2-40B4-BE49-F238E27FC236}">
                    <a16:creationId xmlns:a16="http://schemas.microsoft.com/office/drawing/2014/main" id="{C27F117B-280D-A7D6-0BBB-1EB37BFC0A55}"/>
                  </a:ext>
                </a:extLst>
              </p:cNvPr>
              <p:cNvSpPr/>
              <p:nvPr/>
            </p:nvSpPr>
            <p:spPr>
              <a:xfrm>
                <a:off x="5351431" y="4808806"/>
                <a:ext cx="11781" cy="3366"/>
              </a:xfrm>
              <a:custGeom>
                <a:avLst/>
                <a:gdLst>
                  <a:gd name="connsiteX0" fmla="*/ 11836 w 11781"/>
                  <a:gd name="connsiteY0" fmla="*/ 950 h 3366"/>
                  <a:gd name="connsiteX1" fmla="*/ 54 w 11781"/>
                  <a:gd name="connsiteY1" fmla="*/ 950 h 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81" h="3366">
                    <a:moveTo>
                      <a:pt x="11836" y="950"/>
                    </a:moveTo>
                    <a:lnTo>
                      <a:pt x="54" y="950"/>
                    </a:lnTo>
                  </a:path>
                </a:pathLst>
              </a:custGeom>
              <a:solidFill>
                <a:srgbClr val="000000"/>
              </a:solidFill>
              <a:ln w="268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937" name="Freeform 936">
                <a:extLst>
                  <a:ext uri="{FF2B5EF4-FFF2-40B4-BE49-F238E27FC236}">
                    <a16:creationId xmlns:a16="http://schemas.microsoft.com/office/drawing/2014/main" id="{25645030-B322-5400-F33C-1D2B8E6A351F}"/>
                  </a:ext>
                </a:extLst>
              </p:cNvPr>
              <p:cNvSpPr/>
              <p:nvPr/>
            </p:nvSpPr>
            <p:spPr>
              <a:xfrm flipV="1">
                <a:off x="5316613" y="4794172"/>
                <a:ext cx="20354" cy="30553"/>
              </a:xfrm>
              <a:custGeom>
                <a:avLst/>
                <a:gdLst>
                  <a:gd name="connsiteX0" fmla="*/ 10186 w 20354"/>
                  <a:gd name="connsiteY0" fmla="*/ 28312 h 30553"/>
                  <a:gd name="connsiteX1" fmla="*/ 5560 w 20354"/>
                  <a:gd name="connsiteY1" fmla="*/ 25282 h 30553"/>
                  <a:gd name="connsiteX2" fmla="*/ 4013 w 20354"/>
                  <a:gd name="connsiteY2" fmla="*/ 16181 h 30553"/>
                  <a:gd name="connsiteX3" fmla="*/ 5560 w 20354"/>
                  <a:gd name="connsiteY3" fmla="*/ 7099 h 30553"/>
                  <a:gd name="connsiteX4" fmla="*/ 10186 w 20354"/>
                  <a:gd name="connsiteY4" fmla="*/ 4069 h 30553"/>
                  <a:gd name="connsiteX5" fmla="*/ 14831 w 20354"/>
                  <a:gd name="connsiteY5" fmla="*/ 7099 h 30553"/>
                  <a:gd name="connsiteX6" fmla="*/ 16384 w 20354"/>
                  <a:gd name="connsiteY6" fmla="*/ 16181 h 30553"/>
                  <a:gd name="connsiteX7" fmla="*/ 14831 w 20354"/>
                  <a:gd name="connsiteY7" fmla="*/ 25282 h 30553"/>
                  <a:gd name="connsiteX8" fmla="*/ 10186 w 20354"/>
                  <a:gd name="connsiteY8" fmla="*/ 28312 h 30553"/>
                  <a:gd name="connsiteX9" fmla="*/ 10186 w 20354"/>
                  <a:gd name="connsiteY9" fmla="*/ 31467 h 30553"/>
                  <a:gd name="connsiteX10" fmla="*/ 17753 w 20354"/>
                  <a:gd name="connsiteY10" fmla="*/ 27548 h 30553"/>
                  <a:gd name="connsiteX11" fmla="*/ 20366 w 20354"/>
                  <a:gd name="connsiteY11" fmla="*/ 16181 h 30553"/>
                  <a:gd name="connsiteX12" fmla="*/ 17753 w 20354"/>
                  <a:gd name="connsiteY12" fmla="*/ 4827 h 30553"/>
                  <a:gd name="connsiteX13" fmla="*/ 10186 w 20354"/>
                  <a:gd name="connsiteY13" fmla="*/ 914 h 30553"/>
                  <a:gd name="connsiteX14" fmla="*/ 2625 w 20354"/>
                  <a:gd name="connsiteY14" fmla="*/ 4827 h 30553"/>
                  <a:gd name="connsiteX15" fmla="*/ 12 w 20354"/>
                  <a:gd name="connsiteY15" fmla="*/ 16181 h 30553"/>
                  <a:gd name="connsiteX16" fmla="*/ 2625 w 20354"/>
                  <a:gd name="connsiteY16" fmla="*/ 27548 h 30553"/>
                  <a:gd name="connsiteX17" fmla="*/ 10186 w 20354"/>
                  <a:gd name="connsiteY17" fmla="*/ 31467 h 3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354" h="30553">
                    <a:moveTo>
                      <a:pt x="10186" y="28312"/>
                    </a:moveTo>
                    <a:cubicBezTo>
                      <a:pt x="8137" y="28312"/>
                      <a:pt x="6595" y="27302"/>
                      <a:pt x="5560" y="25282"/>
                    </a:cubicBezTo>
                    <a:cubicBezTo>
                      <a:pt x="4529" y="23267"/>
                      <a:pt x="4013" y="20233"/>
                      <a:pt x="4013" y="16181"/>
                    </a:cubicBezTo>
                    <a:cubicBezTo>
                      <a:pt x="4013" y="12146"/>
                      <a:pt x="4529" y="9119"/>
                      <a:pt x="5560" y="7099"/>
                    </a:cubicBezTo>
                    <a:cubicBezTo>
                      <a:pt x="6595" y="5079"/>
                      <a:pt x="8137" y="4069"/>
                      <a:pt x="10186" y="4069"/>
                    </a:cubicBezTo>
                    <a:cubicBezTo>
                      <a:pt x="12252" y="4069"/>
                      <a:pt x="13800" y="5079"/>
                      <a:pt x="14831" y="7099"/>
                    </a:cubicBezTo>
                    <a:cubicBezTo>
                      <a:pt x="15866" y="9119"/>
                      <a:pt x="16384" y="12146"/>
                      <a:pt x="16384" y="16181"/>
                    </a:cubicBezTo>
                    <a:cubicBezTo>
                      <a:pt x="16384" y="20233"/>
                      <a:pt x="15866" y="23267"/>
                      <a:pt x="14831" y="25282"/>
                    </a:cubicBezTo>
                    <a:cubicBezTo>
                      <a:pt x="13800" y="27302"/>
                      <a:pt x="12252" y="28312"/>
                      <a:pt x="10186" y="28312"/>
                    </a:cubicBezTo>
                    <a:close/>
                    <a:moveTo>
                      <a:pt x="10186" y="31467"/>
                    </a:moveTo>
                    <a:cubicBezTo>
                      <a:pt x="13489" y="31467"/>
                      <a:pt x="16011" y="30161"/>
                      <a:pt x="17753" y="27548"/>
                    </a:cubicBezTo>
                    <a:cubicBezTo>
                      <a:pt x="19495" y="24939"/>
                      <a:pt x="20366" y="21150"/>
                      <a:pt x="20366" y="16181"/>
                    </a:cubicBezTo>
                    <a:cubicBezTo>
                      <a:pt x="20366" y="11224"/>
                      <a:pt x="19495" y="7440"/>
                      <a:pt x="17753" y="4827"/>
                    </a:cubicBezTo>
                    <a:cubicBezTo>
                      <a:pt x="16011" y="2218"/>
                      <a:pt x="13489" y="914"/>
                      <a:pt x="10186" y="914"/>
                    </a:cubicBezTo>
                    <a:cubicBezTo>
                      <a:pt x="6887" y="914"/>
                      <a:pt x="4367" y="2218"/>
                      <a:pt x="2625" y="4827"/>
                    </a:cubicBezTo>
                    <a:cubicBezTo>
                      <a:pt x="883" y="7440"/>
                      <a:pt x="12" y="11224"/>
                      <a:pt x="12" y="16181"/>
                    </a:cubicBezTo>
                    <a:cubicBezTo>
                      <a:pt x="12" y="21150"/>
                      <a:pt x="883" y="24939"/>
                      <a:pt x="2625" y="27548"/>
                    </a:cubicBezTo>
                    <a:cubicBezTo>
                      <a:pt x="4367" y="30161"/>
                      <a:pt x="6887" y="31467"/>
                      <a:pt x="10186" y="31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02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922" name="Content Placeholder 5">
              <a:extLst>
                <a:ext uri="{FF2B5EF4-FFF2-40B4-BE49-F238E27FC236}">
                  <a16:creationId xmlns:a16="http://schemas.microsoft.com/office/drawing/2014/main" id="{560347DB-C7C4-ECCF-89F7-DA8A80348C9E}"/>
                </a:ext>
              </a:extLst>
            </p:cNvPr>
            <p:cNvGrpSpPr/>
            <p:nvPr/>
          </p:nvGrpSpPr>
          <p:grpSpPr>
            <a:xfrm>
              <a:off x="5628197" y="3940743"/>
              <a:ext cx="232859" cy="99028"/>
              <a:chOff x="5291367" y="4674136"/>
              <a:chExt cx="71844" cy="30553"/>
            </a:xfrm>
            <a:solidFill>
              <a:srgbClr val="000000"/>
            </a:solidFill>
          </p:grpSpPr>
          <p:sp>
            <p:nvSpPr>
              <p:cNvPr id="932" name="Freeform 931">
                <a:extLst>
                  <a:ext uri="{FF2B5EF4-FFF2-40B4-BE49-F238E27FC236}">
                    <a16:creationId xmlns:a16="http://schemas.microsoft.com/office/drawing/2014/main" id="{5E7FEDFD-A336-E3C8-719F-AB8F5740FB56}"/>
                  </a:ext>
                </a:extLst>
              </p:cNvPr>
              <p:cNvSpPr/>
              <p:nvPr/>
            </p:nvSpPr>
            <p:spPr>
              <a:xfrm>
                <a:off x="5351431" y="4688769"/>
                <a:ext cx="11781" cy="3366"/>
              </a:xfrm>
              <a:custGeom>
                <a:avLst/>
                <a:gdLst>
                  <a:gd name="connsiteX0" fmla="*/ 11836 w 11781"/>
                  <a:gd name="connsiteY0" fmla="*/ 914 h 3366"/>
                  <a:gd name="connsiteX1" fmla="*/ 54 w 11781"/>
                  <a:gd name="connsiteY1" fmla="*/ 914 h 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81" h="3366">
                    <a:moveTo>
                      <a:pt x="11836" y="914"/>
                    </a:moveTo>
                    <a:lnTo>
                      <a:pt x="54" y="914"/>
                    </a:lnTo>
                  </a:path>
                </a:pathLst>
              </a:custGeom>
              <a:solidFill>
                <a:srgbClr val="000000"/>
              </a:solidFill>
              <a:ln w="268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933" name="Content Placeholder 5">
                <a:extLst>
                  <a:ext uri="{FF2B5EF4-FFF2-40B4-BE49-F238E27FC236}">
                    <a16:creationId xmlns:a16="http://schemas.microsoft.com/office/drawing/2014/main" id="{112C2077-C3B6-2923-B6A2-002E0C2B4A48}"/>
                  </a:ext>
                </a:extLst>
              </p:cNvPr>
              <p:cNvGrpSpPr/>
              <p:nvPr/>
            </p:nvGrpSpPr>
            <p:grpSpPr>
              <a:xfrm>
                <a:off x="5291367" y="4674136"/>
                <a:ext cx="45599" cy="30553"/>
                <a:chOff x="5291367" y="4674136"/>
                <a:chExt cx="45599" cy="30553"/>
              </a:xfrm>
              <a:solidFill>
                <a:srgbClr val="000000"/>
              </a:solidFill>
            </p:grpSpPr>
            <p:sp>
              <p:nvSpPr>
                <p:cNvPr id="934" name="Freeform 933">
                  <a:extLst>
                    <a:ext uri="{FF2B5EF4-FFF2-40B4-BE49-F238E27FC236}">
                      <a16:creationId xmlns:a16="http://schemas.microsoft.com/office/drawing/2014/main" id="{227DEDB2-2FE3-BF55-2734-F5D34780FA2F}"/>
                    </a:ext>
                  </a:extLst>
                </p:cNvPr>
                <p:cNvSpPr/>
                <p:nvPr/>
              </p:nvSpPr>
              <p:spPr>
                <a:xfrm flipV="1">
                  <a:off x="5291367" y="4674667"/>
                  <a:ext cx="19054" cy="30023"/>
                </a:xfrm>
                <a:custGeom>
                  <a:avLst/>
                  <a:gdLst>
                    <a:gd name="connsiteX0" fmla="*/ 1248 w 19054"/>
                    <a:gd name="connsiteY0" fmla="*/ 30902 h 30023"/>
                    <a:gd name="connsiteX1" fmla="*/ 16888 w 19054"/>
                    <a:gd name="connsiteY1" fmla="*/ 30902 h 30023"/>
                    <a:gd name="connsiteX2" fmla="*/ 16888 w 19054"/>
                    <a:gd name="connsiteY2" fmla="*/ 27545 h 30023"/>
                    <a:gd name="connsiteX3" fmla="*/ 4896 w 19054"/>
                    <a:gd name="connsiteY3" fmla="*/ 27545 h 30023"/>
                    <a:gd name="connsiteX4" fmla="*/ 4896 w 19054"/>
                    <a:gd name="connsiteY4" fmla="*/ 20331 h 30023"/>
                    <a:gd name="connsiteX5" fmla="*/ 6625 w 19054"/>
                    <a:gd name="connsiteY5" fmla="*/ 20772 h 30023"/>
                    <a:gd name="connsiteX6" fmla="*/ 8367 w 19054"/>
                    <a:gd name="connsiteY6" fmla="*/ 20918 h 30023"/>
                    <a:gd name="connsiteX7" fmla="*/ 16174 w 19054"/>
                    <a:gd name="connsiteY7" fmla="*/ 18216 h 30023"/>
                    <a:gd name="connsiteX8" fmla="*/ 19059 w 19054"/>
                    <a:gd name="connsiteY8" fmla="*/ 10901 h 30023"/>
                    <a:gd name="connsiteX9" fmla="*/ 16099 w 19054"/>
                    <a:gd name="connsiteY9" fmla="*/ 3511 h 30023"/>
                    <a:gd name="connsiteX10" fmla="*/ 7755 w 19054"/>
                    <a:gd name="connsiteY10" fmla="*/ 879 h 30023"/>
                    <a:gd name="connsiteX11" fmla="*/ 3974 w 19054"/>
                    <a:gd name="connsiteY11" fmla="*/ 1194 h 30023"/>
                    <a:gd name="connsiteX12" fmla="*/ 5 w 19054"/>
                    <a:gd name="connsiteY12" fmla="*/ 2141 h 30023"/>
                    <a:gd name="connsiteX13" fmla="*/ 5 w 19054"/>
                    <a:gd name="connsiteY13" fmla="*/ 6149 h 30023"/>
                    <a:gd name="connsiteX14" fmla="*/ 3672 w 19054"/>
                    <a:gd name="connsiteY14" fmla="*/ 4710 h 30023"/>
                    <a:gd name="connsiteX15" fmla="*/ 7673 w 19054"/>
                    <a:gd name="connsiteY15" fmla="*/ 4236 h 30023"/>
                    <a:gd name="connsiteX16" fmla="*/ 13076 w 19054"/>
                    <a:gd name="connsiteY16" fmla="*/ 6029 h 30023"/>
                    <a:gd name="connsiteX17" fmla="*/ 15070 w 19054"/>
                    <a:gd name="connsiteY17" fmla="*/ 10901 h 30023"/>
                    <a:gd name="connsiteX18" fmla="*/ 13076 w 19054"/>
                    <a:gd name="connsiteY18" fmla="*/ 15767 h 30023"/>
                    <a:gd name="connsiteX19" fmla="*/ 7673 w 19054"/>
                    <a:gd name="connsiteY19" fmla="*/ 17566 h 30023"/>
                    <a:gd name="connsiteX20" fmla="*/ 4486 w 19054"/>
                    <a:gd name="connsiteY20" fmla="*/ 17213 h 30023"/>
                    <a:gd name="connsiteX21" fmla="*/ 1248 w 19054"/>
                    <a:gd name="connsiteY21" fmla="*/ 16108 h 30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054" h="30023">
                      <a:moveTo>
                        <a:pt x="1248" y="30902"/>
                      </a:moveTo>
                      <a:lnTo>
                        <a:pt x="16888" y="30902"/>
                      </a:lnTo>
                      <a:lnTo>
                        <a:pt x="16888" y="27545"/>
                      </a:lnTo>
                      <a:lnTo>
                        <a:pt x="4896" y="27545"/>
                      </a:lnTo>
                      <a:lnTo>
                        <a:pt x="4896" y="20331"/>
                      </a:lnTo>
                      <a:cubicBezTo>
                        <a:pt x="5472" y="20528"/>
                        <a:pt x="6049" y="20676"/>
                        <a:pt x="6625" y="20772"/>
                      </a:cubicBezTo>
                      <a:cubicBezTo>
                        <a:pt x="7206" y="20869"/>
                        <a:pt x="7787" y="20918"/>
                        <a:pt x="8367" y="20918"/>
                      </a:cubicBezTo>
                      <a:cubicBezTo>
                        <a:pt x="11653" y="20918"/>
                        <a:pt x="14256" y="20017"/>
                        <a:pt x="16174" y="18216"/>
                      </a:cubicBezTo>
                      <a:cubicBezTo>
                        <a:pt x="18097" y="16415"/>
                        <a:pt x="19059" y="13977"/>
                        <a:pt x="19059" y="10901"/>
                      </a:cubicBezTo>
                      <a:cubicBezTo>
                        <a:pt x="19059" y="7733"/>
                        <a:pt x="18072" y="5269"/>
                        <a:pt x="16099" y="3511"/>
                      </a:cubicBezTo>
                      <a:cubicBezTo>
                        <a:pt x="14125" y="1756"/>
                        <a:pt x="11344" y="879"/>
                        <a:pt x="7755" y="879"/>
                      </a:cubicBezTo>
                      <a:cubicBezTo>
                        <a:pt x="6518" y="879"/>
                        <a:pt x="5258" y="984"/>
                        <a:pt x="3974" y="1194"/>
                      </a:cubicBezTo>
                      <a:cubicBezTo>
                        <a:pt x="2695" y="1405"/>
                        <a:pt x="1372" y="1720"/>
                        <a:pt x="5" y="2141"/>
                      </a:cubicBezTo>
                      <a:lnTo>
                        <a:pt x="5" y="6149"/>
                      </a:lnTo>
                      <a:cubicBezTo>
                        <a:pt x="1187" y="5505"/>
                        <a:pt x="2409" y="5025"/>
                        <a:pt x="3672" y="4710"/>
                      </a:cubicBezTo>
                      <a:cubicBezTo>
                        <a:pt x="4934" y="4394"/>
                        <a:pt x="6268" y="4236"/>
                        <a:pt x="7673" y="4236"/>
                      </a:cubicBezTo>
                      <a:cubicBezTo>
                        <a:pt x="9949" y="4236"/>
                        <a:pt x="11750" y="4834"/>
                        <a:pt x="13076" y="6029"/>
                      </a:cubicBezTo>
                      <a:cubicBezTo>
                        <a:pt x="14405" y="7224"/>
                        <a:pt x="15070" y="8848"/>
                        <a:pt x="15070" y="10901"/>
                      </a:cubicBezTo>
                      <a:cubicBezTo>
                        <a:pt x="15070" y="12950"/>
                        <a:pt x="14405" y="14572"/>
                        <a:pt x="13076" y="15767"/>
                      </a:cubicBezTo>
                      <a:cubicBezTo>
                        <a:pt x="11750" y="16967"/>
                        <a:pt x="9949" y="17566"/>
                        <a:pt x="7673" y="17566"/>
                      </a:cubicBezTo>
                      <a:cubicBezTo>
                        <a:pt x="6608" y="17566"/>
                        <a:pt x="5546" y="17448"/>
                        <a:pt x="4486" y="17213"/>
                      </a:cubicBezTo>
                      <a:cubicBezTo>
                        <a:pt x="3430" y="16977"/>
                        <a:pt x="2350" y="16609"/>
                        <a:pt x="1248" y="161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0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935" name="Freeform 934">
                  <a:extLst>
                    <a:ext uri="{FF2B5EF4-FFF2-40B4-BE49-F238E27FC236}">
                      <a16:creationId xmlns:a16="http://schemas.microsoft.com/office/drawing/2014/main" id="{155ABDE4-35D2-D131-B43B-1AFBE108F9CE}"/>
                    </a:ext>
                  </a:extLst>
                </p:cNvPr>
                <p:cNvSpPr/>
                <p:nvPr/>
              </p:nvSpPr>
              <p:spPr>
                <a:xfrm flipV="1">
                  <a:off x="5316612" y="4674136"/>
                  <a:ext cx="20354" cy="30553"/>
                </a:xfrm>
                <a:custGeom>
                  <a:avLst/>
                  <a:gdLst>
                    <a:gd name="connsiteX0" fmla="*/ 10186 w 20354"/>
                    <a:gd name="connsiteY0" fmla="*/ 28276 h 30553"/>
                    <a:gd name="connsiteX1" fmla="*/ 5560 w 20354"/>
                    <a:gd name="connsiteY1" fmla="*/ 25246 h 30553"/>
                    <a:gd name="connsiteX2" fmla="*/ 4013 w 20354"/>
                    <a:gd name="connsiteY2" fmla="*/ 16145 h 30553"/>
                    <a:gd name="connsiteX3" fmla="*/ 5560 w 20354"/>
                    <a:gd name="connsiteY3" fmla="*/ 7063 h 30553"/>
                    <a:gd name="connsiteX4" fmla="*/ 10186 w 20354"/>
                    <a:gd name="connsiteY4" fmla="*/ 4034 h 30553"/>
                    <a:gd name="connsiteX5" fmla="*/ 14831 w 20354"/>
                    <a:gd name="connsiteY5" fmla="*/ 7063 h 30553"/>
                    <a:gd name="connsiteX6" fmla="*/ 16384 w 20354"/>
                    <a:gd name="connsiteY6" fmla="*/ 16145 h 30553"/>
                    <a:gd name="connsiteX7" fmla="*/ 14831 w 20354"/>
                    <a:gd name="connsiteY7" fmla="*/ 25246 h 30553"/>
                    <a:gd name="connsiteX8" fmla="*/ 10186 w 20354"/>
                    <a:gd name="connsiteY8" fmla="*/ 28276 h 30553"/>
                    <a:gd name="connsiteX9" fmla="*/ 10186 w 20354"/>
                    <a:gd name="connsiteY9" fmla="*/ 31432 h 30553"/>
                    <a:gd name="connsiteX10" fmla="*/ 17753 w 20354"/>
                    <a:gd name="connsiteY10" fmla="*/ 27512 h 30553"/>
                    <a:gd name="connsiteX11" fmla="*/ 20366 w 20354"/>
                    <a:gd name="connsiteY11" fmla="*/ 16145 h 30553"/>
                    <a:gd name="connsiteX12" fmla="*/ 17753 w 20354"/>
                    <a:gd name="connsiteY12" fmla="*/ 4791 h 30553"/>
                    <a:gd name="connsiteX13" fmla="*/ 10186 w 20354"/>
                    <a:gd name="connsiteY13" fmla="*/ 878 h 30553"/>
                    <a:gd name="connsiteX14" fmla="*/ 2625 w 20354"/>
                    <a:gd name="connsiteY14" fmla="*/ 4791 h 30553"/>
                    <a:gd name="connsiteX15" fmla="*/ 12 w 20354"/>
                    <a:gd name="connsiteY15" fmla="*/ 16145 h 30553"/>
                    <a:gd name="connsiteX16" fmla="*/ 2625 w 20354"/>
                    <a:gd name="connsiteY16" fmla="*/ 27512 h 30553"/>
                    <a:gd name="connsiteX17" fmla="*/ 10186 w 20354"/>
                    <a:gd name="connsiteY17" fmla="*/ 31432 h 30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354" h="30553">
                      <a:moveTo>
                        <a:pt x="10186" y="28276"/>
                      </a:moveTo>
                      <a:cubicBezTo>
                        <a:pt x="8137" y="28276"/>
                        <a:pt x="6595" y="27266"/>
                        <a:pt x="5560" y="25246"/>
                      </a:cubicBezTo>
                      <a:cubicBezTo>
                        <a:pt x="4529" y="23231"/>
                        <a:pt x="4013" y="20197"/>
                        <a:pt x="4013" y="16145"/>
                      </a:cubicBezTo>
                      <a:cubicBezTo>
                        <a:pt x="4013" y="12110"/>
                        <a:pt x="4529" y="9083"/>
                        <a:pt x="5560" y="7063"/>
                      </a:cubicBezTo>
                      <a:cubicBezTo>
                        <a:pt x="6595" y="5044"/>
                        <a:pt x="8137" y="4034"/>
                        <a:pt x="10186" y="4034"/>
                      </a:cubicBezTo>
                      <a:cubicBezTo>
                        <a:pt x="12252" y="4034"/>
                        <a:pt x="13800" y="5044"/>
                        <a:pt x="14831" y="7063"/>
                      </a:cubicBezTo>
                      <a:cubicBezTo>
                        <a:pt x="15866" y="9083"/>
                        <a:pt x="16384" y="12110"/>
                        <a:pt x="16384" y="16145"/>
                      </a:cubicBezTo>
                      <a:cubicBezTo>
                        <a:pt x="16384" y="20197"/>
                        <a:pt x="15866" y="23231"/>
                        <a:pt x="14831" y="25246"/>
                      </a:cubicBezTo>
                      <a:cubicBezTo>
                        <a:pt x="13800" y="27266"/>
                        <a:pt x="12252" y="28276"/>
                        <a:pt x="10186" y="28276"/>
                      </a:cubicBezTo>
                      <a:close/>
                      <a:moveTo>
                        <a:pt x="10186" y="31432"/>
                      </a:moveTo>
                      <a:cubicBezTo>
                        <a:pt x="13489" y="31432"/>
                        <a:pt x="16011" y="30125"/>
                        <a:pt x="17753" y="27512"/>
                      </a:cubicBezTo>
                      <a:cubicBezTo>
                        <a:pt x="19495" y="24904"/>
                        <a:pt x="20366" y="21115"/>
                        <a:pt x="20366" y="16145"/>
                      </a:cubicBezTo>
                      <a:cubicBezTo>
                        <a:pt x="20366" y="11189"/>
                        <a:pt x="19495" y="7404"/>
                        <a:pt x="17753" y="4791"/>
                      </a:cubicBezTo>
                      <a:cubicBezTo>
                        <a:pt x="16011" y="2182"/>
                        <a:pt x="13489" y="878"/>
                        <a:pt x="10186" y="878"/>
                      </a:cubicBezTo>
                      <a:cubicBezTo>
                        <a:pt x="6887" y="878"/>
                        <a:pt x="4367" y="2182"/>
                        <a:pt x="2625" y="4791"/>
                      </a:cubicBezTo>
                      <a:cubicBezTo>
                        <a:pt x="883" y="7404"/>
                        <a:pt x="12" y="11189"/>
                        <a:pt x="12" y="16145"/>
                      </a:cubicBezTo>
                      <a:cubicBezTo>
                        <a:pt x="12" y="21115"/>
                        <a:pt x="883" y="24904"/>
                        <a:pt x="2625" y="27512"/>
                      </a:cubicBezTo>
                      <a:cubicBezTo>
                        <a:pt x="4367" y="30125"/>
                        <a:pt x="6887" y="31432"/>
                        <a:pt x="10186" y="314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0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923" name="Content Placeholder 5">
              <a:extLst>
                <a:ext uri="{FF2B5EF4-FFF2-40B4-BE49-F238E27FC236}">
                  <a16:creationId xmlns:a16="http://schemas.microsoft.com/office/drawing/2014/main" id="{16EA4255-3CA8-BB6D-ECE6-A1201039E492}"/>
                </a:ext>
              </a:extLst>
            </p:cNvPr>
            <p:cNvGrpSpPr/>
            <p:nvPr/>
          </p:nvGrpSpPr>
          <p:grpSpPr>
            <a:xfrm>
              <a:off x="5549174" y="3551684"/>
              <a:ext cx="311883" cy="99028"/>
              <a:chOff x="5266986" y="4554100"/>
              <a:chExt cx="96225" cy="30553"/>
            </a:xfrm>
            <a:solidFill>
              <a:srgbClr val="000000"/>
            </a:solidFill>
          </p:grpSpPr>
          <p:sp>
            <p:nvSpPr>
              <p:cNvPr id="927" name="Freeform 926">
                <a:extLst>
                  <a:ext uri="{FF2B5EF4-FFF2-40B4-BE49-F238E27FC236}">
                    <a16:creationId xmlns:a16="http://schemas.microsoft.com/office/drawing/2014/main" id="{9F3DA31B-D801-0D48-F57E-2813B94B4507}"/>
                  </a:ext>
                </a:extLst>
              </p:cNvPr>
              <p:cNvSpPr/>
              <p:nvPr/>
            </p:nvSpPr>
            <p:spPr>
              <a:xfrm>
                <a:off x="5351431" y="4568733"/>
                <a:ext cx="11781" cy="3366"/>
              </a:xfrm>
              <a:custGeom>
                <a:avLst/>
                <a:gdLst>
                  <a:gd name="connsiteX0" fmla="*/ 11836 w 11781"/>
                  <a:gd name="connsiteY0" fmla="*/ 879 h 3366"/>
                  <a:gd name="connsiteX1" fmla="*/ 54 w 11781"/>
                  <a:gd name="connsiteY1" fmla="*/ 879 h 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81" h="3366">
                    <a:moveTo>
                      <a:pt x="11836" y="879"/>
                    </a:moveTo>
                    <a:lnTo>
                      <a:pt x="54" y="879"/>
                    </a:lnTo>
                  </a:path>
                </a:pathLst>
              </a:custGeom>
              <a:solidFill>
                <a:srgbClr val="000000"/>
              </a:solidFill>
              <a:ln w="268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928" name="Content Placeholder 5">
                <a:extLst>
                  <a:ext uri="{FF2B5EF4-FFF2-40B4-BE49-F238E27FC236}">
                    <a16:creationId xmlns:a16="http://schemas.microsoft.com/office/drawing/2014/main" id="{74FF5592-8088-2860-3B2D-1DD495EDC77B}"/>
                  </a:ext>
                </a:extLst>
              </p:cNvPr>
              <p:cNvGrpSpPr/>
              <p:nvPr/>
            </p:nvGrpSpPr>
            <p:grpSpPr>
              <a:xfrm>
                <a:off x="5266986" y="4554100"/>
                <a:ext cx="69979" cy="30553"/>
                <a:chOff x="5266986" y="4554100"/>
                <a:chExt cx="69979" cy="30553"/>
              </a:xfrm>
              <a:solidFill>
                <a:srgbClr val="000000"/>
              </a:solidFill>
            </p:grpSpPr>
            <p:sp>
              <p:nvSpPr>
                <p:cNvPr id="929" name="Freeform 928">
                  <a:extLst>
                    <a:ext uri="{FF2B5EF4-FFF2-40B4-BE49-F238E27FC236}">
                      <a16:creationId xmlns:a16="http://schemas.microsoft.com/office/drawing/2014/main" id="{F27DEB5D-BE2F-D7EF-D355-8A21A13F293D}"/>
                    </a:ext>
                  </a:extLst>
                </p:cNvPr>
                <p:cNvSpPr/>
                <p:nvPr/>
              </p:nvSpPr>
              <p:spPr>
                <a:xfrm flipV="1">
                  <a:off x="5266986" y="4554631"/>
                  <a:ext cx="17533" cy="29449"/>
                </a:xfrm>
                <a:custGeom>
                  <a:avLst/>
                  <a:gdLst>
                    <a:gd name="connsiteX0" fmla="*/ 570 w 17533"/>
                    <a:gd name="connsiteY0" fmla="*/ 4194 h 29449"/>
                    <a:gd name="connsiteX1" fmla="*/ 7077 w 17533"/>
                    <a:gd name="connsiteY1" fmla="*/ 4194 h 29449"/>
                    <a:gd name="connsiteX2" fmla="*/ 7077 w 17533"/>
                    <a:gd name="connsiteY2" fmla="*/ 26662 h 29449"/>
                    <a:gd name="connsiteX3" fmla="*/ -4 w 17533"/>
                    <a:gd name="connsiteY3" fmla="*/ 25242 h 29449"/>
                    <a:gd name="connsiteX4" fmla="*/ -4 w 17533"/>
                    <a:gd name="connsiteY4" fmla="*/ 28871 h 29449"/>
                    <a:gd name="connsiteX5" fmla="*/ 7039 w 17533"/>
                    <a:gd name="connsiteY5" fmla="*/ 30291 h 29449"/>
                    <a:gd name="connsiteX6" fmla="*/ 11022 w 17533"/>
                    <a:gd name="connsiteY6" fmla="*/ 30291 h 29449"/>
                    <a:gd name="connsiteX7" fmla="*/ 11022 w 17533"/>
                    <a:gd name="connsiteY7" fmla="*/ 4194 h 29449"/>
                    <a:gd name="connsiteX8" fmla="*/ 17529 w 17533"/>
                    <a:gd name="connsiteY8" fmla="*/ 4194 h 29449"/>
                    <a:gd name="connsiteX9" fmla="*/ 17529 w 17533"/>
                    <a:gd name="connsiteY9" fmla="*/ 842 h 29449"/>
                    <a:gd name="connsiteX10" fmla="*/ 570 w 17533"/>
                    <a:gd name="connsiteY10" fmla="*/ 842 h 29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33" h="29449">
                      <a:moveTo>
                        <a:pt x="570" y="4194"/>
                      </a:moveTo>
                      <a:lnTo>
                        <a:pt x="7077" y="4194"/>
                      </a:lnTo>
                      <a:lnTo>
                        <a:pt x="7077" y="26662"/>
                      </a:lnTo>
                      <a:lnTo>
                        <a:pt x="-4" y="25242"/>
                      </a:lnTo>
                      <a:lnTo>
                        <a:pt x="-4" y="28871"/>
                      </a:lnTo>
                      <a:lnTo>
                        <a:pt x="7039" y="30291"/>
                      </a:lnTo>
                      <a:lnTo>
                        <a:pt x="11022" y="30291"/>
                      </a:lnTo>
                      <a:lnTo>
                        <a:pt x="11022" y="4194"/>
                      </a:lnTo>
                      <a:lnTo>
                        <a:pt x="17529" y="4194"/>
                      </a:lnTo>
                      <a:lnTo>
                        <a:pt x="17529" y="842"/>
                      </a:lnTo>
                      <a:lnTo>
                        <a:pt x="570" y="8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0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930" name="Freeform 929">
                  <a:extLst>
                    <a:ext uri="{FF2B5EF4-FFF2-40B4-BE49-F238E27FC236}">
                      <a16:creationId xmlns:a16="http://schemas.microsoft.com/office/drawing/2014/main" id="{EEA83FE6-D88C-9FE3-8CAC-85EDC77EAE33}"/>
                    </a:ext>
                  </a:extLst>
                </p:cNvPr>
                <p:cNvSpPr/>
                <p:nvPr/>
              </p:nvSpPr>
              <p:spPr>
                <a:xfrm flipV="1">
                  <a:off x="5290912" y="4554100"/>
                  <a:ext cx="20354" cy="30553"/>
                </a:xfrm>
                <a:custGeom>
                  <a:avLst/>
                  <a:gdLst>
                    <a:gd name="connsiteX0" fmla="*/ 10178 w 20354"/>
                    <a:gd name="connsiteY0" fmla="*/ 28240 h 30553"/>
                    <a:gd name="connsiteX1" fmla="*/ 5552 w 20354"/>
                    <a:gd name="connsiteY1" fmla="*/ 25211 h 30553"/>
                    <a:gd name="connsiteX2" fmla="*/ 4006 w 20354"/>
                    <a:gd name="connsiteY2" fmla="*/ 16110 h 30553"/>
                    <a:gd name="connsiteX3" fmla="*/ 5552 w 20354"/>
                    <a:gd name="connsiteY3" fmla="*/ 7028 h 30553"/>
                    <a:gd name="connsiteX4" fmla="*/ 10178 w 20354"/>
                    <a:gd name="connsiteY4" fmla="*/ 3998 h 30553"/>
                    <a:gd name="connsiteX5" fmla="*/ 14823 w 20354"/>
                    <a:gd name="connsiteY5" fmla="*/ 7028 h 30553"/>
                    <a:gd name="connsiteX6" fmla="*/ 16376 w 20354"/>
                    <a:gd name="connsiteY6" fmla="*/ 16110 h 30553"/>
                    <a:gd name="connsiteX7" fmla="*/ 14823 w 20354"/>
                    <a:gd name="connsiteY7" fmla="*/ 25211 h 30553"/>
                    <a:gd name="connsiteX8" fmla="*/ 10178 w 20354"/>
                    <a:gd name="connsiteY8" fmla="*/ 28240 h 30553"/>
                    <a:gd name="connsiteX9" fmla="*/ 10178 w 20354"/>
                    <a:gd name="connsiteY9" fmla="*/ 31396 h 30553"/>
                    <a:gd name="connsiteX10" fmla="*/ 17746 w 20354"/>
                    <a:gd name="connsiteY10" fmla="*/ 27477 h 30553"/>
                    <a:gd name="connsiteX11" fmla="*/ 20358 w 20354"/>
                    <a:gd name="connsiteY11" fmla="*/ 16110 h 30553"/>
                    <a:gd name="connsiteX12" fmla="*/ 17746 w 20354"/>
                    <a:gd name="connsiteY12" fmla="*/ 4755 h 30553"/>
                    <a:gd name="connsiteX13" fmla="*/ 10178 w 20354"/>
                    <a:gd name="connsiteY13" fmla="*/ 842 h 30553"/>
                    <a:gd name="connsiteX14" fmla="*/ 2617 w 20354"/>
                    <a:gd name="connsiteY14" fmla="*/ 4755 h 30553"/>
                    <a:gd name="connsiteX15" fmla="*/ 4 w 20354"/>
                    <a:gd name="connsiteY15" fmla="*/ 16110 h 30553"/>
                    <a:gd name="connsiteX16" fmla="*/ 2617 w 20354"/>
                    <a:gd name="connsiteY16" fmla="*/ 27477 h 30553"/>
                    <a:gd name="connsiteX17" fmla="*/ 10178 w 20354"/>
                    <a:gd name="connsiteY17" fmla="*/ 31396 h 30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354" h="30553">
                      <a:moveTo>
                        <a:pt x="10178" y="28240"/>
                      </a:moveTo>
                      <a:cubicBezTo>
                        <a:pt x="8129" y="28240"/>
                        <a:pt x="6587" y="27230"/>
                        <a:pt x="5552" y="25211"/>
                      </a:cubicBezTo>
                      <a:cubicBezTo>
                        <a:pt x="4521" y="23195"/>
                        <a:pt x="4006" y="20162"/>
                        <a:pt x="4006" y="16110"/>
                      </a:cubicBezTo>
                      <a:cubicBezTo>
                        <a:pt x="4006" y="12075"/>
                        <a:pt x="4521" y="9047"/>
                        <a:pt x="5552" y="7028"/>
                      </a:cubicBezTo>
                      <a:cubicBezTo>
                        <a:pt x="6587" y="5008"/>
                        <a:pt x="8129" y="3998"/>
                        <a:pt x="10178" y="3998"/>
                      </a:cubicBezTo>
                      <a:cubicBezTo>
                        <a:pt x="12244" y="3998"/>
                        <a:pt x="13793" y="5008"/>
                        <a:pt x="14823" y="7028"/>
                      </a:cubicBezTo>
                      <a:cubicBezTo>
                        <a:pt x="15858" y="9047"/>
                        <a:pt x="16376" y="12075"/>
                        <a:pt x="16376" y="16110"/>
                      </a:cubicBezTo>
                      <a:cubicBezTo>
                        <a:pt x="16376" y="20162"/>
                        <a:pt x="15858" y="23195"/>
                        <a:pt x="14823" y="25211"/>
                      </a:cubicBezTo>
                      <a:cubicBezTo>
                        <a:pt x="13793" y="27230"/>
                        <a:pt x="12244" y="28240"/>
                        <a:pt x="10178" y="28240"/>
                      </a:cubicBezTo>
                      <a:close/>
                      <a:moveTo>
                        <a:pt x="10178" y="31396"/>
                      </a:moveTo>
                      <a:cubicBezTo>
                        <a:pt x="13481" y="31396"/>
                        <a:pt x="16004" y="30089"/>
                        <a:pt x="17746" y="27477"/>
                      </a:cubicBezTo>
                      <a:cubicBezTo>
                        <a:pt x="19488" y="24868"/>
                        <a:pt x="20358" y="21079"/>
                        <a:pt x="20358" y="16110"/>
                      </a:cubicBezTo>
                      <a:cubicBezTo>
                        <a:pt x="20358" y="11153"/>
                        <a:pt x="19488" y="7368"/>
                        <a:pt x="17746" y="4755"/>
                      </a:cubicBezTo>
                      <a:cubicBezTo>
                        <a:pt x="16004" y="2147"/>
                        <a:pt x="13481" y="842"/>
                        <a:pt x="10178" y="842"/>
                      </a:cubicBezTo>
                      <a:cubicBezTo>
                        <a:pt x="6879" y="842"/>
                        <a:pt x="4359" y="2147"/>
                        <a:pt x="2617" y="4755"/>
                      </a:cubicBezTo>
                      <a:cubicBezTo>
                        <a:pt x="875" y="7368"/>
                        <a:pt x="4" y="11153"/>
                        <a:pt x="4" y="16110"/>
                      </a:cubicBezTo>
                      <a:cubicBezTo>
                        <a:pt x="4" y="21079"/>
                        <a:pt x="875" y="24868"/>
                        <a:pt x="2617" y="27477"/>
                      </a:cubicBezTo>
                      <a:cubicBezTo>
                        <a:pt x="4359" y="30089"/>
                        <a:pt x="6879" y="31396"/>
                        <a:pt x="10178" y="313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0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931" name="Freeform 930">
                  <a:extLst>
                    <a:ext uri="{FF2B5EF4-FFF2-40B4-BE49-F238E27FC236}">
                      <a16:creationId xmlns:a16="http://schemas.microsoft.com/office/drawing/2014/main" id="{DF600A5E-D395-C769-AD71-5086194AC2DA}"/>
                    </a:ext>
                  </a:extLst>
                </p:cNvPr>
                <p:cNvSpPr/>
                <p:nvPr/>
              </p:nvSpPr>
              <p:spPr>
                <a:xfrm flipV="1">
                  <a:off x="5316611" y="4554100"/>
                  <a:ext cx="20354" cy="30553"/>
                </a:xfrm>
                <a:custGeom>
                  <a:avLst/>
                  <a:gdLst>
                    <a:gd name="connsiteX0" fmla="*/ 10186 w 20354"/>
                    <a:gd name="connsiteY0" fmla="*/ 28240 h 30553"/>
                    <a:gd name="connsiteX1" fmla="*/ 5560 w 20354"/>
                    <a:gd name="connsiteY1" fmla="*/ 25211 h 30553"/>
                    <a:gd name="connsiteX2" fmla="*/ 4013 w 20354"/>
                    <a:gd name="connsiteY2" fmla="*/ 16110 h 30553"/>
                    <a:gd name="connsiteX3" fmla="*/ 5560 w 20354"/>
                    <a:gd name="connsiteY3" fmla="*/ 7028 h 30553"/>
                    <a:gd name="connsiteX4" fmla="*/ 10186 w 20354"/>
                    <a:gd name="connsiteY4" fmla="*/ 3998 h 30553"/>
                    <a:gd name="connsiteX5" fmla="*/ 14831 w 20354"/>
                    <a:gd name="connsiteY5" fmla="*/ 7028 h 30553"/>
                    <a:gd name="connsiteX6" fmla="*/ 16384 w 20354"/>
                    <a:gd name="connsiteY6" fmla="*/ 16110 h 30553"/>
                    <a:gd name="connsiteX7" fmla="*/ 14831 w 20354"/>
                    <a:gd name="connsiteY7" fmla="*/ 25211 h 30553"/>
                    <a:gd name="connsiteX8" fmla="*/ 10186 w 20354"/>
                    <a:gd name="connsiteY8" fmla="*/ 28240 h 30553"/>
                    <a:gd name="connsiteX9" fmla="*/ 10186 w 20354"/>
                    <a:gd name="connsiteY9" fmla="*/ 31396 h 30553"/>
                    <a:gd name="connsiteX10" fmla="*/ 17753 w 20354"/>
                    <a:gd name="connsiteY10" fmla="*/ 27477 h 30553"/>
                    <a:gd name="connsiteX11" fmla="*/ 20366 w 20354"/>
                    <a:gd name="connsiteY11" fmla="*/ 16110 h 30553"/>
                    <a:gd name="connsiteX12" fmla="*/ 17753 w 20354"/>
                    <a:gd name="connsiteY12" fmla="*/ 4755 h 30553"/>
                    <a:gd name="connsiteX13" fmla="*/ 10186 w 20354"/>
                    <a:gd name="connsiteY13" fmla="*/ 842 h 30553"/>
                    <a:gd name="connsiteX14" fmla="*/ 2625 w 20354"/>
                    <a:gd name="connsiteY14" fmla="*/ 4755 h 30553"/>
                    <a:gd name="connsiteX15" fmla="*/ 12 w 20354"/>
                    <a:gd name="connsiteY15" fmla="*/ 16110 h 30553"/>
                    <a:gd name="connsiteX16" fmla="*/ 2625 w 20354"/>
                    <a:gd name="connsiteY16" fmla="*/ 27477 h 30553"/>
                    <a:gd name="connsiteX17" fmla="*/ 10186 w 20354"/>
                    <a:gd name="connsiteY17" fmla="*/ 31396 h 30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354" h="30553">
                      <a:moveTo>
                        <a:pt x="10186" y="28240"/>
                      </a:moveTo>
                      <a:cubicBezTo>
                        <a:pt x="8137" y="28240"/>
                        <a:pt x="6595" y="27230"/>
                        <a:pt x="5560" y="25211"/>
                      </a:cubicBezTo>
                      <a:cubicBezTo>
                        <a:pt x="4529" y="23195"/>
                        <a:pt x="4013" y="20162"/>
                        <a:pt x="4013" y="16110"/>
                      </a:cubicBezTo>
                      <a:cubicBezTo>
                        <a:pt x="4013" y="12075"/>
                        <a:pt x="4529" y="9047"/>
                        <a:pt x="5560" y="7028"/>
                      </a:cubicBezTo>
                      <a:cubicBezTo>
                        <a:pt x="6595" y="5008"/>
                        <a:pt x="8137" y="3998"/>
                        <a:pt x="10186" y="3998"/>
                      </a:cubicBezTo>
                      <a:cubicBezTo>
                        <a:pt x="12252" y="3998"/>
                        <a:pt x="13800" y="5008"/>
                        <a:pt x="14831" y="7028"/>
                      </a:cubicBezTo>
                      <a:cubicBezTo>
                        <a:pt x="15866" y="9047"/>
                        <a:pt x="16384" y="12075"/>
                        <a:pt x="16384" y="16110"/>
                      </a:cubicBezTo>
                      <a:cubicBezTo>
                        <a:pt x="16384" y="20162"/>
                        <a:pt x="15866" y="23195"/>
                        <a:pt x="14831" y="25211"/>
                      </a:cubicBezTo>
                      <a:cubicBezTo>
                        <a:pt x="13800" y="27230"/>
                        <a:pt x="12252" y="28240"/>
                        <a:pt x="10186" y="28240"/>
                      </a:cubicBezTo>
                      <a:close/>
                      <a:moveTo>
                        <a:pt x="10186" y="31396"/>
                      </a:moveTo>
                      <a:cubicBezTo>
                        <a:pt x="13489" y="31396"/>
                        <a:pt x="16011" y="30089"/>
                        <a:pt x="17753" y="27477"/>
                      </a:cubicBezTo>
                      <a:cubicBezTo>
                        <a:pt x="19495" y="24868"/>
                        <a:pt x="20366" y="21079"/>
                        <a:pt x="20366" y="16110"/>
                      </a:cubicBezTo>
                      <a:cubicBezTo>
                        <a:pt x="20366" y="11153"/>
                        <a:pt x="19495" y="7368"/>
                        <a:pt x="17753" y="4755"/>
                      </a:cubicBezTo>
                      <a:cubicBezTo>
                        <a:pt x="16011" y="2147"/>
                        <a:pt x="13489" y="842"/>
                        <a:pt x="10186" y="842"/>
                      </a:cubicBezTo>
                      <a:cubicBezTo>
                        <a:pt x="6887" y="842"/>
                        <a:pt x="4367" y="2147"/>
                        <a:pt x="2625" y="4755"/>
                      </a:cubicBezTo>
                      <a:cubicBezTo>
                        <a:pt x="883" y="7368"/>
                        <a:pt x="12" y="11153"/>
                        <a:pt x="12" y="16110"/>
                      </a:cubicBezTo>
                      <a:cubicBezTo>
                        <a:pt x="12" y="21079"/>
                        <a:pt x="883" y="24868"/>
                        <a:pt x="2625" y="27477"/>
                      </a:cubicBezTo>
                      <a:cubicBezTo>
                        <a:pt x="4367" y="30089"/>
                        <a:pt x="6887" y="31396"/>
                        <a:pt x="10186" y="313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0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sp>
          <p:nvSpPr>
            <p:cNvPr id="915" name="Freeform 914">
              <a:extLst>
                <a:ext uri="{FF2B5EF4-FFF2-40B4-BE49-F238E27FC236}">
                  <a16:creationId xmlns:a16="http://schemas.microsoft.com/office/drawing/2014/main" id="{4E12679F-6370-80B2-F66C-3A7BB9995C30}"/>
                </a:ext>
              </a:extLst>
            </p:cNvPr>
            <p:cNvSpPr/>
            <p:nvPr/>
          </p:nvSpPr>
          <p:spPr>
            <a:xfrm>
              <a:off x="5861060" y="4299418"/>
              <a:ext cx="1201759" cy="10910"/>
            </a:xfrm>
            <a:custGeom>
              <a:avLst/>
              <a:gdLst>
                <a:gd name="connsiteX0" fmla="*/ 0 w 370778"/>
                <a:gd name="connsiteY0" fmla="*/ 0 h 3366"/>
                <a:gd name="connsiteX1" fmla="*/ 370779 w 370778"/>
                <a:gd name="connsiteY1" fmla="*/ 0 h 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778" h="3366">
                  <a:moveTo>
                    <a:pt x="0" y="0"/>
                  </a:moveTo>
                  <a:lnTo>
                    <a:pt x="370779" y="0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4CB05083-7B55-CD86-D81B-B5E3707DC676}"/>
                </a:ext>
              </a:extLst>
            </p:cNvPr>
            <p:cNvSpPr/>
            <p:nvPr/>
          </p:nvSpPr>
          <p:spPr>
            <a:xfrm>
              <a:off x="5861060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268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17" name="Freeform 916">
              <a:extLst>
                <a:ext uri="{FF2B5EF4-FFF2-40B4-BE49-F238E27FC236}">
                  <a16:creationId xmlns:a16="http://schemas.microsoft.com/office/drawing/2014/main" id="{59036860-E0F4-04DA-1245-5E6682F33136}"/>
                </a:ext>
              </a:extLst>
            </p:cNvPr>
            <p:cNvSpPr/>
            <p:nvPr/>
          </p:nvSpPr>
          <p:spPr>
            <a:xfrm>
              <a:off x="7062822" y="3589907"/>
              <a:ext cx="10910" cy="824816"/>
            </a:xfrm>
            <a:custGeom>
              <a:avLst/>
              <a:gdLst>
                <a:gd name="connsiteX0" fmla="*/ 0 w 3366"/>
                <a:gd name="connsiteY0" fmla="*/ 254480 h 254480"/>
                <a:gd name="connsiteX1" fmla="*/ 0 w 3366"/>
                <a:gd name="connsiteY1" fmla="*/ 0 h 2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6" h="254480">
                  <a:moveTo>
                    <a:pt x="0" y="254480"/>
                  </a:moveTo>
                  <a:lnTo>
                    <a:pt x="0" y="0"/>
                  </a:lnTo>
                </a:path>
              </a:pathLst>
            </a:custGeom>
            <a:noFill/>
            <a:ln w="268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18" name="Freeform 917">
              <a:extLst>
                <a:ext uri="{FF2B5EF4-FFF2-40B4-BE49-F238E27FC236}">
                  <a16:creationId xmlns:a16="http://schemas.microsoft.com/office/drawing/2014/main" id="{E121271A-065E-F501-7A3D-D5FF38573C6E}"/>
                </a:ext>
              </a:extLst>
            </p:cNvPr>
            <p:cNvSpPr/>
            <p:nvPr/>
          </p:nvSpPr>
          <p:spPr>
            <a:xfrm>
              <a:off x="5861060" y="4414723"/>
              <a:ext cx="1201759" cy="10910"/>
            </a:xfrm>
            <a:custGeom>
              <a:avLst/>
              <a:gdLst>
                <a:gd name="connsiteX0" fmla="*/ 0 w 370778"/>
                <a:gd name="connsiteY0" fmla="*/ 0 h 3366"/>
                <a:gd name="connsiteX1" fmla="*/ 370779 w 370778"/>
                <a:gd name="connsiteY1" fmla="*/ 0 h 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778" h="3366">
                  <a:moveTo>
                    <a:pt x="0" y="0"/>
                  </a:moveTo>
                  <a:lnTo>
                    <a:pt x="370779" y="0"/>
                  </a:lnTo>
                </a:path>
              </a:pathLst>
            </a:custGeom>
            <a:noFill/>
            <a:ln w="268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19" name="Freeform 918">
              <a:extLst>
                <a:ext uri="{FF2B5EF4-FFF2-40B4-BE49-F238E27FC236}">
                  <a16:creationId xmlns:a16="http://schemas.microsoft.com/office/drawing/2014/main" id="{B5F88967-FCA0-7D09-BDA6-79CC0004F039}"/>
                </a:ext>
              </a:extLst>
            </p:cNvPr>
            <p:cNvSpPr/>
            <p:nvPr/>
          </p:nvSpPr>
          <p:spPr>
            <a:xfrm>
              <a:off x="5861060" y="3589907"/>
              <a:ext cx="1201759" cy="10910"/>
            </a:xfrm>
            <a:custGeom>
              <a:avLst/>
              <a:gdLst>
                <a:gd name="connsiteX0" fmla="*/ 0 w 370778"/>
                <a:gd name="connsiteY0" fmla="*/ 0 h 3366"/>
                <a:gd name="connsiteX1" fmla="*/ 370779 w 370778"/>
                <a:gd name="connsiteY1" fmla="*/ 0 h 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778" h="3366">
                  <a:moveTo>
                    <a:pt x="0" y="0"/>
                  </a:moveTo>
                  <a:lnTo>
                    <a:pt x="370779" y="0"/>
                  </a:lnTo>
                </a:path>
              </a:pathLst>
            </a:custGeom>
            <a:noFill/>
            <a:ln w="268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920" name="Freeform 919">
              <a:extLst>
                <a:ext uri="{FF2B5EF4-FFF2-40B4-BE49-F238E27FC236}">
                  <a16:creationId xmlns:a16="http://schemas.microsoft.com/office/drawing/2014/main" id="{71565FC2-3EFB-8A61-38FC-841019113CB7}"/>
                </a:ext>
              </a:extLst>
            </p:cNvPr>
            <p:cNvSpPr/>
            <p:nvPr/>
          </p:nvSpPr>
          <p:spPr>
            <a:xfrm>
              <a:off x="5915684" y="3749571"/>
              <a:ext cx="1092508" cy="627658"/>
            </a:xfrm>
            <a:custGeom>
              <a:avLst/>
              <a:gdLst>
                <a:gd name="connsiteX0" fmla="*/ 0 w 337071"/>
                <a:gd name="connsiteY0" fmla="*/ 58951 h 193651"/>
                <a:gd name="connsiteX1" fmla="*/ 3210 w 337071"/>
                <a:gd name="connsiteY1" fmla="*/ 12519 h 193651"/>
                <a:gd name="connsiteX2" fmla="*/ 6420 w 337071"/>
                <a:gd name="connsiteY2" fmla="*/ 12288 h 193651"/>
                <a:gd name="connsiteX3" fmla="*/ 9631 w 337071"/>
                <a:gd name="connsiteY3" fmla="*/ 12433 h 193651"/>
                <a:gd name="connsiteX4" fmla="*/ 12841 w 337071"/>
                <a:gd name="connsiteY4" fmla="*/ 59462 h 193651"/>
                <a:gd name="connsiteX5" fmla="*/ 16051 w 337071"/>
                <a:gd name="connsiteY5" fmla="*/ 43590 h 193651"/>
                <a:gd name="connsiteX6" fmla="*/ 19261 w 337071"/>
                <a:gd name="connsiteY6" fmla="*/ 184810 h 193651"/>
                <a:gd name="connsiteX7" fmla="*/ 22471 w 337071"/>
                <a:gd name="connsiteY7" fmla="*/ 179837 h 193651"/>
                <a:gd name="connsiteX8" fmla="*/ 25682 w 337071"/>
                <a:gd name="connsiteY8" fmla="*/ 185994 h 193651"/>
                <a:gd name="connsiteX9" fmla="*/ 28892 w 337071"/>
                <a:gd name="connsiteY9" fmla="*/ 188184 h 193651"/>
                <a:gd name="connsiteX10" fmla="*/ 32102 w 337071"/>
                <a:gd name="connsiteY10" fmla="*/ 167470 h 193651"/>
                <a:gd name="connsiteX11" fmla="*/ 35312 w 337071"/>
                <a:gd name="connsiteY11" fmla="*/ 188123 h 193651"/>
                <a:gd name="connsiteX12" fmla="*/ 38522 w 337071"/>
                <a:gd name="connsiteY12" fmla="*/ 190414 h 193651"/>
                <a:gd name="connsiteX13" fmla="*/ 41733 w 337071"/>
                <a:gd name="connsiteY13" fmla="*/ 185523 h 193651"/>
                <a:gd name="connsiteX14" fmla="*/ 44943 w 337071"/>
                <a:gd name="connsiteY14" fmla="*/ 183059 h 193651"/>
                <a:gd name="connsiteX15" fmla="*/ 48153 w 337071"/>
                <a:gd name="connsiteY15" fmla="*/ 167817 h 193651"/>
                <a:gd name="connsiteX16" fmla="*/ 51363 w 337071"/>
                <a:gd name="connsiteY16" fmla="*/ 193652 h 193651"/>
                <a:gd name="connsiteX17" fmla="*/ 54573 w 337071"/>
                <a:gd name="connsiteY17" fmla="*/ 193652 h 193651"/>
                <a:gd name="connsiteX18" fmla="*/ 57784 w 337071"/>
                <a:gd name="connsiteY18" fmla="*/ 193652 h 193651"/>
                <a:gd name="connsiteX19" fmla="*/ 60994 w 337071"/>
                <a:gd name="connsiteY19" fmla="*/ 178704 h 193651"/>
                <a:gd name="connsiteX20" fmla="*/ 64204 w 337071"/>
                <a:gd name="connsiteY20" fmla="*/ 159467 h 193651"/>
                <a:gd name="connsiteX21" fmla="*/ 67414 w 337071"/>
                <a:gd name="connsiteY21" fmla="*/ 183471 h 193651"/>
                <a:gd name="connsiteX22" fmla="*/ 70625 w 337071"/>
                <a:gd name="connsiteY22" fmla="*/ 138279 h 193651"/>
                <a:gd name="connsiteX23" fmla="*/ 73835 w 337071"/>
                <a:gd name="connsiteY23" fmla="*/ 193652 h 193651"/>
                <a:gd name="connsiteX24" fmla="*/ 77045 w 337071"/>
                <a:gd name="connsiteY24" fmla="*/ 188702 h 193651"/>
                <a:gd name="connsiteX25" fmla="*/ 80255 w 337071"/>
                <a:gd name="connsiteY25" fmla="*/ 192179 h 193651"/>
                <a:gd name="connsiteX26" fmla="*/ 83465 w 337071"/>
                <a:gd name="connsiteY26" fmla="*/ 192502 h 193651"/>
                <a:gd name="connsiteX27" fmla="*/ 86676 w 337071"/>
                <a:gd name="connsiteY27" fmla="*/ 193652 h 193651"/>
                <a:gd name="connsiteX28" fmla="*/ 89886 w 337071"/>
                <a:gd name="connsiteY28" fmla="*/ 191019 h 193651"/>
                <a:gd name="connsiteX29" fmla="*/ 93096 w 337071"/>
                <a:gd name="connsiteY29" fmla="*/ 182443 h 193651"/>
                <a:gd name="connsiteX30" fmla="*/ 96306 w 337071"/>
                <a:gd name="connsiteY30" fmla="*/ 191160 h 193651"/>
                <a:gd name="connsiteX31" fmla="*/ 99516 w 337071"/>
                <a:gd name="connsiteY31" fmla="*/ 167023 h 193651"/>
                <a:gd name="connsiteX32" fmla="*/ 102727 w 337071"/>
                <a:gd name="connsiteY32" fmla="*/ 191862 h 193651"/>
                <a:gd name="connsiteX33" fmla="*/ 105937 w 337071"/>
                <a:gd name="connsiteY33" fmla="*/ 188458 h 193651"/>
                <a:gd name="connsiteX34" fmla="*/ 109147 w 337071"/>
                <a:gd name="connsiteY34" fmla="*/ 143770 h 193651"/>
                <a:gd name="connsiteX35" fmla="*/ 112357 w 337071"/>
                <a:gd name="connsiteY35" fmla="*/ 193652 h 193651"/>
                <a:gd name="connsiteX36" fmla="*/ 115567 w 337071"/>
                <a:gd name="connsiteY36" fmla="*/ 190173 h 193651"/>
                <a:gd name="connsiteX37" fmla="*/ 118778 w 337071"/>
                <a:gd name="connsiteY37" fmla="*/ 193652 h 193651"/>
                <a:gd name="connsiteX38" fmla="*/ 121988 w 337071"/>
                <a:gd name="connsiteY38" fmla="*/ 193652 h 193651"/>
                <a:gd name="connsiteX39" fmla="*/ 125198 w 337071"/>
                <a:gd name="connsiteY39" fmla="*/ 113175 h 193651"/>
                <a:gd name="connsiteX40" fmla="*/ 128408 w 337071"/>
                <a:gd name="connsiteY40" fmla="*/ 188421 h 193651"/>
                <a:gd name="connsiteX41" fmla="*/ 131618 w 337071"/>
                <a:gd name="connsiteY41" fmla="*/ 192229 h 193651"/>
                <a:gd name="connsiteX42" fmla="*/ 134829 w 337071"/>
                <a:gd name="connsiteY42" fmla="*/ 192514 h 193651"/>
                <a:gd name="connsiteX43" fmla="*/ 138039 w 337071"/>
                <a:gd name="connsiteY43" fmla="*/ 192551 h 193651"/>
                <a:gd name="connsiteX44" fmla="*/ 141249 w 337071"/>
                <a:gd name="connsiteY44" fmla="*/ 43671 h 193651"/>
                <a:gd name="connsiteX45" fmla="*/ 144459 w 337071"/>
                <a:gd name="connsiteY45" fmla="*/ 8633 h 193651"/>
                <a:gd name="connsiteX46" fmla="*/ 147669 w 337071"/>
                <a:gd name="connsiteY46" fmla="*/ 190023 h 193651"/>
                <a:gd name="connsiteX47" fmla="*/ 150880 w 337071"/>
                <a:gd name="connsiteY47" fmla="*/ 189012 h 193651"/>
                <a:gd name="connsiteX48" fmla="*/ 154090 w 337071"/>
                <a:gd name="connsiteY48" fmla="*/ 191079 h 193651"/>
                <a:gd name="connsiteX49" fmla="*/ 157300 w 337071"/>
                <a:gd name="connsiteY49" fmla="*/ 125883 h 193651"/>
                <a:gd name="connsiteX50" fmla="*/ 160510 w 337071"/>
                <a:gd name="connsiteY50" fmla="*/ 188064 h 193651"/>
                <a:gd name="connsiteX51" fmla="*/ 163721 w 337071"/>
                <a:gd name="connsiteY51" fmla="*/ 192318 h 193651"/>
                <a:gd name="connsiteX52" fmla="*/ 166931 w 337071"/>
                <a:gd name="connsiteY52" fmla="*/ 176587 h 193651"/>
                <a:gd name="connsiteX53" fmla="*/ 170141 w 337071"/>
                <a:gd name="connsiteY53" fmla="*/ 193652 h 193651"/>
                <a:gd name="connsiteX54" fmla="*/ 173351 w 337071"/>
                <a:gd name="connsiteY54" fmla="*/ 193652 h 193651"/>
                <a:gd name="connsiteX55" fmla="*/ 176561 w 337071"/>
                <a:gd name="connsiteY55" fmla="*/ 182129 h 193651"/>
                <a:gd name="connsiteX56" fmla="*/ 179772 w 337071"/>
                <a:gd name="connsiteY56" fmla="*/ 193368 h 193651"/>
                <a:gd name="connsiteX57" fmla="*/ 182982 w 337071"/>
                <a:gd name="connsiteY57" fmla="*/ 175134 h 193651"/>
                <a:gd name="connsiteX58" fmla="*/ 186192 w 337071"/>
                <a:gd name="connsiteY58" fmla="*/ 193652 h 193651"/>
                <a:gd name="connsiteX59" fmla="*/ 189402 w 337071"/>
                <a:gd name="connsiteY59" fmla="*/ 193652 h 193651"/>
                <a:gd name="connsiteX60" fmla="*/ 192612 w 337071"/>
                <a:gd name="connsiteY60" fmla="*/ 193652 h 193651"/>
                <a:gd name="connsiteX61" fmla="*/ 195823 w 337071"/>
                <a:gd name="connsiteY61" fmla="*/ 193652 h 193651"/>
                <a:gd name="connsiteX62" fmla="*/ 199033 w 337071"/>
                <a:gd name="connsiteY62" fmla="*/ 191583 h 193651"/>
                <a:gd name="connsiteX63" fmla="*/ 202243 w 337071"/>
                <a:gd name="connsiteY63" fmla="*/ 177468 h 193651"/>
                <a:gd name="connsiteX64" fmla="*/ 205453 w 337071"/>
                <a:gd name="connsiteY64" fmla="*/ 193652 h 193651"/>
                <a:gd name="connsiteX65" fmla="*/ 208663 w 337071"/>
                <a:gd name="connsiteY65" fmla="*/ 174302 h 193651"/>
                <a:gd name="connsiteX66" fmla="*/ 211874 w 337071"/>
                <a:gd name="connsiteY66" fmla="*/ 181807 h 193651"/>
                <a:gd name="connsiteX67" fmla="*/ 215084 w 337071"/>
                <a:gd name="connsiteY67" fmla="*/ 171821 h 193651"/>
                <a:gd name="connsiteX68" fmla="*/ 218294 w 337071"/>
                <a:gd name="connsiteY68" fmla="*/ 183902 h 193651"/>
                <a:gd name="connsiteX69" fmla="*/ 221504 w 337071"/>
                <a:gd name="connsiteY69" fmla="*/ 193652 h 193651"/>
                <a:gd name="connsiteX70" fmla="*/ 224714 w 337071"/>
                <a:gd name="connsiteY70" fmla="*/ 181718 h 193651"/>
                <a:gd name="connsiteX71" fmla="*/ 227925 w 337071"/>
                <a:gd name="connsiteY71" fmla="*/ 119916 h 193651"/>
                <a:gd name="connsiteX72" fmla="*/ 231135 w 337071"/>
                <a:gd name="connsiteY72" fmla="*/ 164982 h 193651"/>
                <a:gd name="connsiteX73" fmla="*/ 234345 w 337071"/>
                <a:gd name="connsiteY73" fmla="*/ 177133 h 193651"/>
                <a:gd name="connsiteX74" fmla="*/ 237555 w 337071"/>
                <a:gd name="connsiteY74" fmla="*/ 188663 h 193651"/>
                <a:gd name="connsiteX75" fmla="*/ 240765 w 337071"/>
                <a:gd name="connsiteY75" fmla="*/ 185722 h 193651"/>
                <a:gd name="connsiteX76" fmla="*/ 243976 w 337071"/>
                <a:gd name="connsiteY76" fmla="*/ 176130 h 193651"/>
                <a:gd name="connsiteX77" fmla="*/ 247186 w 337071"/>
                <a:gd name="connsiteY77" fmla="*/ 185278 h 193651"/>
                <a:gd name="connsiteX78" fmla="*/ 250396 w 337071"/>
                <a:gd name="connsiteY78" fmla="*/ 187449 h 193651"/>
                <a:gd name="connsiteX79" fmla="*/ 253606 w 337071"/>
                <a:gd name="connsiteY79" fmla="*/ 193009 h 193651"/>
                <a:gd name="connsiteX80" fmla="*/ 256816 w 337071"/>
                <a:gd name="connsiteY80" fmla="*/ 155121 h 193651"/>
                <a:gd name="connsiteX81" fmla="*/ 260027 w 337071"/>
                <a:gd name="connsiteY81" fmla="*/ 178709 h 193651"/>
                <a:gd name="connsiteX82" fmla="*/ 263237 w 337071"/>
                <a:gd name="connsiteY82" fmla="*/ 181208 h 193651"/>
                <a:gd name="connsiteX83" fmla="*/ 266447 w 337071"/>
                <a:gd name="connsiteY83" fmla="*/ 188630 h 193651"/>
                <a:gd name="connsiteX84" fmla="*/ 269657 w 337071"/>
                <a:gd name="connsiteY84" fmla="*/ 193652 h 193651"/>
                <a:gd name="connsiteX85" fmla="*/ 272867 w 337071"/>
                <a:gd name="connsiteY85" fmla="*/ 192918 h 193651"/>
                <a:gd name="connsiteX86" fmla="*/ 276078 w 337071"/>
                <a:gd name="connsiteY86" fmla="*/ 179128 h 193651"/>
                <a:gd name="connsiteX87" fmla="*/ 279288 w 337071"/>
                <a:gd name="connsiteY87" fmla="*/ 173119 h 193651"/>
                <a:gd name="connsiteX88" fmla="*/ 282498 w 337071"/>
                <a:gd name="connsiteY88" fmla="*/ 178084 h 193651"/>
                <a:gd name="connsiteX89" fmla="*/ 285708 w 337071"/>
                <a:gd name="connsiteY89" fmla="*/ 1899 h 193651"/>
                <a:gd name="connsiteX90" fmla="*/ 288919 w 337071"/>
                <a:gd name="connsiteY90" fmla="*/ 0 h 193651"/>
                <a:gd name="connsiteX91" fmla="*/ 292129 w 337071"/>
                <a:gd name="connsiteY91" fmla="*/ 451 h 193651"/>
                <a:gd name="connsiteX92" fmla="*/ 295339 w 337071"/>
                <a:gd name="connsiteY92" fmla="*/ 541 h 193651"/>
                <a:gd name="connsiteX93" fmla="*/ 298549 w 337071"/>
                <a:gd name="connsiteY93" fmla="*/ 54206 h 193651"/>
                <a:gd name="connsiteX94" fmla="*/ 301759 w 337071"/>
                <a:gd name="connsiteY94" fmla="*/ 18322 h 193651"/>
                <a:gd name="connsiteX95" fmla="*/ 304970 w 337071"/>
                <a:gd name="connsiteY95" fmla="*/ 9209 h 193651"/>
                <a:gd name="connsiteX96" fmla="*/ 308180 w 337071"/>
                <a:gd name="connsiteY96" fmla="*/ 29666 h 193651"/>
                <a:gd name="connsiteX97" fmla="*/ 311390 w 337071"/>
                <a:gd name="connsiteY97" fmla="*/ 7843 h 193651"/>
                <a:gd name="connsiteX98" fmla="*/ 314600 w 337071"/>
                <a:gd name="connsiteY98" fmla="*/ 24915 h 193651"/>
                <a:gd name="connsiteX99" fmla="*/ 317810 w 337071"/>
                <a:gd name="connsiteY99" fmla="*/ 38043 h 193651"/>
                <a:gd name="connsiteX100" fmla="*/ 321021 w 337071"/>
                <a:gd name="connsiteY100" fmla="*/ 50168 h 193651"/>
                <a:gd name="connsiteX101" fmla="*/ 324231 w 337071"/>
                <a:gd name="connsiteY101" fmla="*/ 40870 h 193651"/>
                <a:gd name="connsiteX102" fmla="*/ 327441 w 337071"/>
                <a:gd name="connsiteY102" fmla="*/ 22107 h 193651"/>
                <a:gd name="connsiteX103" fmla="*/ 330651 w 337071"/>
                <a:gd name="connsiteY103" fmla="*/ 50076 h 193651"/>
                <a:gd name="connsiteX104" fmla="*/ 333861 w 337071"/>
                <a:gd name="connsiteY104" fmla="*/ 191900 h 193651"/>
                <a:gd name="connsiteX105" fmla="*/ 337072 w 337071"/>
                <a:gd name="connsiteY105" fmla="*/ 192268 h 19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37071" h="193651">
                  <a:moveTo>
                    <a:pt x="0" y="58951"/>
                  </a:moveTo>
                  <a:lnTo>
                    <a:pt x="3210" y="12519"/>
                  </a:lnTo>
                  <a:lnTo>
                    <a:pt x="6420" y="12288"/>
                  </a:lnTo>
                  <a:lnTo>
                    <a:pt x="9631" y="12433"/>
                  </a:lnTo>
                  <a:lnTo>
                    <a:pt x="12841" y="59462"/>
                  </a:lnTo>
                  <a:lnTo>
                    <a:pt x="16051" y="43590"/>
                  </a:lnTo>
                  <a:lnTo>
                    <a:pt x="19261" y="184810"/>
                  </a:lnTo>
                  <a:lnTo>
                    <a:pt x="22471" y="179837"/>
                  </a:lnTo>
                  <a:lnTo>
                    <a:pt x="25682" y="185994"/>
                  </a:lnTo>
                  <a:lnTo>
                    <a:pt x="28892" y="188184"/>
                  </a:lnTo>
                  <a:lnTo>
                    <a:pt x="32102" y="167470"/>
                  </a:lnTo>
                  <a:lnTo>
                    <a:pt x="35312" y="188123"/>
                  </a:lnTo>
                  <a:lnTo>
                    <a:pt x="38522" y="190414"/>
                  </a:lnTo>
                  <a:lnTo>
                    <a:pt x="41733" y="185523"/>
                  </a:lnTo>
                  <a:lnTo>
                    <a:pt x="44943" y="183059"/>
                  </a:lnTo>
                  <a:lnTo>
                    <a:pt x="48153" y="167817"/>
                  </a:lnTo>
                  <a:lnTo>
                    <a:pt x="51363" y="193652"/>
                  </a:lnTo>
                  <a:lnTo>
                    <a:pt x="54573" y="193652"/>
                  </a:lnTo>
                  <a:lnTo>
                    <a:pt x="57784" y="193652"/>
                  </a:lnTo>
                  <a:lnTo>
                    <a:pt x="60994" y="178704"/>
                  </a:lnTo>
                  <a:lnTo>
                    <a:pt x="64204" y="159467"/>
                  </a:lnTo>
                  <a:lnTo>
                    <a:pt x="67414" y="183471"/>
                  </a:lnTo>
                  <a:lnTo>
                    <a:pt x="70625" y="138279"/>
                  </a:lnTo>
                  <a:lnTo>
                    <a:pt x="73835" y="193652"/>
                  </a:lnTo>
                  <a:lnTo>
                    <a:pt x="77045" y="188702"/>
                  </a:lnTo>
                  <a:lnTo>
                    <a:pt x="80255" y="192179"/>
                  </a:lnTo>
                  <a:lnTo>
                    <a:pt x="83465" y="192502"/>
                  </a:lnTo>
                  <a:lnTo>
                    <a:pt x="86676" y="193652"/>
                  </a:lnTo>
                  <a:lnTo>
                    <a:pt x="89886" y="191019"/>
                  </a:lnTo>
                  <a:lnTo>
                    <a:pt x="93096" y="182443"/>
                  </a:lnTo>
                  <a:lnTo>
                    <a:pt x="96306" y="191160"/>
                  </a:lnTo>
                  <a:lnTo>
                    <a:pt x="99516" y="167023"/>
                  </a:lnTo>
                  <a:lnTo>
                    <a:pt x="102727" y="191862"/>
                  </a:lnTo>
                  <a:lnTo>
                    <a:pt x="105937" y="188458"/>
                  </a:lnTo>
                  <a:lnTo>
                    <a:pt x="109147" y="143770"/>
                  </a:lnTo>
                  <a:lnTo>
                    <a:pt x="112357" y="193652"/>
                  </a:lnTo>
                  <a:lnTo>
                    <a:pt x="115567" y="190173"/>
                  </a:lnTo>
                  <a:lnTo>
                    <a:pt x="118778" y="193652"/>
                  </a:lnTo>
                  <a:lnTo>
                    <a:pt x="121988" y="193652"/>
                  </a:lnTo>
                  <a:lnTo>
                    <a:pt x="125198" y="113175"/>
                  </a:lnTo>
                  <a:lnTo>
                    <a:pt x="128408" y="188421"/>
                  </a:lnTo>
                  <a:lnTo>
                    <a:pt x="131618" y="192229"/>
                  </a:lnTo>
                  <a:lnTo>
                    <a:pt x="134829" y="192514"/>
                  </a:lnTo>
                  <a:lnTo>
                    <a:pt x="138039" y="192551"/>
                  </a:lnTo>
                  <a:lnTo>
                    <a:pt x="141249" y="43671"/>
                  </a:lnTo>
                  <a:lnTo>
                    <a:pt x="144459" y="8633"/>
                  </a:lnTo>
                  <a:lnTo>
                    <a:pt x="147669" y="190023"/>
                  </a:lnTo>
                  <a:lnTo>
                    <a:pt x="150880" y="189012"/>
                  </a:lnTo>
                  <a:lnTo>
                    <a:pt x="154090" y="191079"/>
                  </a:lnTo>
                  <a:lnTo>
                    <a:pt x="157300" y="125883"/>
                  </a:lnTo>
                  <a:lnTo>
                    <a:pt x="160510" y="188064"/>
                  </a:lnTo>
                  <a:lnTo>
                    <a:pt x="163721" y="192318"/>
                  </a:lnTo>
                  <a:lnTo>
                    <a:pt x="166931" y="176587"/>
                  </a:lnTo>
                  <a:lnTo>
                    <a:pt x="170141" y="193652"/>
                  </a:lnTo>
                  <a:lnTo>
                    <a:pt x="173351" y="193652"/>
                  </a:lnTo>
                  <a:lnTo>
                    <a:pt x="176561" y="182129"/>
                  </a:lnTo>
                  <a:lnTo>
                    <a:pt x="179772" y="193368"/>
                  </a:lnTo>
                  <a:lnTo>
                    <a:pt x="182982" y="175134"/>
                  </a:lnTo>
                  <a:lnTo>
                    <a:pt x="186192" y="193652"/>
                  </a:lnTo>
                  <a:lnTo>
                    <a:pt x="189402" y="193652"/>
                  </a:lnTo>
                  <a:lnTo>
                    <a:pt x="192612" y="193652"/>
                  </a:lnTo>
                  <a:lnTo>
                    <a:pt x="195823" y="193652"/>
                  </a:lnTo>
                  <a:lnTo>
                    <a:pt x="199033" y="191583"/>
                  </a:lnTo>
                  <a:lnTo>
                    <a:pt x="202243" y="177468"/>
                  </a:lnTo>
                  <a:lnTo>
                    <a:pt x="205453" y="193652"/>
                  </a:lnTo>
                  <a:lnTo>
                    <a:pt x="208663" y="174302"/>
                  </a:lnTo>
                  <a:lnTo>
                    <a:pt x="211874" y="181807"/>
                  </a:lnTo>
                  <a:lnTo>
                    <a:pt x="215084" y="171821"/>
                  </a:lnTo>
                  <a:lnTo>
                    <a:pt x="218294" y="183902"/>
                  </a:lnTo>
                  <a:lnTo>
                    <a:pt x="221504" y="193652"/>
                  </a:lnTo>
                  <a:lnTo>
                    <a:pt x="224714" y="181718"/>
                  </a:lnTo>
                  <a:lnTo>
                    <a:pt x="227925" y="119916"/>
                  </a:lnTo>
                  <a:lnTo>
                    <a:pt x="231135" y="164982"/>
                  </a:lnTo>
                  <a:lnTo>
                    <a:pt x="234345" y="177133"/>
                  </a:lnTo>
                  <a:lnTo>
                    <a:pt x="237555" y="188663"/>
                  </a:lnTo>
                  <a:lnTo>
                    <a:pt x="240765" y="185722"/>
                  </a:lnTo>
                  <a:lnTo>
                    <a:pt x="243976" y="176130"/>
                  </a:lnTo>
                  <a:lnTo>
                    <a:pt x="247186" y="185278"/>
                  </a:lnTo>
                  <a:lnTo>
                    <a:pt x="250396" y="187449"/>
                  </a:lnTo>
                  <a:lnTo>
                    <a:pt x="253606" y="193009"/>
                  </a:lnTo>
                  <a:lnTo>
                    <a:pt x="256816" y="155121"/>
                  </a:lnTo>
                  <a:lnTo>
                    <a:pt x="260027" y="178709"/>
                  </a:lnTo>
                  <a:lnTo>
                    <a:pt x="263237" y="181208"/>
                  </a:lnTo>
                  <a:lnTo>
                    <a:pt x="266447" y="188630"/>
                  </a:lnTo>
                  <a:lnTo>
                    <a:pt x="269657" y="193652"/>
                  </a:lnTo>
                  <a:lnTo>
                    <a:pt x="272867" y="192918"/>
                  </a:lnTo>
                  <a:lnTo>
                    <a:pt x="276078" y="179128"/>
                  </a:lnTo>
                  <a:lnTo>
                    <a:pt x="279288" y="173119"/>
                  </a:lnTo>
                  <a:lnTo>
                    <a:pt x="282498" y="178084"/>
                  </a:lnTo>
                  <a:lnTo>
                    <a:pt x="285708" y="1899"/>
                  </a:lnTo>
                  <a:lnTo>
                    <a:pt x="288919" y="0"/>
                  </a:lnTo>
                  <a:lnTo>
                    <a:pt x="292129" y="451"/>
                  </a:lnTo>
                  <a:lnTo>
                    <a:pt x="295339" y="541"/>
                  </a:lnTo>
                  <a:lnTo>
                    <a:pt x="298549" y="54206"/>
                  </a:lnTo>
                  <a:lnTo>
                    <a:pt x="301759" y="18322"/>
                  </a:lnTo>
                  <a:lnTo>
                    <a:pt x="304970" y="9209"/>
                  </a:lnTo>
                  <a:lnTo>
                    <a:pt x="308180" y="29666"/>
                  </a:lnTo>
                  <a:lnTo>
                    <a:pt x="311390" y="7843"/>
                  </a:lnTo>
                  <a:lnTo>
                    <a:pt x="314600" y="24915"/>
                  </a:lnTo>
                  <a:lnTo>
                    <a:pt x="317810" y="38043"/>
                  </a:lnTo>
                  <a:lnTo>
                    <a:pt x="321021" y="50168"/>
                  </a:lnTo>
                  <a:lnTo>
                    <a:pt x="324231" y="40870"/>
                  </a:lnTo>
                  <a:lnTo>
                    <a:pt x="327441" y="22107"/>
                  </a:lnTo>
                  <a:lnTo>
                    <a:pt x="330651" y="50076"/>
                  </a:lnTo>
                  <a:lnTo>
                    <a:pt x="333861" y="191900"/>
                  </a:lnTo>
                  <a:lnTo>
                    <a:pt x="337072" y="192268"/>
                  </a:lnTo>
                </a:path>
              </a:pathLst>
            </a:custGeom>
            <a:noFill/>
            <a:ln w="19050" cap="sq">
              <a:solidFill>
                <a:srgbClr val="857BB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1004" name="Freeform 1003">
            <a:extLst>
              <a:ext uri="{FF2B5EF4-FFF2-40B4-BE49-F238E27FC236}">
                <a16:creationId xmlns:a16="http://schemas.microsoft.com/office/drawing/2014/main" id="{AB7A7B45-8947-0967-C647-0A062FB14F4B}"/>
              </a:ext>
            </a:extLst>
          </p:cNvPr>
          <p:cNvSpPr/>
          <p:nvPr/>
        </p:nvSpPr>
        <p:spPr>
          <a:xfrm>
            <a:off x="3892735" y="5397767"/>
            <a:ext cx="1398917" cy="948321"/>
          </a:xfrm>
          <a:custGeom>
            <a:avLst/>
            <a:gdLst>
              <a:gd name="connsiteX0" fmla="*/ 0 w 1398917"/>
              <a:gd name="connsiteY0" fmla="*/ 948322 h 948321"/>
              <a:gd name="connsiteX1" fmla="*/ 1398918 w 1398917"/>
              <a:gd name="connsiteY1" fmla="*/ 948322 h 948321"/>
              <a:gd name="connsiteX2" fmla="*/ 1398918 w 1398917"/>
              <a:gd name="connsiteY2" fmla="*/ 0 h 948321"/>
              <a:gd name="connsiteX3" fmla="*/ 0 w 1398917"/>
              <a:gd name="connsiteY3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917" h="948321">
                <a:moveTo>
                  <a:pt x="0" y="948322"/>
                </a:moveTo>
                <a:lnTo>
                  <a:pt x="1398918" y="948322"/>
                </a:lnTo>
                <a:lnTo>
                  <a:pt x="13989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05" name="Freeform 1004">
            <a:extLst>
              <a:ext uri="{FF2B5EF4-FFF2-40B4-BE49-F238E27FC236}">
                <a16:creationId xmlns:a16="http://schemas.microsoft.com/office/drawing/2014/main" id="{56BBED16-EC12-AD4D-8CEF-1C55A95B3A25}"/>
              </a:ext>
            </a:extLst>
          </p:cNvPr>
          <p:cNvSpPr/>
          <p:nvPr/>
        </p:nvSpPr>
        <p:spPr>
          <a:xfrm>
            <a:off x="4985836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06" name="Freeform 1005">
            <a:extLst>
              <a:ext uri="{FF2B5EF4-FFF2-40B4-BE49-F238E27FC236}">
                <a16:creationId xmlns:a16="http://schemas.microsoft.com/office/drawing/2014/main" id="{70C328FE-F680-6447-CF5D-AB8DBC77A18D}"/>
              </a:ext>
            </a:extLst>
          </p:cNvPr>
          <p:cNvSpPr/>
          <p:nvPr/>
        </p:nvSpPr>
        <p:spPr>
          <a:xfrm>
            <a:off x="4997939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07" name="Freeform 1006">
            <a:extLst>
              <a:ext uri="{FF2B5EF4-FFF2-40B4-BE49-F238E27FC236}">
                <a16:creationId xmlns:a16="http://schemas.microsoft.com/office/drawing/2014/main" id="{B3678F80-2E35-80B2-A65C-31A2D9BBF60A}"/>
              </a:ext>
            </a:extLst>
          </p:cNvPr>
          <p:cNvSpPr/>
          <p:nvPr/>
        </p:nvSpPr>
        <p:spPr>
          <a:xfrm>
            <a:off x="5010055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08" name="Freeform 1007">
            <a:extLst>
              <a:ext uri="{FF2B5EF4-FFF2-40B4-BE49-F238E27FC236}">
                <a16:creationId xmlns:a16="http://schemas.microsoft.com/office/drawing/2014/main" id="{5433C637-C7EC-846C-A61E-4CB91FC2352E}"/>
              </a:ext>
            </a:extLst>
          </p:cNvPr>
          <p:cNvSpPr/>
          <p:nvPr/>
        </p:nvSpPr>
        <p:spPr>
          <a:xfrm>
            <a:off x="5022170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09" name="Freeform 1008">
            <a:extLst>
              <a:ext uri="{FF2B5EF4-FFF2-40B4-BE49-F238E27FC236}">
                <a16:creationId xmlns:a16="http://schemas.microsoft.com/office/drawing/2014/main" id="{83CF0432-F1AB-8E4F-86B1-AFFEBD9C238B}"/>
              </a:ext>
            </a:extLst>
          </p:cNvPr>
          <p:cNvSpPr/>
          <p:nvPr/>
        </p:nvSpPr>
        <p:spPr>
          <a:xfrm>
            <a:off x="5034273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0" name="Freeform 1009">
            <a:extLst>
              <a:ext uri="{FF2B5EF4-FFF2-40B4-BE49-F238E27FC236}">
                <a16:creationId xmlns:a16="http://schemas.microsoft.com/office/drawing/2014/main" id="{B5D830A1-B3A1-824D-9348-5011181479B2}"/>
              </a:ext>
            </a:extLst>
          </p:cNvPr>
          <p:cNvSpPr/>
          <p:nvPr/>
        </p:nvSpPr>
        <p:spPr>
          <a:xfrm>
            <a:off x="5046389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1" name="Freeform 1010">
            <a:extLst>
              <a:ext uri="{FF2B5EF4-FFF2-40B4-BE49-F238E27FC236}">
                <a16:creationId xmlns:a16="http://schemas.microsoft.com/office/drawing/2014/main" id="{71AE0C9B-723E-4206-6894-365D86A514AB}"/>
              </a:ext>
            </a:extLst>
          </p:cNvPr>
          <p:cNvSpPr/>
          <p:nvPr/>
        </p:nvSpPr>
        <p:spPr>
          <a:xfrm>
            <a:off x="5058505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2" name="Freeform 1011">
            <a:extLst>
              <a:ext uri="{FF2B5EF4-FFF2-40B4-BE49-F238E27FC236}">
                <a16:creationId xmlns:a16="http://schemas.microsoft.com/office/drawing/2014/main" id="{19631FD2-B9C6-D12A-4D4B-DBB0EB5A98F0}"/>
              </a:ext>
            </a:extLst>
          </p:cNvPr>
          <p:cNvSpPr/>
          <p:nvPr/>
        </p:nvSpPr>
        <p:spPr>
          <a:xfrm>
            <a:off x="5070608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3" name="Freeform 1012">
            <a:extLst>
              <a:ext uri="{FF2B5EF4-FFF2-40B4-BE49-F238E27FC236}">
                <a16:creationId xmlns:a16="http://schemas.microsoft.com/office/drawing/2014/main" id="{B722757A-4488-258B-B7FE-1EF994B018E2}"/>
              </a:ext>
            </a:extLst>
          </p:cNvPr>
          <p:cNvSpPr/>
          <p:nvPr/>
        </p:nvSpPr>
        <p:spPr>
          <a:xfrm>
            <a:off x="5082724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4" name="Freeform 1013">
            <a:extLst>
              <a:ext uri="{FF2B5EF4-FFF2-40B4-BE49-F238E27FC236}">
                <a16:creationId xmlns:a16="http://schemas.microsoft.com/office/drawing/2014/main" id="{2421CCB6-F487-81BD-9836-F634B4D86F52}"/>
              </a:ext>
            </a:extLst>
          </p:cNvPr>
          <p:cNvSpPr/>
          <p:nvPr/>
        </p:nvSpPr>
        <p:spPr>
          <a:xfrm>
            <a:off x="5094840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5" name="Freeform 1014">
            <a:extLst>
              <a:ext uri="{FF2B5EF4-FFF2-40B4-BE49-F238E27FC236}">
                <a16:creationId xmlns:a16="http://schemas.microsoft.com/office/drawing/2014/main" id="{E8F62272-2752-CAB4-3973-C342DBCA2A6A}"/>
              </a:ext>
            </a:extLst>
          </p:cNvPr>
          <p:cNvSpPr/>
          <p:nvPr/>
        </p:nvSpPr>
        <p:spPr>
          <a:xfrm>
            <a:off x="5106943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6" name="Freeform 1015">
            <a:extLst>
              <a:ext uri="{FF2B5EF4-FFF2-40B4-BE49-F238E27FC236}">
                <a16:creationId xmlns:a16="http://schemas.microsoft.com/office/drawing/2014/main" id="{A741ECEE-6631-E011-97A6-86D3A3307E14}"/>
              </a:ext>
            </a:extLst>
          </p:cNvPr>
          <p:cNvSpPr/>
          <p:nvPr/>
        </p:nvSpPr>
        <p:spPr>
          <a:xfrm>
            <a:off x="5119059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7" name="Freeform 1016">
            <a:extLst>
              <a:ext uri="{FF2B5EF4-FFF2-40B4-BE49-F238E27FC236}">
                <a16:creationId xmlns:a16="http://schemas.microsoft.com/office/drawing/2014/main" id="{2D32DFDB-65CC-59A9-6653-0E48862C2E85}"/>
              </a:ext>
            </a:extLst>
          </p:cNvPr>
          <p:cNvSpPr/>
          <p:nvPr/>
        </p:nvSpPr>
        <p:spPr>
          <a:xfrm>
            <a:off x="5131175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8" name="Freeform 1017">
            <a:extLst>
              <a:ext uri="{FF2B5EF4-FFF2-40B4-BE49-F238E27FC236}">
                <a16:creationId xmlns:a16="http://schemas.microsoft.com/office/drawing/2014/main" id="{B64039F6-6059-01DA-7A7A-45D531070F88}"/>
              </a:ext>
            </a:extLst>
          </p:cNvPr>
          <p:cNvSpPr/>
          <p:nvPr/>
        </p:nvSpPr>
        <p:spPr>
          <a:xfrm>
            <a:off x="5143290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19" name="Freeform 1018">
            <a:extLst>
              <a:ext uri="{FF2B5EF4-FFF2-40B4-BE49-F238E27FC236}">
                <a16:creationId xmlns:a16="http://schemas.microsoft.com/office/drawing/2014/main" id="{7AE9EC26-25CF-B508-DF94-A1F6F5A35839}"/>
              </a:ext>
            </a:extLst>
          </p:cNvPr>
          <p:cNvSpPr/>
          <p:nvPr/>
        </p:nvSpPr>
        <p:spPr>
          <a:xfrm>
            <a:off x="5155393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20" name="Freeform 1019">
            <a:extLst>
              <a:ext uri="{FF2B5EF4-FFF2-40B4-BE49-F238E27FC236}">
                <a16:creationId xmlns:a16="http://schemas.microsoft.com/office/drawing/2014/main" id="{41F370DF-A32C-0970-7F26-0CB2A2BBB810}"/>
              </a:ext>
            </a:extLst>
          </p:cNvPr>
          <p:cNvSpPr/>
          <p:nvPr/>
        </p:nvSpPr>
        <p:spPr>
          <a:xfrm>
            <a:off x="5167509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21" name="Freeform 1020">
            <a:extLst>
              <a:ext uri="{FF2B5EF4-FFF2-40B4-BE49-F238E27FC236}">
                <a16:creationId xmlns:a16="http://schemas.microsoft.com/office/drawing/2014/main" id="{8B9E1C11-782E-4247-5F4F-411C8BA8F7F5}"/>
              </a:ext>
            </a:extLst>
          </p:cNvPr>
          <p:cNvSpPr/>
          <p:nvPr/>
        </p:nvSpPr>
        <p:spPr>
          <a:xfrm>
            <a:off x="5179625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22" name="Freeform 1021">
            <a:extLst>
              <a:ext uri="{FF2B5EF4-FFF2-40B4-BE49-F238E27FC236}">
                <a16:creationId xmlns:a16="http://schemas.microsoft.com/office/drawing/2014/main" id="{D7C41CC0-DBF8-ECB7-9C50-A66FB7CA6B1F}"/>
              </a:ext>
            </a:extLst>
          </p:cNvPr>
          <p:cNvSpPr/>
          <p:nvPr/>
        </p:nvSpPr>
        <p:spPr>
          <a:xfrm>
            <a:off x="5191728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23" name="Freeform 1022">
            <a:extLst>
              <a:ext uri="{FF2B5EF4-FFF2-40B4-BE49-F238E27FC236}">
                <a16:creationId xmlns:a16="http://schemas.microsoft.com/office/drawing/2014/main" id="{437F6E03-6FAD-B89F-EB89-4E041F812355}"/>
              </a:ext>
            </a:extLst>
          </p:cNvPr>
          <p:cNvSpPr/>
          <p:nvPr/>
        </p:nvSpPr>
        <p:spPr>
          <a:xfrm>
            <a:off x="5203844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24" name="Freeform 1023">
            <a:extLst>
              <a:ext uri="{FF2B5EF4-FFF2-40B4-BE49-F238E27FC236}">
                <a16:creationId xmlns:a16="http://schemas.microsoft.com/office/drawing/2014/main" id="{E30C6870-44FA-AFFE-50C3-F6F8964198ED}"/>
              </a:ext>
            </a:extLst>
          </p:cNvPr>
          <p:cNvSpPr/>
          <p:nvPr/>
        </p:nvSpPr>
        <p:spPr>
          <a:xfrm>
            <a:off x="5215960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grpSp>
        <p:nvGrpSpPr>
          <p:cNvPr id="1025" name="Graphic 1585">
            <a:extLst>
              <a:ext uri="{FF2B5EF4-FFF2-40B4-BE49-F238E27FC236}">
                <a16:creationId xmlns:a16="http://schemas.microsoft.com/office/drawing/2014/main" id="{CD6A4CD5-F221-2FC4-F312-85EE30C8335D}"/>
              </a:ext>
            </a:extLst>
          </p:cNvPr>
          <p:cNvGrpSpPr/>
          <p:nvPr/>
        </p:nvGrpSpPr>
        <p:grpSpPr>
          <a:xfrm>
            <a:off x="3956323" y="6346089"/>
            <a:ext cx="1211187" cy="44450"/>
            <a:chOff x="-247164" y="5291315"/>
            <a:chExt cx="1211187" cy="44450"/>
          </a:xfrm>
          <a:solidFill>
            <a:srgbClr val="000000"/>
          </a:solidFill>
        </p:grpSpPr>
        <p:sp>
          <p:nvSpPr>
            <p:cNvPr id="1055" name="Freeform 1054">
              <a:extLst>
                <a:ext uri="{FF2B5EF4-FFF2-40B4-BE49-F238E27FC236}">
                  <a16:creationId xmlns:a16="http://schemas.microsoft.com/office/drawing/2014/main" id="{5A2B15E3-8FF1-B289-C76A-ED3D928CB04B}"/>
                </a:ext>
              </a:extLst>
            </p:cNvPr>
            <p:cNvSpPr/>
            <p:nvPr/>
          </p:nvSpPr>
          <p:spPr>
            <a:xfrm>
              <a:off x="-247164" y="5291315"/>
              <a:ext cx="12700" cy="44450"/>
            </a:xfrm>
            <a:custGeom>
              <a:avLst/>
              <a:gdLst>
                <a:gd name="connsiteX0" fmla="*/ 59 w 12700"/>
                <a:gd name="connsiteY0" fmla="*/ 273 h 44450"/>
                <a:gd name="connsiteX1" fmla="*/ 59 w 12700"/>
                <a:gd name="connsiteY1" fmla="*/ 44723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0" h="44450">
                  <a:moveTo>
                    <a:pt x="59" y="273"/>
                  </a:moveTo>
                  <a:lnTo>
                    <a:pt x="59" y="44723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56" name="Freeform 1055">
              <a:extLst>
                <a:ext uri="{FF2B5EF4-FFF2-40B4-BE49-F238E27FC236}">
                  <a16:creationId xmlns:a16="http://schemas.microsoft.com/office/drawing/2014/main" id="{98A708D8-F0D2-A13A-074D-969472AFA750}"/>
                </a:ext>
              </a:extLst>
            </p:cNvPr>
            <p:cNvSpPr/>
            <p:nvPr/>
          </p:nvSpPr>
          <p:spPr>
            <a:xfrm>
              <a:off x="358423" y="5291315"/>
              <a:ext cx="12700" cy="44450"/>
            </a:xfrm>
            <a:custGeom>
              <a:avLst/>
              <a:gdLst>
                <a:gd name="connsiteX0" fmla="*/ 107 w 12700"/>
                <a:gd name="connsiteY0" fmla="*/ 273 h 44450"/>
                <a:gd name="connsiteX1" fmla="*/ 107 w 12700"/>
                <a:gd name="connsiteY1" fmla="*/ 44723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0" h="44450">
                  <a:moveTo>
                    <a:pt x="107" y="273"/>
                  </a:moveTo>
                  <a:lnTo>
                    <a:pt x="107" y="44723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57" name="Freeform 1056">
              <a:extLst>
                <a:ext uri="{FF2B5EF4-FFF2-40B4-BE49-F238E27FC236}">
                  <a16:creationId xmlns:a16="http://schemas.microsoft.com/office/drawing/2014/main" id="{954D705B-3AC9-8031-9C7F-42E5EE749EBA}"/>
                </a:ext>
              </a:extLst>
            </p:cNvPr>
            <p:cNvSpPr/>
            <p:nvPr/>
          </p:nvSpPr>
          <p:spPr>
            <a:xfrm>
              <a:off x="964022" y="5291315"/>
              <a:ext cx="12700" cy="44450"/>
            </a:xfrm>
            <a:custGeom>
              <a:avLst/>
              <a:gdLst>
                <a:gd name="connsiteX0" fmla="*/ 155 w 12700"/>
                <a:gd name="connsiteY0" fmla="*/ 273 h 44450"/>
                <a:gd name="connsiteX1" fmla="*/ 155 w 12700"/>
                <a:gd name="connsiteY1" fmla="*/ 44723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0" h="44450">
                  <a:moveTo>
                    <a:pt x="155" y="273"/>
                  </a:moveTo>
                  <a:lnTo>
                    <a:pt x="155" y="44723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grpSp>
        <p:nvGrpSpPr>
          <p:cNvPr id="1033" name="Graphic 1585">
            <a:extLst>
              <a:ext uri="{FF2B5EF4-FFF2-40B4-BE49-F238E27FC236}">
                <a16:creationId xmlns:a16="http://schemas.microsoft.com/office/drawing/2014/main" id="{D653C1EB-41D0-D3D5-9900-85F314EAC91F}"/>
              </a:ext>
            </a:extLst>
          </p:cNvPr>
          <p:cNvGrpSpPr/>
          <p:nvPr/>
        </p:nvGrpSpPr>
        <p:grpSpPr>
          <a:xfrm>
            <a:off x="3716919" y="6247775"/>
            <a:ext cx="175815" cy="115276"/>
            <a:chOff x="-486568" y="5193001"/>
            <a:chExt cx="175815" cy="115276"/>
          </a:xfrm>
          <a:solidFill>
            <a:srgbClr val="000000"/>
          </a:solidFill>
        </p:grpSpPr>
        <p:sp>
          <p:nvSpPr>
            <p:cNvPr id="1053" name="Freeform 1052">
              <a:extLst>
                <a:ext uri="{FF2B5EF4-FFF2-40B4-BE49-F238E27FC236}">
                  <a16:creationId xmlns:a16="http://schemas.microsoft.com/office/drawing/2014/main" id="{A671E237-0E9F-1962-BC92-04AC12AE9B94}"/>
                </a:ext>
              </a:extLst>
            </p:cNvPr>
            <p:cNvSpPr/>
            <p:nvPr/>
          </p:nvSpPr>
          <p:spPr>
            <a:xfrm>
              <a:off x="-355202" y="5248198"/>
              <a:ext cx="44450" cy="12700"/>
            </a:xfrm>
            <a:custGeom>
              <a:avLst/>
              <a:gdLst>
                <a:gd name="connsiteX0" fmla="*/ 44504 w 44450"/>
                <a:gd name="connsiteY0" fmla="*/ 269 h 12700"/>
                <a:gd name="connsiteX1" fmla="*/ 54 w 44450"/>
                <a:gd name="connsiteY1" fmla="*/ 269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450" h="12700">
                  <a:moveTo>
                    <a:pt x="44504" y="269"/>
                  </a:moveTo>
                  <a:lnTo>
                    <a:pt x="54" y="269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054" name="Freeform 1053">
              <a:extLst>
                <a:ext uri="{FF2B5EF4-FFF2-40B4-BE49-F238E27FC236}">
                  <a16:creationId xmlns:a16="http://schemas.microsoft.com/office/drawing/2014/main" id="{5CD2564C-4F30-FB38-CB42-DB3FB482028C}"/>
                </a:ext>
              </a:extLst>
            </p:cNvPr>
            <p:cNvSpPr/>
            <p:nvPr/>
          </p:nvSpPr>
          <p:spPr>
            <a:xfrm flipV="1">
              <a:off x="-486568" y="5193001"/>
              <a:ext cx="76795" cy="115276"/>
            </a:xfrm>
            <a:custGeom>
              <a:avLst/>
              <a:gdLst>
                <a:gd name="connsiteX0" fmla="*/ 38397 w 76795"/>
                <a:gd name="connsiteY0" fmla="*/ 103603 h 115276"/>
                <a:gd name="connsiteX1" fmla="*/ 20943 w 76795"/>
                <a:gd name="connsiteY1" fmla="*/ 92173 h 115276"/>
                <a:gd name="connsiteX2" fmla="*/ 15109 w 76795"/>
                <a:gd name="connsiteY2" fmla="*/ 57835 h 115276"/>
                <a:gd name="connsiteX3" fmla="*/ 20943 w 76795"/>
                <a:gd name="connsiteY3" fmla="*/ 23569 h 115276"/>
                <a:gd name="connsiteX4" fmla="*/ 38397 w 76795"/>
                <a:gd name="connsiteY4" fmla="*/ 12139 h 115276"/>
                <a:gd name="connsiteX5" fmla="*/ 55923 w 76795"/>
                <a:gd name="connsiteY5" fmla="*/ 23569 h 115276"/>
                <a:gd name="connsiteX6" fmla="*/ 61781 w 76795"/>
                <a:gd name="connsiteY6" fmla="*/ 57835 h 115276"/>
                <a:gd name="connsiteX7" fmla="*/ 55923 w 76795"/>
                <a:gd name="connsiteY7" fmla="*/ 92173 h 115276"/>
                <a:gd name="connsiteX8" fmla="*/ 38397 w 76795"/>
                <a:gd name="connsiteY8" fmla="*/ 103603 h 115276"/>
                <a:gd name="connsiteX9" fmla="*/ 38397 w 76795"/>
                <a:gd name="connsiteY9" fmla="*/ 115509 h 115276"/>
                <a:gd name="connsiteX10" fmla="*/ 66949 w 76795"/>
                <a:gd name="connsiteY10" fmla="*/ 100722 h 115276"/>
                <a:gd name="connsiteX11" fmla="*/ 76807 w 76795"/>
                <a:gd name="connsiteY11" fmla="*/ 57835 h 115276"/>
                <a:gd name="connsiteX12" fmla="*/ 66949 w 76795"/>
                <a:gd name="connsiteY12" fmla="*/ 14997 h 115276"/>
                <a:gd name="connsiteX13" fmla="*/ 38397 w 76795"/>
                <a:gd name="connsiteY13" fmla="*/ 233 h 115276"/>
                <a:gd name="connsiteX14" fmla="*/ 9870 w 76795"/>
                <a:gd name="connsiteY14" fmla="*/ 14997 h 115276"/>
                <a:gd name="connsiteX15" fmla="*/ 12 w 76795"/>
                <a:gd name="connsiteY15" fmla="*/ 57835 h 115276"/>
                <a:gd name="connsiteX16" fmla="*/ 9870 w 76795"/>
                <a:gd name="connsiteY16" fmla="*/ 100722 h 115276"/>
                <a:gd name="connsiteX17" fmla="*/ 38397 w 76795"/>
                <a:gd name="connsiteY17" fmla="*/ 115509 h 11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795" h="115276">
                  <a:moveTo>
                    <a:pt x="38397" y="103603"/>
                  </a:moveTo>
                  <a:cubicBezTo>
                    <a:pt x="30666" y="103603"/>
                    <a:pt x="24848" y="99793"/>
                    <a:pt x="20943" y="92173"/>
                  </a:cubicBezTo>
                  <a:cubicBezTo>
                    <a:pt x="17054" y="84569"/>
                    <a:pt x="15109" y="73123"/>
                    <a:pt x="15109" y="57835"/>
                  </a:cubicBezTo>
                  <a:cubicBezTo>
                    <a:pt x="15109" y="42611"/>
                    <a:pt x="17054" y="31189"/>
                    <a:pt x="20943" y="23569"/>
                  </a:cubicBezTo>
                  <a:cubicBezTo>
                    <a:pt x="24848" y="15949"/>
                    <a:pt x="30666" y="12139"/>
                    <a:pt x="38397" y="12139"/>
                  </a:cubicBezTo>
                  <a:cubicBezTo>
                    <a:pt x="46192" y="12139"/>
                    <a:pt x="52034" y="15949"/>
                    <a:pt x="55923" y="23569"/>
                  </a:cubicBezTo>
                  <a:cubicBezTo>
                    <a:pt x="59829" y="31189"/>
                    <a:pt x="61781" y="42611"/>
                    <a:pt x="61781" y="57835"/>
                  </a:cubicBezTo>
                  <a:cubicBezTo>
                    <a:pt x="61781" y="73123"/>
                    <a:pt x="59829" y="84569"/>
                    <a:pt x="55923" y="92173"/>
                  </a:cubicBezTo>
                  <a:cubicBezTo>
                    <a:pt x="52034" y="99793"/>
                    <a:pt x="46192" y="103603"/>
                    <a:pt x="38397" y="103603"/>
                  </a:cubicBezTo>
                  <a:close/>
                  <a:moveTo>
                    <a:pt x="38397" y="115509"/>
                  </a:moveTo>
                  <a:cubicBezTo>
                    <a:pt x="50859" y="115509"/>
                    <a:pt x="60376" y="110580"/>
                    <a:pt x="66949" y="100722"/>
                  </a:cubicBezTo>
                  <a:cubicBezTo>
                    <a:pt x="73521" y="90879"/>
                    <a:pt x="76807" y="76584"/>
                    <a:pt x="76807" y="57835"/>
                  </a:cubicBezTo>
                  <a:cubicBezTo>
                    <a:pt x="76807" y="39135"/>
                    <a:pt x="73521" y="24855"/>
                    <a:pt x="66949" y="14997"/>
                  </a:cubicBezTo>
                  <a:cubicBezTo>
                    <a:pt x="60376" y="5154"/>
                    <a:pt x="50859" y="233"/>
                    <a:pt x="38397" y="233"/>
                  </a:cubicBezTo>
                  <a:cubicBezTo>
                    <a:pt x="25952" y="233"/>
                    <a:pt x="16442" y="5154"/>
                    <a:pt x="9870" y="14997"/>
                  </a:cubicBezTo>
                  <a:cubicBezTo>
                    <a:pt x="3298" y="24855"/>
                    <a:pt x="12" y="39135"/>
                    <a:pt x="12" y="57835"/>
                  </a:cubicBezTo>
                  <a:cubicBezTo>
                    <a:pt x="12" y="76584"/>
                    <a:pt x="3298" y="90879"/>
                    <a:pt x="9870" y="100722"/>
                  </a:cubicBezTo>
                  <a:cubicBezTo>
                    <a:pt x="16442" y="110580"/>
                    <a:pt x="25952" y="115509"/>
                    <a:pt x="38397" y="115509"/>
                  </a:cubicBezTo>
                  <a:close/>
                </a:path>
              </a:pathLst>
            </a:custGeom>
            <a:solidFill>
              <a:srgbClr val="000000"/>
            </a:solidFill>
            <a:ln w="1524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grpSp>
        <p:nvGrpSpPr>
          <p:cNvPr id="1034" name="Graphic 1585">
            <a:extLst>
              <a:ext uri="{FF2B5EF4-FFF2-40B4-BE49-F238E27FC236}">
                <a16:creationId xmlns:a16="http://schemas.microsoft.com/office/drawing/2014/main" id="{595790C3-1F77-4764-AA05-1F182C5C4AE4}"/>
              </a:ext>
            </a:extLst>
          </p:cNvPr>
          <p:cNvGrpSpPr/>
          <p:nvPr/>
        </p:nvGrpSpPr>
        <p:grpSpPr>
          <a:xfrm>
            <a:off x="3621669" y="5816724"/>
            <a:ext cx="271065" cy="115276"/>
            <a:chOff x="-581818" y="4761950"/>
            <a:chExt cx="271065" cy="115276"/>
          </a:xfrm>
          <a:solidFill>
            <a:srgbClr val="000000"/>
          </a:solidFill>
        </p:grpSpPr>
        <p:sp>
          <p:nvSpPr>
            <p:cNvPr id="1049" name="Freeform 1048">
              <a:extLst>
                <a:ext uri="{FF2B5EF4-FFF2-40B4-BE49-F238E27FC236}">
                  <a16:creationId xmlns:a16="http://schemas.microsoft.com/office/drawing/2014/main" id="{42425D0A-941D-8A72-7B1B-F0B9BD934427}"/>
                </a:ext>
              </a:extLst>
            </p:cNvPr>
            <p:cNvSpPr/>
            <p:nvPr/>
          </p:nvSpPr>
          <p:spPr>
            <a:xfrm>
              <a:off x="-355202" y="4817160"/>
              <a:ext cx="44450" cy="12700"/>
            </a:xfrm>
            <a:custGeom>
              <a:avLst/>
              <a:gdLst>
                <a:gd name="connsiteX0" fmla="*/ 44504 w 44450"/>
                <a:gd name="connsiteY0" fmla="*/ 235 h 12700"/>
                <a:gd name="connsiteX1" fmla="*/ 54 w 44450"/>
                <a:gd name="connsiteY1" fmla="*/ 235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450" h="12700">
                  <a:moveTo>
                    <a:pt x="44504" y="235"/>
                  </a:moveTo>
                  <a:lnTo>
                    <a:pt x="54" y="235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1050" name="Graphic 1585">
              <a:extLst>
                <a:ext uri="{FF2B5EF4-FFF2-40B4-BE49-F238E27FC236}">
                  <a16:creationId xmlns:a16="http://schemas.microsoft.com/office/drawing/2014/main" id="{B096B7AA-6069-DBEC-CB23-BC12481CD5F6}"/>
                </a:ext>
              </a:extLst>
            </p:cNvPr>
            <p:cNvGrpSpPr/>
            <p:nvPr/>
          </p:nvGrpSpPr>
          <p:grpSpPr>
            <a:xfrm>
              <a:off x="-581818" y="4761950"/>
              <a:ext cx="172042" cy="115276"/>
              <a:chOff x="-581818" y="4761950"/>
              <a:chExt cx="172042" cy="115276"/>
            </a:xfrm>
            <a:solidFill>
              <a:srgbClr val="000000"/>
            </a:solidFill>
          </p:grpSpPr>
          <p:sp>
            <p:nvSpPr>
              <p:cNvPr id="1051" name="Freeform 1050">
                <a:extLst>
                  <a:ext uri="{FF2B5EF4-FFF2-40B4-BE49-F238E27FC236}">
                    <a16:creationId xmlns:a16="http://schemas.microsoft.com/office/drawing/2014/main" id="{152BDE0A-61F7-47C1-4FC3-56F4D01159E8}"/>
                  </a:ext>
                </a:extLst>
              </p:cNvPr>
              <p:cNvSpPr/>
              <p:nvPr/>
            </p:nvSpPr>
            <p:spPr>
              <a:xfrm flipV="1">
                <a:off x="-581818" y="4763951"/>
                <a:ext cx="71889" cy="113275"/>
              </a:xfrm>
              <a:custGeom>
                <a:avLst/>
                <a:gdLst>
                  <a:gd name="connsiteX0" fmla="*/ 4696 w 71889"/>
                  <a:gd name="connsiteY0" fmla="*/ 113476 h 113275"/>
                  <a:gd name="connsiteX1" fmla="*/ 63703 w 71889"/>
                  <a:gd name="connsiteY1" fmla="*/ 113476 h 113275"/>
                  <a:gd name="connsiteX2" fmla="*/ 63703 w 71889"/>
                  <a:gd name="connsiteY2" fmla="*/ 100808 h 113275"/>
                  <a:gd name="connsiteX3" fmla="*/ 18459 w 71889"/>
                  <a:gd name="connsiteY3" fmla="*/ 100808 h 113275"/>
                  <a:gd name="connsiteX4" fmla="*/ 18459 w 71889"/>
                  <a:gd name="connsiteY4" fmla="*/ 73590 h 113275"/>
                  <a:gd name="connsiteX5" fmla="*/ 24984 w 71889"/>
                  <a:gd name="connsiteY5" fmla="*/ 75257 h 113275"/>
                  <a:gd name="connsiteX6" fmla="*/ 31556 w 71889"/>
                  <a:gd name="connsiteY6" fmla="*/ 75805 h 113275"/>
                  <a:gd name="connsiteX7" fmla="*/ 61012 w 71889"/>
                  <a:gd name="connsiteY7" fmla="*/ 65613 h 113275"/>
                  <a:gd name="connsiteX8" fmla="*/ 71895 w 71889"/>
                  <a:gd name="connsiteY8" fmla="*/ 38014 h 113275"/>
                  <a:gd name="connsiteX9" fmla="*/ 60726 w 71889"/>
                  <a:gd name="connsiteY9" fmla="*/ 10130 h 113275"/>
                  <a:gd name="connsiteX10" fmla="*/ 29246 w 71889"/>
                  <a:gd name="connsiteY10" fmla="*/ 200 h 113275"/>
                  <a:gd name="connsiteX11" fmla="*/ 14983 w 71889"/>
                  <a:gd name="connsiteY11" fmla="*/ 1390 h 113275"/>
                  <a:gd name="connsiteX12" fmla="*/ 5 w 71889"/>
                  <a:gd name="connsiteY12" fmla="*/ 4962 h 113275"/>
                  <a:gd name="connsiteX13" fmla="*/ 5 w 71889"/>
                  <a:gd name="connsiteY13" fmla="*/ 20083 h 113275"/>
                  <a:gd name="connsiteX14" fmla="*/ 13840 w 71889"/>
                  <a:gd name="connsiteY14" fmla="*/ 14654 h 113275"/>
                  <a:gd name="connsiteX15" fmla="*/ 28937 w 71889"/>
                  <a:gd name="connsiteY15" fmla="*/ 12868 h 113275"/>
                  <a:gd name="connsiteX16" fmla="*/ 49320 w 71889"/>
                  <a:gd name="connsiteY16" fmla="*/ 19631 h 113275"/>
                  <a:gd name="connsiteX17" fmla="*/ 56845 w 71889"/>
                  <a:gd name="connsiteY17" fmla="*/ 38014 h 113275"/>
                  <a:gd name="connsiteX18" fmla="*/ 49320 w 71889"/>
                  <a:gd name="connsiteY18" fmla="*/ 56374 h 113275"/>
                  <a:gd name="connsiteX19" fmla="*/ 28937 w 71889"/>
                  <a:gd name="connsiteY19" fmla="*/ 63160 h 113275"/>
                  <a:gd name="connsiteX20" fmla="*/ 16911 w 71889"/>
                  <a:gd name="connsiteY20" fmla="*/ 61827 h 113275"/>
                  <a:gd name="connsiteX21" fmla="*/ 4696 w 71889"/>
                  <a:gd name="connsiteY21" fmla="*/ 57659 h 113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889" h="113275">
                    <a:moveTo>
                      <a:pt x="4696" y="113476"/>
                    </a:moveTo>
                    <a:lnTo>
                      <a:pt x="63703" y="113476"/>
                    </a:lnTo>
                    <a:lnTo>
                      <a:pt x="63703" y="100808"/>
                    </a:lnTo>
                    <a:lnTo>
                      <a:pt x="18459" y="100808"/>
                    </a:lnTo>
                    <a:lnTo>
                      <a:pt x="18459" y="73590"/>
                    </a:lnTo>
                    <a:cubicBezTo>
                      <a:pt x="20634" y="74336"/>
                      <a:pt x="22809" y="74892"/>
                      <a:pt x="24984" y="75257"/>
                    </a:cubicBezTo>
                    <a:cubicBezTo>
                      <a:pt x="27175" y="75622"/>
                      <a:pt x="29365" y="75805"/>
                      <a:pt x="31556" y="75805"/>
                    </a:cubicBezTo>
                    <a:cubicBezTo>
                      <a:pt x="43955" y="75805"/>
                      <a:pt x="53773" y="72407"/>
                      <a:pt x="61012" y="65613"/>
                    </a:cubicBezTo>
                    <a:cubicBezTo>
                      <a:pt x="68267" y="58818"/>
                      <a:pt x="71895" y="49619"/>
                      <a:pt x="71895" y="38014"/>
                    </a:cubicBezTo>
                    <a:cubicBezTo>
                      <a:pt x="71895" y="26060"/>
                      <a:pt x="68172" y="16765"/>
                      <a:pt x="60726" y="10130"/>
                    </a:cubicBezTo>
                    <a:cubicBezTo>
                      <a:pt x="53281" y="3510"/>
                      <a:pt x="42788" y="200"/>
                      <a:pt x="29246" y="200"/>
                    </a:cubicBezTo>
                    <a:cubicBezTo>
                      <a:pt x="24579" y="200"/>
                      <a:pt x="19825" y="597"/>
                      <a:pt x="14983" y="1390"/>
                    </a:cubicBezTo>
                    <a:cubicBezTo>
                      <a:pt x="10157" y="2184"/>
                      <a:pt x="5164" y="3375"/>
                      <a:pt x="5" y="4962"/>
                    </a:cubicBezTo>
                    <a:lnTo>
                      <a:pt x="5" y="20083"/>
                    </a:lnTo>
                    <a:cubicBezTo>
                      <a:pt x="4465" y="17654"/>
                      <a:pt x="9077" y="15845"/>
                      <a:pt x="13840" y="14654"/>
                    </a:cubicBezTo>
                    <a:cubicBezTo>
                      <a:pt x="18602" y="13463"/>
                      <a:pt x="23635" y="12868"/>
                      <a:pt x="28937" y="12868"/>
                    </a:cubicBezTo>
                    <a:cubicBezTo>
                      <a:pt x="37525" y="12868"/>
                      <a:pt x="44320" y="15122"/>
                      <a:pt x="49320" y="19631"/>
                    </a:cubicBezTo>
                    <a:cubicBezTo>
                      <a:pt x="54337" y="24139"/>
                      <a:pt x="56845" y="30267"/>
                      <a:pt x="56845" y="38014"/>
                    </a:cubicBezTo>
                    <a:cubicBezTo>
                      <a:pt x="56845" y="45745"/>
                      <a:pt x="54337" y="51865"/>
                      <a:pt x="49320" y="56374"/>
                    </a:cubicBezTo>
                    <a:cubicBezTo>
                      <a:pt x="44320" y="60898"/>
                      <a:pt x="37525" y="63160"/>
                      <a:pt x="28937" y="63160"/>
                    </a:cubicBezTo>
                    <a:cubicBezTo>
                      <a:pt x="24920" y="63160"/>
                      <a:pt x="20912" y="62716"/>
                      <a:pt x="16911" y="61827"/>
                    </a:cubicBezTo>
                    <a:cubicBezTo>
                      <a:pt x="12927" y="60938"/>
                      <a:pt x="8855" y="59548"/>
                      <a:pt x="4696" y="576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052" name="Freeform 1051">
                <a:extLst>
                  <a:ext uri="{FF2B5EF4-FFF2-40B4-BE49-F238E27FC236}">
                    <a16:creationId xmlns:a16="http://schemas.microsoft.com/office/drawing/2014/main" id="{F65BD9DF-D32B-4C53-99E0-2412493E47DA}"/>
                  </a:ext>
                </a:extLst>
              </p:cNvPr>
              <p:cNvSpPr/>
              <p:nvPr/>
            </p:nvSpPr>
            <p:spPr>
              <a:xfrm flipV="1">
                <a:off x="-486571" y="4761950"/>
                <a:ext cx="76795" cy="115276"/>
              </a:xfrm>
              <a:custGeom>
                <a:avLst/>
                <a:gdLst>
                  <a:gd name="connsiteX0" fmla="*/ 38397 w 76795"/>
                  <a:gd name="connsiteY0" fmla="*/ 103569 h 115276"/>
                  <a:gd name="connsiteX1" fmla="*/ 20943 w 76795"/>
                  <a:gd name="connsiteY1" fmla="*/ 92139 h 115276"/>
                  <a:gd name="connsiteX2" fmla="*/ 15109 w 76795"/>
                  <a:gd name="connsiteY2" fmla="*/ 57802 h 115276"/>
                  <a:gd name="connsiteX3" fmla="*/ 20943 w 76795"/>
                  <a:gd name="connsiteY3" fmla="*/ 23535 h 115276"/>
                  <a:gd name="connsiteX4" fmla="*/ 38397 w 76795"/>
                  <a:gd name="connsiteY4" fmla="*/ 12105 h 115276"/>
                  <a:gd name="connsiteX5" fmla="*/ 55923 w 76795"/>
                  <a:gd name="connsiteY5" fmla="*/ 23535 h 115276"/>
                  <a:gd name="connsiteX6" fmla="*/ 61781 w 76795"/>
                  <a:gd name="connsiteY6" fmla="*/ 57802 h 115276"/>
                  <a:gd name="connsiteX7" fmla="*/ 55923 w 76795"/>
                  <a:gd name="connsiteY7" fmla="*/ 92139 h 115276"/>
                  <a:gd name="connsiteX8" fmla="*/ 38397 w 76795"/>
                  <a:gd name="connsiteY8" fmla="*/ 103569 h 115276"/>
                  <a:gd name="connsiteX9" fmla="*/ 38397 w 76795"/>
                  <a:gd name="connsiteY9" fmla="*/ 115476 h 115276"/>
                  <a:gd name="connsiteX10" fmla="*/ 66949 w 76795"/>
                  <a:gd name="connsiteY10" fmla="*/ 100688 h 115276"/>
                  <a:gd name="connsiteX11" fmla="*/ 76807 w 76795"/>
                  <a:gd name="connsiteY11" fmla="*/ 57802 h 115276"/>
                  <a:gd name="connsiteX12" fmla="*/ 66949 w 76795"/>
                  <a:gd name="connsiteY12" fmla="*/ 14963 h 115276"/>
                  <a:gd name="connsiteX13" fmla="*/ 38397 w 76795"/>
                  <a:gd name="connsiteY13" fmla="*/ 199 h 115276"/>
                  <a:gd name="connsiteX14" fmla="*/ 9870 w 76795"/>
                  <a:gd name="connsiteY14" fmla="*/ 14963 h 115276"/>
                  <a:gd name="connsiteX15" fmla="*/ 12 w 76795"/>
                  <a:gd name="connsiteY15" fmla="*/ 57802 h 115276"/>
                  <a:gd name="connsiteX16" fmla="*/ 9870 w 76795"/>
                  <a:gd name="connsiteY16" fmla="*/ 100688 h 115276"/>
                  <a:gd name="connsiteX17" fmla="*/ 38397 w 76795"/>
                  <a:gd name="connsiteY17" fmla="*/ 115476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397" y="103569"/>
                    </a:moveTo>
                    <a:cubicBezTo>
                      <a:pt x="30666" y="103569"/>
                      <a:pt x="24848" y="99759"/>
                      <a:pt x="20943" y="92139"/>
                    </a:cubicBezTo>
                    <a:cubicBezTo>
                      <a:pt x="17054" y="84535"/>
                      <a:pt x="15109" y="73089"/>
                      <a:pt x="15109" y="57802"/>
                    </a:cubicBezTo>
                    <a:cubicBezTo>
                      <a:pt x="15109" y="42577"/>
                      <a:pt x="17054" y="31155"/>
                      <a:pt x="20943" y="23535"/>
                    </a:cubicBezTo>
                    <a:cubicBezTo>
                      <a:pt x="24848" y="15915"/>
                      <a:pt x="30666" y="12105"/>
                      <a:pt x="38397" y="12105"/>
                    </a:cubicBezTo>
                    <a:cubicBezTo>
                      <a:pt x="46192" y="12105"/>
                      <a:pt x="52034" y="15915"/>
                      <a:pt x="55923" y="23535"/>
                    </a:cubicBezTo>
                    <a:cubicBezTo>
                      <a:pt x="59829" y="31155"/>
                      <a:pt x="61781" y="42577"/>
                      <a:pt x="61781" y="57802"/>
                    </a:cubicBezTo>
                    <a:cubicBezTo>
                      <a:pt x="61781" y="73089"/>
                      <a:pt x="59829" y="84535"/>
                      <a:pt x="55923" y="92139"/>
                    </a:cubicBezTo>
                    <a:cubicBezTo>
                      <a:pt x="52034" y="99759"/>
                      <a:pt x="46192" y="103569"/>
                      <a:pt x="38397" y="103569"/>
                    </a:cubicBezTo>
                    <a:close/>
                    <a:moveTo>
                      <a:pt x="38397" y="115476"/>
                    </a:moveTo>
                    <a:cubicBezTo>
                      <a:pt x="50859" y="115476"/>
                      <a:pt x="60376" y="110546"/>
                      <a:pt x="66949" y="100688"/>
                    </a:cubicBezTo>
                    <a:cubicBezTo>
                      <a:pt x="73521" y="90845"/>
                      <a:pt x="76807" y="76550"/>
                      <a:pt x="76807" y="57802"/>
                    </a:cubicBezTo>
                    <a:cubicBezTo>
                      <a:pt x="76807" y="39101"/>
                      <a:pt x="73521" y="24821"/>
                      <a:pt x="66949" y="14963"/>
                    </a:cubicBezTo>
                    <a:cubicBezTo>
                      <a:pt x="60376" y="5120"/>
                      <a:pt x="50859" y="199"/>
                      <a:pt x="38397" y="199"/>
                    </a:cubicBezTo>
                    <a:cubicBezTo>
                      <a:pt x="25952" y="199"/>
                      <a:pt x="16442" y="5120"/>
                      <a:pt x="9870" y="14963"/>
                    </a:cubicBezTo>
                    <a:cubicBezTo>
                      <a:pt x="3298" y="24821"/>
                      <a:pt x="12" y="39101"/>
                      <a:pt x="12" y="57802"/>
                    </a:cubicBezTo>
                    <a:cubicBezTo>
                      <a:pt x="12" y="76550"/>
                      <a:pt x="3298" y="90845"/>
                      <a:pt x="9870" y="100688"/>
                    </a:cubicBezTo>
                    <a:cubicBezTo>
                      <a:pt x="16442" y="110546"/>
                      <a:pt x="25952" y="115476"/>
                      <a:pt x="38397" y="1154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</p:grpSp>
      <p:grpSp>
        <p:nvGrpSpPr>
          <p:cNvPr id="1035" name="Graphic 1585">
            <a:extLst>
              <a:ext uri="{FF2B5EF4-FFF2-40B4-BE49-F238E27FC236}">
                <a16:creationId xmlns:a16="http://schemas.microsoft.com/office/drawing/2014/main" id="{3987BCEF-C359-1301-1885-07AA804BDE48}"/>
              </a:ext>
            </a:extLst>
          </p:cNvPr>
          <p:cNvGrpSpPr/>
          <p:nvPr/>
        </p:nvGrpSpPr>
        <p:grpSpPr>
          <a:xfrm>
            <a:off x="3529682" y="5385673"/>
            <a:ext cx="363053" cy="115276"/>
            <a:chOff x="-673805" y="4330899"/>
            <a:chExt cx="363053" cy="115276"/>
          </a:xfrm>
          <a:solidFill>
            <a:srgbClr val="000000"/>
          </a:solidFill>
        </p:grpSpPr>
        <p:sp>
          <p:nvSpPr>
            <p:cNvPr id="1044" name="Freeform 1043">
              <a:extLst>
                <a:ext uri="{FF2B5EF4-FFF2-40B4-BE49-F238E27FC236}">
                  <a16:creationId xmlns:a16="http://schemas.microsoft.com/office/drawing/2014/main" id="{B88599CB-7B13-2C42-18AA-5991ABE9BF86}"/>
                </a:ext>
              </a:extLst>
            </p:cNvPr>
            <p:cNvSpPr/>
            <p:nvPr/>
          </p:nvSpPr>
          <p:spPr>
            <a:xfrm>
              <a:off x="-355202" y="4386110"/>
              <a:ext cx="44450" cy="12700"/>
            </a:xfrm>
            <a:custGeom>
              <a:avLst/>
              <a:gdLst>
                <a:gd name="connsiteX0" fmla="*/ 44504 w 44450"/>
                <a:gd name="connsiteY0" fmla="*/ 201 h 12700"/>
                <a:gd name="connsiteX1" fmla="*/ 54 w 44450"/>
                <a:gd name="connsiteY1" fmla="*/ 201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450" h="12700">
                  <a:moveTo>
                    <a:pt x="44504" y="201"/>
                  </a:moveTo>
                  <a:lnTo>
                    <a:pt x="54" y="201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1045" name="Graphic 1585">
              <a:extLst>
                <a:ext uri="{FF2B5EF4-FFF2-40B4-BE49-F238E27FC236}">
                  <a16:creationId xmlns:a16="http://schemas.microsoft.com/office/drawing/2014/main" id="{63692932-E9D8-1689-C16E-BED384C037B1}"/>
                </a:ext>
              </a:extLst>
            </p:cNvPr>
            <p:cNvGrpSpPr/>
            <p:nvPr/>
          </p:nvGrpSpPr>
          <p:grpSpPr>
            <a:xfrm>
              <a:off x="-673805" y="4330899"/>
              <a:ext cx="264026" cy="115276"/>
              <a:chOff x="-673805" y="4330899"/>
              <a:chExt cx="264026" cy="115276"/>
            </a:xfrm>
            <a:solidFill>
              <a:srgbClr val="000000"/>
            </a:solidFill>
          </p:grpSpPr>
          <p:sp>
            <p:nvSpPr>
              <p:cNvPr id="1046" name="Freeform 1045">
                <a:extLst>
                  <a:ext uri="{FF2B5EF4-FFF2-40B4-BE49-F238E27FC236}">
                    <a16:creationId xmlns:a16="http://schemas.microsoft.com/office/drawing/2014/main" id="{3F2A633A-B5E0-DFB6-BF62-3ECC37F10E6B}"/>
                  </a:ext>
                </a:extLst>
              </p:cNvPr>
              <p:cNvSpPr/>
              <p:nvPr/>
            </p:nvSpPr>
            <p:spPr>
              <a:xfrm flipV="1">
                <a:off x="-673805" y="4332900"/>
                <a:ext cx="66151" cy="111109"/>
              </a:xfrm>
              <a:custGeom>
                <a:avLst/>
                <a:gdLst>
                  <a:gd name="connsiteX0" fmla="*/ 2163 w 66151"/>
                  <a:gd name="connsiteY0" fmla="*/ 12810 h 111109"/>
                  <a:gd name="connsiteX1" fmla="*/ 26713 w 66151"/>
                  <a:gd name="connsiteY1" fmla="*/ 12810 h 111109"/>
                  <a:gd name="connsiteX2" fmla="*/ 26713 w 66151"/>
                  <a:gd name="connsiteY2" fmla="*/ 97582 h 111109"/>
                  <a:gd name="connsiteX3" fmla="*/ -4 w 66151"/>
                  <a:gd name="connsiteY3" fmla="*/ 92224 h 111109"/>
                  <a:gd name="connsiteX4" fmla="*/ -4 w 66151"/>
                  <a:gd name="connsiteY4" fmla="*/ 105916 h 111109"/>
                  <a:gd name="connsiteX5" fmla="*/ 26571 w 66151"/>
                  <a:gd name="connsiteY5" fmla="*/ 111274 h 111109"/>
                  <a:gd name="connsiteX6" fmla="*/ 41596 w 66151"/>
                  <a:gd name="connsiteY6" fmla="*/ 111274 h 111109"/>
                  <a:gd name="connsiteX7" fmla="*/ 41596 w 66151"/>
                  <a:gd name="connsiteY7" fmla="*/ 12810 h 111109"/>
                  <a:gd name="connsiteX8" fmla="*/ 66147 w 66151"/>
                  <a:gd name="connsiteY8" fmla="*/ 12810 h 111109"/>
                  <a:gd name="connsiteX9" fmla="*/ 66147 w 66151"/>
                  <a:gd name="connsiteY9" fmla="*/ 165 h 111109"/>
                  <a:gd name="connsiteX10" fmla="*/ 2163 w 66151"/>
                  <a:gd name="connsiteY10" fmla="*/ 165 h 11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151" h="111109">
                    <a:moveTo>
                      <a:pt x="2163" y="12810"/>
                    </a:moveTo>
                    <a:lnTo>
                      <a:pt x="26713" y="12810"/>
                    </a:lnTo>
                    <a:lnTo>
                      <a:pt x="26713" y="97582"/>
                    </a:lnTo>
                    <a:lnTo>
                      <a:pt x="-4" y="92224"/>
                    </a:lnTo>
                    <a:lnTo>
                      <a:pt x="-4" y="105916"/>
                    </a:lnTo>
                    <a:lnTo>
                      <a:pt x="26571" y="111274"/>
                    </a:lnTo>
                    <a:lnTo>
                      <a:pt x="41596" y="111274"/>
                    </a:lnTo>
                    <a:lnTo>
                      <a:pt x="41596" y="12810"/>
                    </a:lnTo>
                    <a:lnTo>
                      <a:pt x="66147" y="12810"/>
                    </a:lnTo>
                    <a:lnTo>
                      <a:pt x="66147" y="165"/>
                    </a:lnTo>
                    <a:lnTo>
                      <a:pt x="2163" y="165"/>
                    </a:ln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047" name="Freeform 1046">
                <a:extLst>
                  <a:ext uri="{FF2B5EF4-FFF2-40B4-BE49-F238E27FC236}">
                    <a16:creationId xmlns:a16="http://schemas.microsoft.com/office/drawing/2014/main" id="{F2BEF1F3-46BA-B2DB-D55B-9A2BE7A8A606}"/>
                  </a:ext>
                </a:extLst>
              </p:cNvPr>
              <p:cNvSpPr/>
              <p:nvPr/>
            </p:nvSpPr>
            <p:spPr>
              <a:xfrm flipV="1">
                <a:off x="-583535" y="4330899"/>
                <a:ext cx="76795" cy="115276"/>
              </a:xfrm>
              <a:custGeom>
                <a:avLst/>
                <a:gdLst>
                  <a:gd name="connsiteX0" fmla="*/ 38390 w 76795"/>
                  <a:gd name="connsiteY0" fmla="*/ 103535 h 115276"/>
                  <a:gd name="connsiteX1" fmla="*/ 20935 w 76795"/>
                  <a:gd name="connsiteY1" fmla="*/ 92105 h 115276"/>
                  <a:gd name="connsiteX2" fmla="*/ 15101 w 76795"/>
                  <a:gd name="connsiteY2" fmla="*/ 57768 h 115276"/>
                  <a:gd name="connsiteX3" fmla="*/ 20935 w 76795"/>
                  <a:gd name="connsiteY3" fmla="*/ 23501 h 115276"/>
                  <a:gd name="connsiteX4" fmla="*/ 38390 w 76795"/>
                  <a:gd name="connsiteY4" fmla="*/ 12071 h 115276"/>
                  <a:gd name="connsiteX5" fmla="*/ 55916 w 76795"/>
                  <a:gd name="connsiteY5" fmla="*/ 23501 h 115276"/>
                  <a:gd name="connsiteX6" fmla="*/ 61774 w 76795"/>
                  <a:gd name="connsiteY6" fmla="*/ 57768 h 115276"/>
                  <a:gd name="connsiteX7" fmla="*/ 55916 w 76795"/>
                  <a:gd name="connsiteY7" fmla="*/ 92105 h 115276"/>
                  <a:gd name="connsiteX8" fmla="*/ 38390 w 76795"/>
                  <a:gd name="connsiteY8" fmla="*/ 103535 h 115276"/>
                  <a:gd name="connsiteX9" fmla="*/ 38390 w 76795"/>
                  <a:gd name="connsiteY9" fmla="*/ 115442 h 115276"/>
                  <a:gd name="connsiteX10" fmla="*/ 66941 w 76795"/>
                  <a:gd name="connsiteY10" fmla="*/ 100654 h 115276"/>
                  <a:gd name="connsiteX11" fmla="*/ 76800 w 76795"/>
                  <a:gd name="connsiteY11" fmla="*/ 57768 h 115276"/>
                  <a:gd name="connsiteX12" fmla="*/ 66941 w 76795"/>
                  <a:gd name="connsiteY12" fmla="*/ 14929 h 115276"/>
                  <a:gd name="connsiteX13" fmla="*/ 38390 w 76795"/>
                  <a:gd name="connsiteY13" fmla="*/ 165 h 115276"/>
                  <a:gd name="connsiteX14" fmla="*/ 9863 w 76795"/>
                  <a:gd name="connsiteY14" fmla="*/ 14929 h 115276"/>
                  <a:gd name="connsiteX15" fmla="*/ 4 w 76795"/>
                  <a:gd name="connsiteY15" fmla="*/ 57768 h 115276"/>
                  <a:gd name="connsiteX16" fmla="*/ 9863 w 76795"/>
                  <a:gd name="connsiteY16" fmla="*/ 100654 h 115276"/>
                  <a:gd name="connsiteX17" fmla="*/ 38390 w 76795"/>
                  <a:gd name="connsiteY17" fmla="*/ 115442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390" y="103535"/>
                    </a:moveTo>
                    <a:cubicBezTo>
                      <a:pt x="30659" y="103535"/>
                      <a:pt x="24841" y="99725"/>
                      <a:pt x="20935" y="92105"/>
                    </a:cubicBezTo>
                    <a:cubicBezTo>
                      <a:pt x="17046" y="84501"/>
                      <a:pt x="15101" y="73055"/>
                      <a:pt x="15101" y="57768"/>
                    </a:cubicBezTo>
                    <a:cubicBezTo>
                      <a:pt x="15101" y="42543"/>
                      <a:pt x="17046" y="31121"/>
                      <a:pt x="20935" y="23501"/>
                    </a:cubicBezTo>
                    <a:cubicBezTo>
                      <a:pt x="24841" y="15881"/>
                      <a:pt x="30659" y="12071"/>
                      <a:pt x="38390" y="12071"/>
                    </a:cubicBezTo>
                    <a:cubicBezTo>
                      <a:pt x="46185" y="12071"/>
                      <a:pt x="52027" y="15881"/>
                      <a:pt x="55916" y="23501"/>
                    </a:cubicBezTo>
                    <a:cubicBezTo>
                      <a:pt x="59821" y="31121"/>
                      <a:pt x="61774" y="42543"/>
                      <a:pt x="61774" y="57768"/>
                    </a:cubicBezTo>
                    <a:cubicBezTo>
                      <a:pt x="61774" y="73055"/>
                      <a:pt x="59821" y="84501"/>
                      <a:pt x="55916" y="92105"/>
                    </a:cubicBezTo>
                    <a:cubicBezTo>
                      <a:pt x="52027" y="99725"/>
                      <a:pt x="46185" y="103535"/>
                      <a:pt x="38390" y="103535"/>
                    </a:cubicBezTo>
                    <a:close/>
                    <a:moveTo>
                      <a:pt x="38390" y="115442"/>
                    </a:moveTo>
                    <a:cubicBezTo>
                      <a:pt x="50852" y="115442"/>
                      <a:pt x="60369" y="110512"/>
                      <a:pt x="66941" y="100654"/>
                    </a:cubicBezTo>
                    <a:cubicBezTo>
                      <a:pt x="73513" y="90811"/>
                      <a:pt x="76800" y="76516"/>
                      <a:pt x="76800" y="57768"/>
                    </a:cubicBezTo>
                    <a:cubicBezTo>
                      <a:pt x="76800" y="39067"/>
                      <a:pt x="73513" y="24787"/>
                      <a:pt x="66941" y="14929"/>
                    </a:cubicBezTo>
                    <a:cubicBezTo>
                      <a:pt x="60369" y="5086"/>
                      <a:pt x="50852" y="165"/>
                      <a:pt x="38390" y="165"/>
                    </a:cubicBezTo>
                    <a:cubicBezTo>
                      <a:pt x="25944" y="165"/>
                      <a:pt x="16435" y="5086"/>
                      <a:pt x="9863" y="14929"/>
                    </a:cubicBezTo>
                    <a:cubicBezTo>
                      <a:pt x="3290" y="24787"/>
                      <a:pt x="4" y="39067"/>
                      <a:pt x="4" y="57768"/>
                    </a:cubicBezTo>
                    <a:cubicBezTo>
                      <a:pt x="4" y="76516"/>
                      <a:pt x="3290" y="90811"/>
                      <a:pt x="9863" y="100654"/>
                    </a:cubicBezTo>
                    <a:cubicBezTo>
                      <a:pt x="16435" y="110512"/>
                      <a:pt x="25944" y="115442"/>
                      <a:pt x="38390" y="1154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048" name="Freeform 1047">
                <a:extLst>
                  <a:ext uri="{FF2B5EF4-FFF2-40B4-BE49-F238E27FC236}">
                    <a16:creationId xmlns:a16="http://schemas.microsoft.com/office/drawing/2014/main" id="{BB367A8A-F01D-8B9A-A3CD-7CBEFEEF7903}"/>
                  </a:ext>
                </a:extLst>
              </p:cNvPr>
              <p:cNvSpPr/>
              <p:nvPr/>
            </p:nvSpPr>
            <p:spPr>
              <a:xfrm flipV="1">
                <a:off x="-486574" y="4330899"/>
                <a:ext cx="76795" cy="115276"/>
              </a:xfrm>
              <a:custGeom>
                <a:avLst/>
                <a:gdLst>
                  <a:gd name="connsiteX0" fmla="*/ 38397 w 76795"/>
                  <a:gd name="connsiteY0" fmla="*/ 103535 h 115276"/>
                  <a:gd name="connsiteX1" fmla="*/ 20943 w 76795"/>
                  <a:gd name="connsiteY1" fmla="*/ 92105 h 115276"/>
                  <a:gd name="connsiteX2" fmla="*/ 15109 w 76795"/>
                  <a:gd name="connsiteY2" fmla="*/ 57768 h 115276"/>
                  <a:gd name="connsiteX3" fmla="*/ 20943 w 76795"/>
                  <a:gd name="connsiteY3" fmla="*/ 23501 h 115276"/>
                  <a:gd name="connsiteX4" fmla="*/ 38397 w 76795"/>
                  <a:gd name="connsiteY4" fmla="*/ 12071 h 115276"/>
                  <a:gd name="connsiteX5" fmla="*/ 55923 w 76795"/>
                  <a:gd name="connsiteY5" fmla="*/ 23501 h 115276"/>
                  <a:gd name="connsiteX6" fmla="*/ 61781 w 76795"/>
                  <a:gd name="connsiteY6" fmla="*/ 57768 h 115276"/>
                  <a:gd name="connsiteX7" fmla="*/ 55923 w 76795"/>
                  <a:gd name="connsiteY7" fmla="*/ 92105 h 115276"/>
                  <a:gd name="connsiteX8" fmla="*/ 38397 w 76795"/>
                  <a:gd name="connsiteY8" fmla="*/ 103535 h 115276"/>
                  <a:gd name="connsiteX9" fmla="*/ 38397 w 76795"/>
                  <a:gd name="connsiteY9" fmla="*/ 115442 h 115276"/>
                  <a:gd name="connsiteX10" fmla="*/ 66949 w 76795"/>
                  <a:gd name="connsiteY10" fmla="*/ 100654 h 115276"/>
                  <a:gd name="connsiteX11" fmla="*/ 76807 w 76795"/>
                  <a:gd name="connsiteY11" fmla="*/ 57768 h 115276"/>
                  <a:gd name="connsiteX12" fmla="*/ 66949 w 76795"/>
                  <a:gd name="connsiteY12" fmla="*/ 14929 h 115276"/>
                  <a:gd name="connsiteX13" fmla="*/ 38397 w 76795"/>
                  <a:gd name="connsiteY13" fmla="*/ 165 h 115276"/>
                  <a:gd name="connsiteX14" fmla="*/ 9870 w 76795"/>
                  <a:gd name="connsiteY14" fmla="*/ 14929 h 115276"/>
                  <a:gd name="connsiteX15" fmla="*/ 12 w 76795"/>
                  <a:gd name="connsiteY15" fmla="*/ 57768 h 115276"/>
                  <a:gd name="connsiteX16" fmla="*/ 9870 w 76795"/>
                  <a:gd name="connsiteY16" fmla="*/ 100654 h 115276"/>
                  <a:gd name="connsiteX17" fmla="*/ 38397 w 76795"/>
                  <a:gd name="connsiteY17" fmla="*/ 115442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397" y="103535"/>
                    </a:moveTo>
                    <a:cubicBezTo>
                      <a:pt x="30666" y="103535"/>
                      <a:pt x="24848" y="99725"/>
                      <a:pt x="20943" y="92105"/>
                    </a:cubicBezTo>
                    <a:cubicBezTo>
                      <a:pt x="17054" y="84501"/>
                      <a:pt x="15109" y="73055"/>
                      <a:pt x="15109" y="57768"/>
                    </a:cubicBezTo>
                    <a:cubicBezTo>
                      <a:pt x="15109" y="42543"/>
                      <a:pt x="17054" y="31121"/>
                      <a:pt x="20943" y="23501"/>
                    </a:cubicBezTo>
                    <a:cubicBezTo>
                      <a:pt x="24848" y="15881"/>
                      <a:pt x="30666" y="12071"/>
                      <a:pt x="38397" y="12071"/>
                    </a:cubicBezTo>
                    <a:cubicBezTo>
                      <a:pt x="46192" y="12071"/>
                      <a:pt x="52034" y="15881"/>
                      <a:pt x="55923" y="23501"/>
                    </a:cubicBezTo>
                    <a:cubicBezTo>
                      <a:pt x="59829" y="31121"/>
                      <a:pt x="61781" y="42543"/>
                      <a:pt x="61781" y="57768"/>
                    </a:cubicBezTo>
                    <a:cubicBezTo>
                      <a:pt x="61781" y="73055"/>
                      <a:pt x="59829" y="84501"/>
                      <a:pt x="55923" y="92105"/>
                    </a:cubicBezTo>
                    <a:cubicBezTo>
                      <a:pt x="52034" y="99725"/>
                      <a:pt x="46192" y="103535"/>
                      <a:pt x="38397" y="103535"/>
                    </a:cubicBezTo>
                    <a:close/>
                    <a:moveTo>
                      <a:pt x="38397" y="115442"/>
                    </a:moveTo>
                    <a:cubicBezTo>
                      <a:pt x="50859" y="115442"/>
                      <a:pt x="60376" y="110512"/>
                      <a:pt x="66949" y="100654"/>
                    </a:cubicBezTo>
                    <a:cubicBezTo>
                      <a:pt x="73521" y="90811"/>
                      <a:pt x="76807" y="76516"/>
                      <a:pt x="76807" y="57768"/>
                    </a:cubicBezTo>
                    <a:cubicBezTo>
                      <a:pt x="76807" y="39067"/>
                      <a:pt x="73521" y="24787"/>
                      <a:pt x="66949" y="14929"/>
                    </a:cubicBezTo>
                    <a:cubicBezTo>
                      <a:pt x="60376" y="5086"/>
                      <a:pt x="50859" y="165"/>
                      <a:pt x="38397" y="165"/>
                    </a:cubicBezTo>
                    <a:cubicBezTo>
                      <a:pt x="25952" y="165"/>
                      <a:pt x="16442" y="5086"/>
                      <a:pt x="9870" y="14929"/>
                    </a:cubicBezTo>
                    <a:cubicBezTo>
                      <a:pt x="3298" y="24787"/>
                      <a:pt x="12" y="39067"/>
                      <a:pt x="12" y="57768"/>
                    </a:cubicBezTo>
                    <a:cubicBezTo>
                      <a:pt x="12" y="76516"/>
                      <a:pt x="3298" y="90811"/>
                      <a:pt x="9870" y="100654"/>
                    </a:cubicBezTo>
                    <a:cubicBezTo>
                      <a:pt x="16442" y="110512"/>
                      <a:pt x="25952" y="115442"/>
                      <a:pt x="38397" y="1154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</p:grpSp>
      <p:sp>
        <p:nvSpPr>
          <p:cNvPr id="1027" name="Freeform 1026">
            <a:extLst>
              <a:ext uri="{FF2B5EF4-FFF2-40B4-BE49-F238E27FC236}">
                <a16:creationId xmlns:a16="http://schemas.microsoft.com/office/drawing/2014/main" id="{1ADAF435-B1EC-FB6C-CD28-19B964962CE0}"/>
              </a:ext>
            </a:extLst>
          </p:cNvPr>
          <p:cNvSpPr/>
          <p:nvPr/>
        </p:nvSpPr>
        <p:spPr>
          <a:xfrm>
            <a:off x="3892735" y="6216765"/>
            <a:ext cx="1398917" cy="12700"/>
          </a:xfrm>
          <a:custGeom>
            <a:avLst/>
            <a:gdLst>
              <a:gd name="connsiteX0" fmla="*/ 0 w 1398917"/>
              <a:gd name="connsiteY0" fmla="*/ 0 h 12700"/>
              <a:gd name="connsiteX1" fmla="*/ 1398918 w 1398917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8917" h="12700">
                <a:moveTo>
                  <a:pt x="0" y="0"/>
                </a:moveTo>
                <a:lnTo>
                  <a:pt x="1398918" y="0"/>
                </a:lnTo>
              </a:path>
            </a:pathLst>
          </a:custGeom>
          <a:noFill/>
          <a:ln w="19050" cap="sq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28" name="Freeform 1027">
            <a:extLst>
              <a:ext uri="{FF2B5EF4-FFF2-40B4-BE49-F238E27FC236}">
                <a16:creationId xmlns:a16="http://schemas.microsoft.com/office/drawing/2014/main" id="{D4BBA5B7-FC2B-D910-5A89-F90E4C065819}"/>
              </a:ext>
            </a:extLst>
          </p:cNvPr>
          <p:cNvSpPr/>
          <p:nvPr/>
        </p:nvSpPr>
        <p:spPr>
          <a:xfrm>
            <a:off x="3892735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29" name="Freeform 1028">
            <a:extLst>
              <a:ext uri="{FF2B5EF4-FFF2-40B4-BE49-F238E27FC236}">
                <a16:creationId xmlns:a16="http://schemas.microsoft.com/office/drawing/2014/main" id="{949B97F2-1BA9-628C-1218-43DBC3028E14}"/>
              </a:ext>
            </a:extLst>
          </p:cNvPr>
          <p:cNvSpPr/>
          <p:nvPr/>
        </p:nvSpPr>
        <p:spPr>
          <a:xfrm>
            <a:off x="5291652" y="5397767"/>
            <a:ext cx="12700" cy="948321"/>
          </a:xfrm>
          <a:custGeom>
            <a:avLst/>
            <a:gdLst>
              <a:gd name="connsiteX0" fmla="*/ 0 w 12700"/>
              <a:gd name="connsiteY0" fmla="*/ 948322 h 948321"/>
              <a:gd name="connsiteX1" fmla="*/ 0 w 12700"/>
              <a:gd name="connsiteY1" fmla="*/ 0 h 9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21">
                <a:moveTo>
                  <a:pt x="0" y="948322"/>
                </a:moveTo>
                <a:lnTo>
                  <a:pt x="0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F9C5CC3E-1970-2939-4EFB-95146723A53C}"/>
              </a:ext>
            </a:extLst>
          </p:cNvPr>
          <p:cNvSpPr/>
          <p:nvPr/>
        </p:nvSpPr>
        <p:spPr>
          <a:xfrm>
            <a:off x="3892735" y="6346089"/>
            <a:ext cx="1398917" cy="12700"/>
          </a:xfrm>
          <a:custGeom>
            <a:avLst/>
            <a:gdLst>
              <a:gd name="connsiteX0" fmla="*/ 0 w 1398917"/>
              <a:gd name="connsiteY0" fmla="*/ 0 h 12700"/>
              <a:gd name="connsiteX1" fmla="*/ 1398918 w 1398917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8917" h="12700">
                <a:moveTo>
                  <a:pt x="0" y="0"/>
                </a:moveTo>
                <a:lnTo>
                  <a:pt x="1398918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31" name="Freeform 1030">
            <a:extLst>
              <a:ext uri="{FF2B5EF4-FFF2-40B4-BE49-F238E27FC236}">
                <a16:creationId xmlns:a16="http://schemas.microsoft.com/office/drawing/2014/main" id="{04D204BF-5870-9626-965B-34BB60FDADD3}"/>
              </a:ext>
            </a:extLst>
          </p:cNvPr>
          <p:cNvSpPr/>
          <p:nvPr/>
        </p:nvSpPr>
        <p:spPr>
          <a:xfrm>
            <a:off x="3892735" y="5397767"/>
            <a:ext cx="1398917" cy="12700"/>
          </a:xfrm>
          <a:custGeom>
            <a:avLst/>
            <a:gdLst>
              <a:gd name="connsiteX0" fmla="*/ 0 w 1398917"/>
              <a:gd name="connsiteY0" fmla="*/ 0 h 12700"/>
              <a:gd name="connsiteX1" fmla="*/ 1398918 w 1398917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8917" h="12700">
                <a:moveTo>
                  <a:pt x="0" y="0"/>
                </a:moveTo>
                <a:lnTo>
                  <a:pt x="1398918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32" name="Freeform 1031">
            <a:extLst>
              <a:ext uri="{FF2B5EF4-FFF2-40B4-BE49-F238E27FC236}">
                <a16:creationId xmlns:a16="http://schemas.microsoft.com/office/drawing/2014/main" id="{3F3EB644-355F-F3A2-F1AA-EB0F2CD5DE14}"/>
              </a:ext>
            </a:extLst>
          </p:cNvPr>
          <p:cNvSpPr/>
          <p:nvPr/>
        </p:nvSpPr>
        <p:spPr>
          <a:xfrm>
            <a:off x="3956323" y="5859577"/>
            <a:ext cx="1271741" cy="439686"/>
          </a:xfrm>
          <a:custGeom>
            <a:avLst/>
            <a:gdLst>
              <a:gd name="connsiteX0" fmla="*/ 0 w 1271741"/>
              <a:gd name="connsiteY0" fmla="*/ 0 h 439686"/>
              <a:gd name="connsiteX1" fmla="*/ 12112 w 1271741"/>
              <a:gd name="connsiteY1" fmla="*/ 373914 h 439686"/>
              <a:gd name="connsiteX2" fmla="*/ 24224 w 1271741"/>
              <a:gd name="connsiteY2" fmla="*/ 342074 h 439686"/>
              <a:gd name="connsiteX3" fmla="*/ 36335 w 1271741"/>
              <a:gd name="connsiteY3" fmla="*/ 361366 h 439686"/>
              <a:gd name="connsiteX4" fmla="*/ 48447 w 1271741"/>
              <a:gd name="connsiteY4" fmla="*/ 419913 h 439686"/>
              <a:gd name="connsiteX5" fmla="*/ 60559 w 1271741"/>
              <a:gd name="connsiteY5" fmla="*/ 379527 h 439686"/>
              <a:gd name="connsiteX6" fmla="*/ 72671 w 1271741"/>
              <a:gd name="connsiteY6" fmla="*/ 433426 h 439686"/>
              <a:gd name="connsiteX7" fmla="*/ 84783 w 1271741"/>
              <a:gd name="connsiteY7" fmla="*/ 413500 h 439686"/>
              <a:gd name="connsiteX8" fmla="*/ 96895 w 1271741"/>
              <a:gd name="connsiteY8" fmla="*/ 433769 h 439686"/>
              <a:gd name="connsiteX9" fmla="*/ 109007 w 1271741"/>
              <a:gd name="connsiteY9" fmla="*/ 433807 h 439686"/>
              <a:gd name="connsiteX10" fmla="*/ 121119 w 1271741"/>
              <a:gd name="connsiteY10" fmla="*/ 433057 h 439686"/>
              <a:gd name="connsiteX11" fmla="*/ 133231 w 1271741"/>
              <a:gd name="connsiteY11" fmla="*/ 436169 h 439686"/>
              <a:gd name="connsiteX12" fmla="*/ 145343 w 1271741"/>
              <a:gd name="connsiteY12" fmla="*/ 433515 h 439686"/>
              <a:gd name="connsiteX13" fmla="*/ 157453 w 1271741"/>
              <a:gd name="connsiteY13" fmla="*/ 433807 h 439686"/>
              <a:gd name="connsiteX14" fmla="*/ 169565 w 1271741"/>
              <a:gd name="connsiteY14" fmla="*/ 436550 h 439686"/>
              <a:gd name="connsiteX15" fmla="*/ 181677 w 1271741"/>
              <a:gd name="connsiteY15" fmla="*/ 433807 h 439686"/>
              <a:gd name="connsiteX16" fmla="*/ 193789 w 1271741"/>
              <a:gd name="connsiteY16" fmla="*/ 436029 h 439686"/>
              <a:gd name="connsiteX17" fmla="*/ 205901 w 1271741"/>
              <a:gd name="connsiteY17" fmla="*/ 436880 h 439686"/>
              <a:gd name="connsiteX18" fmla="*/ 218013 w 1271741"/>
              <a:gd name="connsiteY18" fmla="*/ 436194 h 439686"/>
              <a:gd name="connsiteX19" fmla="*/ 230125 w 1271741"/>
              <a:gd name="connsiteY19" fmla="*/ 432841 h 439686"/>
              <a:gd name="connsiteX20" fmla="*/ 242237 w 1271741"/>
              <a:gd name="connsiteY20" fmla="*/ 436372 h 439686"/>
              <a:gd name="connsiteX21" fmla="*/ 254349 w 1271741"/>
              <a:gd name="connsiteY21" fmla="*/ 433769 h 439686"/>
              <a:gd name="connsiteX22" fmla="*/ 266461 w 1271741"/>
              <a:gd name="connsiteY22" fmla="*/ 436982 h 439686"/>
              <a:gd name="connsiteX23" fmla="*/ 278573 w 1271741"/>
              <a:gd name="connsiteY23" fmla="*/ 438950 h 439686"/>
              <a:gd name="connsiteX24" fmla="*/ 290684 w 1271741"/>
              <a:gd name="connsiteY24" fmla="*/ 433527 h 439686"/>
              <a:gd name="connsiteX25" fmla="*/ 302796 w 1271741"/>
              <a:gd name="connsiteY25" fmla="*/ 409931 h 439686"/>
              <a:gd name="connsiteX26" fmla="*/ 314908 w 1271741"/>
              <a:gd name="connsiteY26" fmla="*/ 403809 h 439686"/>
              <a:gd name="connsiteX27" fmla="*/ 327020 w 1271741"/>
              <a:gd name="connsiteY27" fmla="*/ 410375 h 439686"/>
              <a:gd name="connsiteX28" fmla="*/ 339132 w 1271741"/>
              <a:gd name="connsiteY28" fmla="*/ 413677 h 439686"/>
              <a:gd name="connsiteX29" fmla="*/ 351244 w 1271741"/>
              <a:gd name="connsiteY29" fmla="*/ 439293 h 439686"/>
              <a:gd name="connsiteX30" fmla="*/ 363356 w 1271741"/>
              <a:gd name="connsiteY30" fmla="*/ 432626 h 439686"/>
              <a:gd name="connsiteX31" fmla="*/ 375468 w 1271741"/>
              <a:gd name="connsiteY31" fmla="*/ 415125 h 439686"/>
              <a:gd name="connsiteX32" fmla="*/ 387580 w 1271741"/>
              <a:gd name="connsiteY32" fmla="*/ 438887 h 439686"/>
              <a:gd name="connsiteX33" fmla="*/ 399692 w 1271741"/>
              <a:gd name="connsiteY33" fmla="*/ 435877 h 439686"/>
              <a:gd name="connsiteX34" fmla="*/ 411803 w 1271741"/>
              <a:gd name="connsiteY34" fmla="*/ 409245 h 439686"/>
              <a:gd name="connsiteX35" fmla="*/ 423915 w 1271741"/>
              <a:gd name="connsiteY35" fmla="*/ 412991 h 439686"/>
              <a:gd name="connsiteX36" fmla="*/ 436027 w 1271741"/>
              <a:gd name="connsiteY36" fmla="*/ 416573 h 439686"/>
              <a:gd name="connsiteX37" fmla="*/ 448139 w 1271741"/>
              <a:gd name="connsiteY37" fmla="*/ 437033 h 439686"/>
              <a:gd name="connsiteX38" fmla="*/ 460251 w 1271741"/>
              <a:gd name="connsiteY38" fmla="*/ 439687 h 439686"/>
              <a:gd name="connsiteX39" fmla="*/ 472363 w 1271741"/>
              <a:gd name="connsiteY39" fmla="*/ 433502 h 439686"/>
              <a:gd name="connsiteX40" fmla="*/ 484475 w 1271741"/>
              <a:gd name="connsiteY40" fmla="*/ 412572 h 439686"/>
              <a:gd name="connsiteX41" fmla="*/ 496587 w 1271741"/>
              <a:gd name="connsiteY41" fmla="*/ 433070 h 439686"/>
              <a:gd name="connsiteX42" fmla="*/ 508699 w 1271741"/>
              <a:gd name="connsiteY42" fmla="*/ 438848 h 439686"/>
              <a:gd name="connsiteX43" fmla="*/ 520816 w 1271741"/>
              <a:gd name="connsiteY43" fmla="*/ 436397 h 439686"/>
              <a:gd name="connsiteX44" fmla="*/ 532919 w 1271741"/>
              <a:gd name="connsiteY44" fmla="*/ 387160 h 439686"/>
              <a:gd name="connsiteX45" fmla="*/ 545034 w 1271741"/>
              <a:gd name="connsiteY45" fmla="*/ 228054 h 439686"/>
              <a:gd name="connsiteX46" fmla="*/ 557150 w 1271741"/>
              <a:gd name="connsiteY46" fmla="*/ 422440 h 439686"/>
              <a:gd name="connsiteX47" fmla="*/ 569253 w 1271741"/>
              <a:gd name="connsiteY47" fmla="*/ 385115 h 439686"/>
              <a:gd name="connsiteX48" fmla="*/ 581369 w 1271741"/>
              <a:gd name="connsiteY48" fmla="*/ 382118 h 439686"/>
              <a:gd name="connsiteX49" fmla="*/ 593485 w 1271741"/>
              <a:gd name="connsiteY49" fmla="*/ 424879 h 439686"/>
              <a:gd name="connsiteX50" fmla="*/ 605588 w 1271741"/>
              <a:gd name="connsiteY50" fmla="*/ 354444 h 439686"/>
              <a:gd name="connsiteX51" fmla="*/ 617704 w 1271741"/>
              <a:gd name="connsiteY51" fmla="*/ 399542 h 439686"/>
              <a:gd name="connsiteX52" fmla="*/ 629820 w 1271741"/>
              <a:gd name="connsiteY52" fmla="*/ 356553 h 439686"/>
              <a:gd name="connsiteX53" fmla="*/ 641923 w 1271741"/>
              <a:gd name="connsiteY53" fmla="*/ 389611 h 439686"/>
              <a:gd name="connsiteX54" fmla="*/ 654039 w 1271741"/>
              <a:gd name="connsiteY54" fmla="*/ 387604 h 439686"/>
              <a:gd name="connsiteX55" fmla="*/ 666154 w 1271741"/>
              <a:gd name="connsiteY55" fmla="*/ 313004 h 439686"/>
              <a:gd name="connsiteX56" fmla="*/ 678270 w 1271741"/>
              <a:gd name="connsiteY56" fmla="*/ 341313 h 439686"/>
              <a:gd name="connsiteX57" fmla="*/ 690373 w 1271741"/>
              <a:gd name="connsiteY57" fmla="*/ 403504 h 439686"/>
              <a:gd name="connsiteX58" fmla="*/ 702489 w 1271741"/>
              <a:gd name="connsiteY58" fmla="*/ 413779 h 439686"/>
              <a:gd name="connsiteX59" fmla="*/ 714605 w 1271741"/>
              <a:gd name="connsiteY59" fmla="*/ 388722 h 439686"/>
              <a:gd name="connsiteX60" fmla="*/ 726708 w 1271741"/>
              <a:gd name="connsiteY60" fmla="*/ 413017 h 439686"/>
              <a:gd name="connsiteX61" fmla="*/ 738824 w 1271741"/>
              <a:gd name="connsiteY61" fmla="*/ 399872 h 439686"/>
              <a:gd name="connsiteX62" fmla="*/ 750940 w 1271741"/>
              <a:gd name="connsiteY62" fmla="*/ 394081 h 439686"/>
              <a:gd name="connsiteX63" fmla="*/ 763043 w 1271741"/>
              <a:gd name="connsiteY63" fmla="*/ 408140 h 439686"/>
              <a:gd name="connsiteX64" fmla="*/ 775159 w 1271741"/>
              <a:gd name="connsiteY64" fmla="*/ 414681 h 439686"/>
              <a:gd name="connsiteX65" fmla="*/ 787274 w 1271741"/>
              <a:gd name="connsiteY65" fmla="*/ 354889 h 439686"/>
              <a:gd name="connsiteX66" fmla="*/ 799377 w 1271741"/>
              <a:gd name="connsiteY66" fmla="*/ 336982 h 439686"/>
              <a:gd name="connsiteX67" fmla="*/ 811493 w 1271741"/>
              <a:gd name="connsiteY67" fmla="*/ 408089 h 439686"/>
              <a:gd name="connsiteX68" fmla="*/ 823609 w 1271741"/>
              <a:gd name="connsiteY68" fmla="*/ 422427 h 439686"/>
              <a:gd name="connsiteX69" fmla="*/ 835725 w 1271741"/>
              <a:gd name="connsiteY69" fmla="*/ 399707 h 439686"/>
              <a:gd name="connsiteX70" fmla="*/ 847828 w 1271741"/>
              <a:gd name="connsiteY70" fmla="*/ 422872 h 439686"/>
              <a:gd name="connsiteX71" fmla="*/ 859944 w 1271741"/>
              <a:gd name="connsiteY71" fmla="*/ 343929 h 439686"/>
              <a:gd name="connsiteX72" fmla="*/ 872060 w 1271741"/>
              <a:gd name="connsiteY72" fmla="*/ 407899 h 439686"/>
              <a:gd name="connsiteX73" fmla="*/ 884163 w 1271741"/>
              <a:gd name="connsiteY73" fmla="*/ 399986 h 439686"/>
              <a:gd name="connsiteX74" fmla="*/ 896278 w 1271741"/>
              <a:gd name="connsiteY74" fmla="*/ 413982 h 439686"/>
              <a:gd name="connsiteX75" fmla="*/ 908394 w 1271741"/>
              <a:gd name="connsiteY75" fmla="*/ 390309 h 439686"/>
              <a:gd name="connsiteX76" fmla="*/ 920497 w 1271741"/>
              <a:gd name="connsiteY76" fmla="*/ 414541 h 439686"/>
              <a:gd name="connsiteX77" fmla="*/ 932613 w 1271741"/>
              <a:gd name="connsiteY77" fmla="*/ 407150 h 439686"/>
              <a:gd name="connsiteX78" fmla="*/ 944729 w 1271741"/>
              <a:gd name="connsiteY78" fmla="*/ 431826 h 439686"/>
              <a:gd name="connsiteX79" fmla="*/ 956832 w 1271741"/>
              <a:gd name="connsiteY79" fmla="*/ 375209 h 439686"/>
              <a:gd name="connsiteX80" fmla="*/ 968948 w 1271741"/>
              <a:gd name="connsiteY80" fmla="*/ 299301 h 439686"/>
              <a:gd name="connsiteX81" fmla="*/ 981064 w 1271741"/>
              <a:gd name="connsiteY81" fmla="*/ 378575 h 439686"/>
              <a:gd name="connsiteX82" fmla="*/ 993167 w 1271741"/>
              <a:gd name="connsiteY82" fmla="*/ 396202 h 439686"/>
              <a:gd name="connsiteX83" fmla="*/ 1005282 w 1271741"/>
              <a:gd name="connsiteY83" fmla="*/ 425348 h 439686"/>
              <a:gd name="connsiteX84" fmla="*/ 1017398 w 1271741"/>
              <a:gd name="connsiteY84" fmla="*/ 391287 h 439686"/>
              <a:gd name="connsiteX85" fmla="*/ 1029514 w 1271741"/>
              <a:gd name="connsiteY85" fmla="*/ 427419 h 439686"/>
              <a:gd name="connsiteX86" fmla="*/ 1041617 w 1271741"/>
              <a:gd name="connsiteY86" fmla="*/ 388087 h 439686"/>
              <a:gd name="connsiteX87" fmla="*/ 1053733 w 1271741"/>
              <a:gd name="connsiteY87" fmla="*/ 411937 h 439686"/>
              <a:gd name="connsiteX88" fmla="*/ 1065849 w 1271741"/>
              <a:gd name="connsiteY88" fmla="*/ 412483 h 439686"/>
              <a:gd name="connsiteX89" fmla="*/ 1077952 w 1271741"/>
              <a:gd name="connsiteY89" fmla="*/ 380048 h 439686"/>
              <a:gd name="connsiteX90" fmla="*/ 1090068 w 1271741"/>
              <a:gd name="connsiteY90" fmla="*/ 317729 h 439686"/>
              <a:gd name="connsiteX91" fmla="*/ 1102184 w 1271741"/>
              <a:gd name="connsiteY91" fmla="*/ 114973 h 439686"/>
              <a:gd name="connsiteX92" fmla="*/ 1114287 w 1271741"/>
              <a:gd name="connsiteY92" fmla="*/ 98870 h 439686"/>
              <a:gd name="connsiteX93" fmla="*/ 1126402 w 1271741"/>
              <a:gd name="connsiteY93" fmla="*/ 287528 h 439686"/>
              <a:gd name="connsiteX94" fmla="*/ 1138518 w 1271741"/>
              <a:gd name="connsiteY94" fmla="*/ 251828 h 439686"/>
              <a:gd name="connsiteX95" fmla="*/ 1150621 w 1271741"/>
              <a:gd name="connsiteY95" fmla="*/ 251193 h 439686"/>
              <a:gd name="connsiteX96" fmla="*/ 1162737 w 1271741"/>
              <a:gd name="connsiteY96" fmla="*/ 275463 h 439686"/>
              <a:gd name="connsiteX97" fmla="*/ 1174853 w 1271741"/>
              <a:gd name="connsiteY97" fmla="*/ 184772 h 439686"/>
              <a:gd name="connsiteX98" fmla="*/ 1186969 w 1271741"/>
              <a:gd name="connsiteY98" fmla="*/ 348679 h 439686"/>
              <a:gd name="connsiteX99" fmla="*/ 1199072 w 1271741"/>
              <a:gd name="connsiteY99" fmla="*/ 324726 h 439686"/>
              <a:gd name="connsiteX100" fmla="*/ 1211188 w 1271741"/>
              <a:gd name="connsiteY100" fmla="*/ 369900 h 439686"/>
              <a:gd name="connsiteX101" fmla="*/ 1223303 w 1271741"/>
              <a:gd name="connsiteY101" fmla="*/ 351143 h 439686"/>
              <a:gd name="connsiteX102" fmla="*/ 1235406 w 1271741"/>
              <a:gd name="connsiteY102" fmla="*/ 330988 h 439686"/>
              <a:gd name="connsiteX103" fmla="*/ 1247522 w 1271741"/>
              <a:gd name="connsiteY103" fmla="*/ 357962 h 439686"/>
              <a:gd name="connsiteX104" fmla="*/ 1259638 w 1271741"/>
              <a:gd name="connsiteY104" fmla="*/ 351854 h 439686"/>
              <a:gd name="connsiteX105" fmla="*/ 1271741 w 1271741"/>
              <a:gd name="connsiteY105" fmla="*/ 398717 h 43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271741" h="439686">
                <a:moveTo>
                  <a:pt x="0" y="0"/>
                </a:moveTo>
                <a:lnTo>
                  <a:pt x="12112" y="373914"/>
                </a:lnTo>
                <a:lnTo>
                  <a:pt x="24224" y="342074"/>
                </a:lnTo>
                <a:lnTo>
                  <a:pt x="36335" y="361366"/>
                </a:lnTo>
                <a:lnTo>
                  <a:pt x="48447" y="419913"/>
                </a:lnTo>
                <a:lnTo>
                  <a:pt x="60559" y="379527"/>
                </a:lnTo>
                <a:lnTo>
                  <a:pt x="72671" y="433426"/>
                </a:lnTo>
                <a:lnTo>
                  <a:pt x="84783" y="413500"/>
                </a:lnTo>
                <a:lnTo>
                  <a:pt x="96895" y="433769"/>
                </a:lnTo>
                <a:lnTo>
                  <a:pt x="109007" y="433807"/>
                </a:lnTo>
                <a:lnTo>
                  <a:pt x="121119" y="433057"/>
                </a:lnTo>
                <a:lnTo>
                  <a:pt x="133231" y="436169"/>
                </a:lnTo>
                <a:lnTo>
                  <a:pt x="145343" y="433515"/>
                </a:lnTo>
                <a:lnTo>
                  <a:pt x="157453" y="433807"/>
                </a:lnTo>
                <a:lnTo>
                  <a:pt x="169565" y="436550"/>
                </a:lnTo>
                <a:lnTo>
                  <a:pt x="181677" y="433807"/>
                </a:lnTo>
                <a:lnTo>
                  <a:pt x="193789" y="436029"/>
                </a:lnTo>
                <a:lnTo>
                  <a:pt x="205901" y="436880"/>
                </a:lnTo>
                <a:lnTo>
                  <a:pt x="218013" y="436194"/>
                </a:lnTo>
                <a:lnTo>
                  <a:pt x="230125" y="432841"/>
                </a:lnTo>
                <a:lnTo>
                  <a:pt x="242237" y="436372"/>
                </a:lnTo>
                <a:lnTo>
                  <a:pt x="254349" y="433769"/>
                </a:lnTo>
                <a:lnTo>
                  <a:pt x="266461" y="436982"/>
                </a:lnTo>
                <a:lnTo>
                  <a:pt x="278573" y="438950"/>
                </a:lnTo>
                <a:lnTo>
                  <a:pt x="290684" y="433527"/>
                </a:lnTo>
                <a:lnTo>
                  <a:pt x="302796" y="409931"/>
                </a:lnTo>
                <a:lnTo>
                  <a:pt x="314908" y="403809"/>
                </a:lnTo>
                <a:lnTo>
                  <a:pt x="327020" y="410375"/>
                </a:lnTo>
                <a:lnTo>
                  <a:pt x="339132" y="413677"/>
                </a:lnTo>
                <a:lnTo>
                  <a:pt x="351244" y="439293"/>
                </a:lnTo>
                <a:lnTo>
                  <a:pt x="363356" y="432626"/>
                </a:lnTo>
                <a:lnTo>
                  <a:pt x="375468" y="415125"/>
                </a:lnTo>
                <a:lnTo>
                  <a:pt x="387580" y="438887"/>
                </a:lnTo>
                <a:lnTo>
                  <a:pt x="399692" y="435877"/>
                </a:lnTo>
                <a:lnTo>
                  <a:pt x="411803" y="409245"/>
                </a:lnTo>
                <a:lnTo>
                  <a:pt x="423915" y="412991"/>
                </a:lnTo>
                <a:lnTo>
                  <a:pt x="436027" y="416573"/>
                </a:lnTo>
                <a:lnTo>
                  <a:pt x="448139" y="437033"/>
                </a:lnTo>
                <a:lnTo>
                  <a:pt x="460251" y="439687"/>
                </a:lnTo>
                <a:lnTo>
                  <a:pt x="472363" y="433502"/>
                </a:lnTo>
                <a:lnTo>
                  <a:pt x="484475" y="412572"/>
                </a:lnTo>
                <a:lnTo>
                  <a:pt x="496587" y="433070"/>
                </a:lnTo>
                <a:lnTo>
                  <a:pt x="508699" y="438848"/>
                </a:lnTo>
                <a:lnTo>
                  <a:pt x="520816" y="436397"/>
                </a:lnTo>
                <a:lnTo>
                  <a:pt x="532919" y="387160"/>
                </a:lnTo>
                <a:lnTo>
                  <a:pt x="545034" y="228054"/>
                </a:lnTo>
                <a:lnTo>
                  <a:pt x="557150" y="422440"/>
                </a:lnTo>
                <a:lnTo>
                  <a:pt x="569253" y="385115"/>
                </a:lnTo>
                <a:lnTo>
                  <a:pt x="581369" y="382118"/>
                </a:lnTo>
                <a:lnTo>
                  <a:pt x="593485" y="424879"/>
                </a:lnTo>
                <a:lnTo>
                  <a:pt x="605588" y="354444"/>
                </a:lnTo>
                <a:lnTo>
                  <a:pt x="617704" y="399542"/>
                </a:lnTo>
                <a:lnTo>
                  <a:pt x="629820" y="356553"/>
                </a:lnTo>
                <a:lnTo>
                  <a:pt x="641923" y="389611"/>
                </a:lnTo>
                <a:lnTo>
                  <a:pt x="654039" y="387604"/>
                </a:lnTo>
                <a:lnTo>
                  <a:pt x="666154" y="313004"/>
                </a:lnTo>
                <a:lnTo>
                  <a:pt x="678270" y="341313"/>
                </a:lnTo>
                <a:lnTo>
                  <a:pt x="690373" y="403504"/>
                </a:lnTo>
                <a:lnTo>
                  <a:pt x="702489" y="413779"/>
                </a:lnTo>
                <a:lnTo>
                  <a:pt x="714605" y="388722"/>
                </a:lnTo>
                <a:lnTo>
                  <a:pt x="726708" y="413017"/>
                </a:lnTo>
                <a:lnTo>
                  <a:pt x="738824" y="399872"/>
                </a:lnTo>
                <a:lnTo>
                  <a:pt x="750940" y="394081"/>
                </a:lnTo>
                <a:lnTo>
                  <a:pt x="763043" y="408140"/>
                </a:lnTo>
                <a:lnTo>
                  <a:pt x="775159" y="414681"/>
                </a:lnTo>
                <a:lnTo>
                  <a:pt x="787274" y="354889"/>
                </a:lnTo>
                <a:lnTo>
                  <a:pt x="799377" y="336982"/>
                </a:lnTo>
                <a:lnTo>
                  <a:pt x="811493" y="408089"/>
                </a:lnTo>
                <a:lnTo>
                  <a:pt x="823609" y="422427"/>
                </a:lnTo>
                <a:lnTo>
                  <a:pt x="835725" y="399707"/>
                </a:lnTo>
                <a:lnTo>
                  <a:pt x="847828" y="422872"/>
                </a:lnTo>
                <a:lnTo>
                  <a:pt x="859944" y="343929"/>
                </a:lnTo>
                <a:lnTo>
                  <a:pt x="872060" y="407899"/>
                </a:lnTo>
                <a:lnTo>
                  <a:pt x="884163" y="399986"/>
                </a:lnTo>
                <a:lnTo>
                  <a:pt x="896278" y="413982"/>
                </a:lnTo>
                <a:lnTo>
                  <a:pt x="908394" y="390309"/>
                </a:lnTo>
                <a:lnTo>
                  <a:pt x="920497" y="414541"/>
                </a:lnTo>
                <a:lnTo>
                  <a:pt x="932613" y="407150"/>
                </a:lnTo>
                <a:lnTo>
                  <a:pt x="944729" y="431826"/>
                </a:lnTo>
                <a:lnTo>
                  <a:pt x="956832" y="375209"/>
                </a:lnTo>
                <a:lnTo>
                  <a:pt x="968948" y="299301"/>
                </a:lnTo>
                <a:lnTo>
                  <a:pt x="981064" y="378575"/>
                </a:lnTo>
                <a:lnTo>
                  <a:pt x="993167" y="396202"/>
                </a:lnTo>
                <a:lnTo>
                  <a:pt x="1005282" y="425348"/>
                </a:lnTo>
                <a:lnTo>
                  <a:pt x="1017398" y="391287"/>
                </a:lnTo>
                <a:lnTo>
                  <a:pt x="1029514" y="427419"/>
                </a:lnTo>
                <a:lnTo>
                  <a:pt x="1041617" y="388087"/>
                </a:lnTo>
                <a:lnTo>
                  <a:pt x="1053733" y="411937"/>
                </a:lnTo>
                <a:lnTo>
                  <a:pt x="1065849" y="412483"/>
                </a:lnTo>
                <a:lnTo>
                  <a:pt x="1077952" y="380048"/>
                </a:lnTo>
                <a:lnTo>
                  <a:pt x="1090068" y="317729"/>
                </a:lnTo>
                <a:lnTo>
                  <a:pt x="1102184" y="114973"/>
                </a:lnTo>
                <a:lnTo>
                  <a:pt x="1114287" y="98870"/>
                </a:lnTo>
                <a:lnTo>
                  <a:pt x="1126402" y="287528"/>
                </a:lnTo>
                <a:lnTo>
                  <a:pt x="1138518" y="251828"/>
                </a:lnTo>
                <a:lnTo>
                  <a:pt x="1150621" y="251193"/>
                </a:lnTo>
                <a:lnTo>
                  <a:pt x="1162737" y="275463"/>
                </a:lnTo>
                <a:lnTo>
                  <a:pt x="1174853" y="184772"/>
                </a:lnTo>
                <a:lnTo>
                  <a:pt x="1186969" y="348679"/>
                </a:lnTo>
                <a:lnTo>
                  <a:pt x="1199072" y="324726"/>
                </a:lnTo>
                <a:lnTo>
                  <a:pt x="1211188" y="369900"/>
                </a:lnTo>
                <a:lnTo>
                  <a:pt x="1223303" y="351143"/>
                </a:lnTo>
                <a:lnTo>
                  <a:pt x="1235406" y="330988"/>
                </a:lnTo>
                <a:lnTo>
                  <a:pt x="1247522" y="357962"/>
                </a:lnTo>
                <a:lnTo>
                  <a:pt x="1259638" y="351854"/>
                </a:lnTo>
                <a:lnTo>
                  <a:pt x="1271741" y="398717"/>
                </a:lnTo>
              </a:path>
            </a:pathLst>
          </a:custGeom>
          <a:noFill/>
          <a:ln w="25400" cap="sq">
            <a:solidFill>
              <a:srgbClr val="6586CD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59" name="Freeform 1058">
            <a:extLst>
              <a:ext uri="{FF2B5EF4-FFF2-40B4-BE49-F238E27FC236}">
                <a16:creationId xmlns:a16="http://schemas.microsoft.com/office/drawing/2014/main" id="{7D6B6DFB-BF0B-E6D8-7AE0-7D652A3A5359}"/>
              </a:ext>
            </a:extLst>
          </p:cNvPr>
          <p:cNvSpPr/>
          <p:nvPr/>
        </p:nvSpPr>
        <p:spPr>
          <a:xfrm>
            <a:off x="3897860" y="4259162"/>
            <a:ext cx="1398917" cy="948309"/>
          </a:xfrm>
          <a:custGeom>
            <a:avLst/>
            <a:gdLst>
              <a:gd name="connsiteX0" fmla="*/ 0 w 1398917"/>
              <a:gd name="connsiteY0" fmla="*/ 948309 h 948309"/>
              <a:gd name="connsiteX1" fmla="*/ 1398918 w 1398917"/>
              <a:gd name="connsiteY1" fmla="*/ 948309 h 948309"/>
              <a:gd name="connsiteX2" fmla="*/ 1398918 w 1398917"/>
              <a:gd name="connsiteY2" fmla="*/ 0 h 948309"/>
              <a:gd name="connsiteX3" fmla="*/ 0 w 1398917"/>
              <a:gd name="connsiteY3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917" h="948309">
                <a:moveTo>
                  <a:pt x="0" y="948309"/>
                </a:moveTo>
                <a:lnTo>
                  <a:pt x="1398918" y="948309"/>
                </a:lnTo>
                <a:lnTo>
                  <a:pt x="13989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0" name="Freeform 1059">
            <a:extLst>
              <a:ext uri="{FF2B5EF4-FFF2-40B4-BE49-F238E27FC236}">
                <a16:creationId xmlns:a16="http://schemas.microsoft.com/office/drawing/2014/main" id="{65F4B814-12FC-BD96-3265-D3375A4D4453}"/>
              </a:ext>
            </a:extLst>
          </p:cNvPr>
          <p:cNvSpPr/>
          <p:nvPr/>
        </p:nvSpPr>
        <p:spPr>
          <a:xfrm>
            <a:off x="4990961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1" name="Freeform 1060">
            <a:extLst>
              <a:ext uri="{FF2B5EF4-FFF2-40B4-BE49-F238E27FC236}">
                <a16:creationId xmlns:a16="http://schemas.microsoft.com/office/drawing/2014/main" id="{97AD366F-BEFF-EA5A-E046-811DD4C20262}"/>
              </a:ext>
            </a:extLst>
          </p:cNvPr>
          <p:cNvSpPr/>
          <p:nvPr/>
        </p:nvSpPr>
        <p:spPr>
          <a:xfrm>
            <a:off x="5003064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2" name="Freeform 1061">
            <a:extLst>
              <a:ext uri="{FF2B5EF4-FFF2-40B4-BE49-F238E27FC236}">
                <a16:creationId xmlns:a16="http://schemas.microsoft.com/office/drawing/2014/main" id="{9A2F1B83-8849-CE28-DBE9-FFB799BBA73E}"/>
              </a:ext>
            </a:extLst>
          </p:cNvPr>
          <p:cNvSpPr/>
          <p:nvPr/>
        </p:nvSpPr>
        <p:spPr>
          <a:xfrm>
            <a:off x="5015180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3" name="Freeform 1062">
            <a:extLst>
              <a:ext uri="{FF2B5EF4-FFF2-40B4-BE49-F238E27FC236}">
                <a16:creationId xmlns:a16="http://schemas.microsoft.com/office/drawing/2014/main" id="{24141794-4328-3E77-F192-0177071B69A3}"/>
              </a:ext>
            </a:extLst>
          </p:cNvPr>
          <p:cNvSpPr/>
          <p:nvPr/>
        </p:nvSpPr>
        <p:spPr>
          <a:xfrm>
            <a:off x="5027295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4" name="Freeform 1063">
            <a:extLst>
              <a:ext uri="{FF2B5EF4-FFF2-40B4-BE49-F238E27FC236}">
                <a16:creationId xmlns:a16="http://schemas.microsoft.com/office/drawing/2014/main" id="{59A3CEB8-7728-0355-DB19-C50A305E7104}"/>
              </a:ext>
            </a:extLst>
          </p:cNvPr>
          <p:cNvSpPr/>
          <p:nvPr/>
        </p:nvSpPr>
        <p:spPr>
          <a:xfrm>
            <a:off x="5039398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5" name="Freeform 1064">
            <a:extLst>
              <a:ext uri="{FF2B5EF4-FFF2-40B4-BE49-F238E27FC236}">
                <a16:creationId xmlns:a16="http://schemas.microsoft.com/office/drawing/2014/main" id="{3E897F82-8F2A-C65F-4FA5-A7D3BAAB9299}"/>
              </a:ext>
            </a:extLst>
          </p:cNvPr>
          <p:cNvSpPr/>
          <p:nvPr/>
        </p:nvSpPr>
        <p:spPr>
          <a:xfrm>
            <a:off x="5051514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6" name="Freeform 1065">
            <a:extLst>
              <a:ext uri="{FF2B5EF4-FFF2-40B4-BE49-F238E27FC236}">
                <a16:creationId xmlns:a16="http://schemas.microsoft.com/office/drawing/2014/main" id="{B83395F9-BE47-66AC-8FC1-FA00184698E6}"/>
              </a:ext>
            </a:extLst>
          </p:cNvPr>
          <p:cNvSpPr/>
          <p:nvPr/>
        </p:nvSpPr>
        <p:spPr>
          <a:xfrm>
            <a:off x="5063630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7" name="Freeform 1066">
            <a:extLst>
              <a:ext uri="{FF2B5EF4-FFF2-40B4-BE49-F238E27FC236}">
                <a16:creationId xmlns:a16="http://schemas.microsoft.com/office/drawing/2014/main" id="{E019215D-E38C-648E-F03E-10CAC808E5F9}"/>
              </a:ext>
            </a:extLst>
          </p:cNvPr>
          <p:cNvSpPr/>
          <p:nvPr/>
        </p:nvSpPr>
        <p:spPr>
          <a:xfrm>
            <a:off x="5075733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8" name="Freeform 1067">
            <a:extLst>
              <a:ext uri="{FF2B5EF4-FFF2-40B4-BE49-F238E27FC236}">
                <a16:creationId xmlns:a16="http://schemas.microsoft.com/office/drawing/2014/main" id="{718991DE-B541-793C-C58F-E7220E2F3771}"/>
              </a:ext>
            </a:extLst>
          </p:cNvPr>
          <p:cNvSpPr/>
          <p:nvPr/>
        </p:nvSpPr>
        <p:spPr>
          <a:xfrm>
            <a:off x="5087849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69" name="Freeform 1068">
            <a:extLst>
              <a:ext uri="{FF2B5EF4-FFF2-40B4-BE49-F238E27FC236}">
                <a16:creationId xmlns:a16="http://schemas.microsoft.com/office/drawing/2014/main" id="{CECA9BF0-B804-8782-8821-7B597EF19D3E}"/>
              </a:ext>
            </a:extLst>
          </p:cNvPr>
          <p:cNvSpPr/>
          <p:nvPr/>
        </p:nvSpPr>
        <p:spPr>
          <a:xfrm>
            <a:off x="5099965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0" name="Freeform 1069">
            <a:extLst>
              <a:ext uri="{FF2B5EF4-FFF2-40B4-BE49-F238E27FC236}">
                <a16:creationId xmlns:a16="http://schemas.microsoft.com/office/drawing/2014/main" id="{C355B8C5-13B5-B47F-61D9-74A6A63E384A}"/>
              </a:ext>
            </a:extLst>
          </p:cNvPr>
          <p:cNvSpPr/>
          <p:nvPr/>
        </p:nvSpPr>
        <p:spPr>
          <a:xfrm>
            <a:off x="5112068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1" name="Freeform 1070">
            <a:extLst>
              <a:ext uri="{FF2B5EF4-FFF2-40B4-BE49-F238E27FC236}">
                <a16:creationId xmlns:a16="http://schemas.microsoft.com/office/drawing/2014/main" id="{230CF4D7-C916-AF94-98AF-5E64D67CFBD2}"/>
              </a:ext>
            </a:extLst>
          </p:cNvPr>
          <p:cNvSpPr/>
          <p:nvPr/>
        </p:nvSpPr>
        <p:spPr>
          <a:xfrm>
            <a:off x="5124184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2" name="Freeform 1071">
            <a:extLst>
              <a:ext uri="{FF2B5EF4-FFF2-40B4-BE49-F238E27FC236}">
                <a16:creationId xmlns:a16="http://schemas.microsoft.com/office/drawing/2014/main" id="{43A94473-C7DE-A8CB-0632-27AECFC32091}"/>
              </a:ext>
            </a:extLst>
          </p:cNvPr>
          <p:cNvSpPr/>
          <p:nvPr/>
        </p:nvSpPr>
        <p:spPr>
          <a:xfrm>
            <a:off x="5136300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3" name="Freeform 1072">
            <a:extLst>
              <a:ext uri="{FF2B5EF4-FFF2-40B4-BE49-F238E27FC236}">
                <a16:creationId xmlns:a16="http://schemas.microsoft.com/office/drawing/2014/main" id="{AA2CEA3C-0A01-48DE-6FF8-C54BF9CDCD6E}"/>
              </a:ext>
            </a:extLst>
          </p:cNvPr>
          <p:cNvSpPr/>
          <p:nvPr/>
        </p:nvSpPr>
        <p:spPr>
          <a:xfrm>
            <a:off x="5148415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4" name="Freeform 1073">
            <a:extLst>
              <a:ext uri="{FF2B5EF4-FFF2-40B4-BE49-F238E27FC236}">
                <a16:creationId xmlns:a16="http://schemas.microsoft.com/office/drawing/2014/main" id="{9C9E9C80-4719-1228-32A4-0BCB7B47F1E0}"/>
              </a:ext>
            </a:extLst>
          </p:cNvPr>
          <p:cNvSpPr/>
          <p:nvPr/>
        </p:nvSpPr>
        <p:spPr>
          <a:xfrm>
            <a:off x="5160518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5" name="Freeform 1074">
            <a:extLst>
              <a:ext uri="{FF2B5EF4-FFF2-40B4-BE49-F238E27FC236}">
                <a16:creationId xmlns:a16="http://schemas.microsoft.com/office/drawing/2014/main" id="{53FD1258-F4A7-DC2D-4E4E-F9F989716415}"/>
              </a:ext>
            </a:extLst>
          </p:cNvPr>
          <p:cNvSpPr/>
          <p:nvPr/>
        </p:nvSpPr>
        <p:spPr>
          <a:xfrm>
            <a:off x="5172634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6" name="Freeform 1075">
            <a:extLst>
              <a:ext uri="{FF2B5EF4-FFF2-40B4-BE49-F238E27FC236}">
                <a16:creationId xmlns:a16="http://schemas.microsoft.com/office/drawing/2014/main" id="{861896E1-FFF4-AF34-3120-347A6E3676BA}"/>
              </a:ext>
            </a:extLst>
          </p:cNvPr>
          <p:cNvSpPr/>
          <p:nvPr/>
        </p:nvSpPr>
        <p:spPr>
          <a:xfrm>
            <a:off x="5184750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7" name="Freeform 1076">
            <a:extLst>
              <a:ext uri="{FF2B5EF4-FFF2-40B4-BE49-F238E27FC236}">
                <a16:creationId xmlns:a16="http://schemas.microsoft.com/office/drawing/2014/main" id="{423B3CD1-51AE-BC59-3676-54F6E6A5CE5F}"/>
              </a:ext>
            </a:extLst>
          </p:cNvPr>
          <p:cNvSpPr/>
          <p:nvPr/>
        </p:nvSpPr>
        <p:spPr>
          <a:xfrm>
            <a:off x="5196853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8" name="Freeform 1077">
            <a:extLst>
              <a:ext uri="{FF2B5EF4-FFF2-40B4-BE49-F238E27FC236}">
                <a16:creationId xmlns:a16="http://schemas.microsoft.com/office/drawing/2014/main" id="{49F573B5-8A73-E62B-5328-A2B1DFE30262}"/>
              </a:ext>
            </a:extLst>
          </p:cNvPr>
          <p:cNvSpPr/>
          <p:nvPr/>
        </p:nvSpPr>
        <p:spPr>
          <a:xfrm>
            <a:off x="5208969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79" name="Freeform 1078">
            <a:extLst>
              <a:ext uri="{FF2B5EF4-FFF2-40B4-BE49-F238E27FC236}">
                <a16:creationId xmlns:a16="http://schemas.microsoft.com/office/drawing/2014/main" id="{66A4435E-03D8-6CFD-189A-32B5ACC12AF4}"/>
              </a:ext>
            </a:extLst>
          </p:cNvPr>
          <p:cNvSpPr/>
          <p:nvPr/>
        </p:nvSpPr>
        <p:spPr>
          <a:xfrm>
            <a:off x="5221085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9050" cap="sq">
            <a:solidFill>
              <a:srgbClr val="DCDCDC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122" name="Freeform 1121">
            <a:extLst>
              <a:ext uri="{FF2B5EF4-FFF2-40B4-BE49-F238E27FC236}">
                <a16:creationId xmlns:a16="http://schemas.microsoft.com/office/drawing/2014/main" id="{034F1B94-DD3E-BFE6-C044-8A4CBB8C30E9}"/>
              </a:ext>
            </a:extLst>
          </p:cNvPr>
          <p:cNvSpPr/>
          <p:nvPr/>
        </p:nvSpPr>
        <p:spPr>
          <a:xfrm>
            <a:off x="3961448" y="5207472"/>
            <a:ext cx="12700" cy="44450"/>
          </a:xfrm>
          <a:custGeom>
            <a:avLst/>
            <a:gdLst>
              <a:gd name="connsiteX0" fmla="*/ 59 w 12700"/>
              <a:gd name="connsiteY0" fmla="*/ 365 h 44450"/>
              <a:gd name="connsiteX1" fmla="*/ 59 w 12700"/>
              <a:gd name="connsiteY1" fmla="*/ 44815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44450">
                <a:moveTo>
                  <a:pt x="59" y="365"/>
                </a:moveTo>
                <a:lnTo>
                  <a:pt x="59" y="44815"/>
                </a:lnTo>
              </a:path>
            </a:pathLst>
          </a:custGeom>
          <a:solidFill>
            <a:srgbClr val="000000"/>
          </a:solidFill>
          <a:ln w="10160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118" name="Freeform 1117">
            <a:extLst>
              <a:ext uri="{FF2B5EF4-FFF2-40B4-BE49-F238E27FC236}">
                <a16:creationId xmlns:a16="http://schemas.microsoft.com/office/drawing/2014/main" id="{EC2CE54C-F729-27CB-3732-DA6526C41AFB}"/>
              </a:ext>
            </a:extLst>
          </p:cNvPr>
          <p:cNvSpPr/>
          <p:nvPr/>
        </p:nvSpPr>
        <p:spPr>
          <a:xfrm>
            <a:off x="4567035" y="5207472"/>
            <a:ext cx="12700" cy="44450"/>
          </a:xfrm>
          <a:custGeom>
            <a:avLst/>
            <a:gdLst>
              <a:gd name="connsiteX0" fmla="*/ 107 w 12700"/>
              <a:gd name="connsiteY0" fmla="*/ 365 h 44450"/>
              <a:gd name="connsiteX1" fmla="*/ 107 w 12700"/>
              <a:gd name="connsiteY1" fmla="*/ 44815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44450">
                <a:moveTo>
                  <a:pt x="107" y="365"/>
                </a:moveTo>
                <a:lnTo>
                  <a:pt x="107" y="44815"/>
                </a:lnTo>
              </a:path>
            </a:pathLst>
          </a:custGeom>
          <a:solidFill>
            <a:srgbClr val="000000"/>
          </a:solidFill>
          <a:ln w="10160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113" name="Freeform 1112">
            <a:extLst>
              <a:ext uri="{FF2B5EF4-FFF2-40B4-BE49-F238E27FC236}">
                <a16:creationId xmlns:a16="http://schemas.microsoft.com/office/drawing/2014/main" id="{BF9EB13A-E533-9F50-C329-5C52E2E0A32F}"/>
              </a:ext>
            </a:extLst>
          </p:cNvPr>
          <p:cNvSpPr/>
          <p:nvPr/>
        </p:nvSpPr>
        <p:spPr>
          <a:xfrm>
            <a:off x="5172634" y="5207472"/>
            <a:ext cx="12700" cy="44450"/>
          </a:xfrm>
          <a:custGeom>
            <a:avLst/>
            <a:gdLst>
              <a:gd name="connsiteX0" fmla="*/ 155 w 12700"/>
              <a:gd name="connsiteY0" fmla="*/ 365 h 44450"/>
              <a:gd name="connsiteX1" fmla="*/ 155 w 12700"/>
              <a:gd name="connsiteY1" fmla="*/ 44815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44450">
                <a:moveTo>
                  <a:pt x="155" y="365"/>
                </a:moveTo>
                <a:lnTo>
                  <a:pt x="155" y="44815"/>
                </a:lnTo>
              </a:path>
            </a:pathLst>
          </a:custGeom>
          <a:solidFill>
            <a:srgbClr val="000000"/>
          </a:solidFill>
          <a:ln w="10160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grpSp>
        <p:nvGrpSpPr>
          <p:cNvPr id="1088" name="Graphic 1585">
            <a:extLst>
              <a:ext uri="{FF2B5EF4-FFF2-40B4-BE49-F238E27FC236}">
                <a16:creationId xmlns:a16="http://schemas.microsoft.com/office/drawing/2014/main" id="{6E4F6836-3324-915C-5FAD-BE528C8DD8A1}"/>
              </a:ext>
            </a:extLst>
          </p:cNvPr>
          <p:cNvGrpSpPr/>
          <p:nvPr/>
        </p:nvGrpSpPr>
        <p:grpSpPr>
          <a:xfrm>
            <a:off x="3722044" y="5109158"/>
            <a:ext cx="175815" cy="115276"/>
            <a:chOff x="-486568" y="6368526"/>
            <a:chExt cx="175815" cy="115276"/>
          </a:xfrm>
          <a:solidFill>
            <a:srgbClr val="000000"/>
          </a:solidFill>
        </p:grpSpPr>
        <p:sp>
          <p:nvSpPr>
            <p:cNvPr id="1108" name="Freeform 1107">
              <a:extLst>
                <a:ext uri="{FF2B5EF4-FFF2-40B4-BE49-F238E27FC236}">
                  <a16:creationId xmlns:a16="http://schemas.microsoft.com/office/drawing/2014/main" id="{AE54D90A-B72C-00F3-84EF-2E51D3C8F1F0}"/>
                </a:ext>
              </a:extLst>
            </p:cNvPr>
            <p:cNvSpPr/>
            <p:nvPr/>
          </p:nvSpPr>
          <p:spPr>
            <a:xfrm>
              <a:off x="-355202" y="6423736"/>
              <a:ext cx="44450" cy="12700"/>
            </a:xfrm>
            <a:custGeom>
              <a:avLst/>
              <a:gdLst>
                <a:gd name="connsiteX0" fmla="*/ 44504 w 44450"/>
                <a:gd name="connsiteY0" fmla="*/ 362 h 12700"/>
                <a:gd name="connsiteX1" fmla="*/ 54 w 44450"/>
                <a:gd name="connsiteY1" fmla="*/ 362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450" h="12700">
                  <a:moveTo>
                    <a:pt x="44504" y="362"/>
                  </a:moveTo>
                  <a:lnTo>
                    <a:pt x="54" y="362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109" name="Freeform 1108">
              <a:extLst>
                <a:ext uri="{FF2B5EF4-FFF2-40B4-BE49-F238E27FC236}">
                  <a16:creationId xmlns:a16="http://schemas.microsoft.com/office/drawing/2014/main" id="{0BEC4CA0-7359-3BDB-F36F-5CAEA8491AF1}"/>
                </a:ext>
              </a:extLst>
            </p:cNvPr>
            <p:cNvSpPr/>
            <p:nvPr/>
          </p:nvSpPr>
          <p:spPr>
            <a:xfrm flipV="1">
              <a:off x="-486568" y="6368526"/>
              <a:ext cx="76795" cy="115276"/>
            </a:xfrm>
            <a:custGeom>
              <a:avLst/>
              <a:gdLst>
                <a:gd name="connsiteX0" fmla="*/ 38397 w 76795"/>
                <a:gd name="connsiteY0" fmla="*/ 103696 h 115276"/>
                <a:gd name="connsiteX1" fmla="*/ 20943 w 76795"/>
                <a:gd name="connsiteY1" fmla="*/ 92266 h 115276"/>
                <a:gd name="connsiteX2" fmla="*/ 15109 w 76795"/>
                <a:gd name="connsiteY2" fmla="*/ 57928 h 115276"/>
                <a:gd name="connsiteX3" fmla="*/ 20943 w 76795"/>
                <a:gd name="connsiteY3" fmla="*/ 23662 h 115276"/>
                <a:gd name="connsiteX4" fmla="*/ 38397 w 76795"/>
                <a:gd name="connsiteY4" fmla="*/ 12232 h 115276"/>
                <a:gd name="connsiteX5" fmla="*/ 55923 w 76795"/>
                <a:gd name="connsiteY5" fmla="*/ 23662 h 115276"/>
                <a:gd name="connsiteX6" fmla="*/ 61781 w 76795"/>
                <a:gd name="connsiteY6" fmla="*/ 57928 h 115276"/>
                <a:gd name="connsiteX7" fmla="*/ 55923 w 76795"/>
                <a:gd name="connsiteY7" fmla="*/ 92266 h 115276"/>
                <a:gd name="connsiteX8" fmla="*/ 38397 w 76795"/>
                <a:gd name="connsiteY8" fmla="*/ 103696 h 115276"/>
                <a:gd name="connsiteX9" fmla="*/ 38397 w 76795"/>
                <a:gd name="connsiteY9" fmla="*/ 115602 h 115276"/>
                <a:gd name="connsiteX10" fmla="*/ 66949 w 76795"/>
                <a:gd name="connsiteY10" fmla="*/ 100814 h 115276"/>
                <a:gd name="connsiteX11" fmla="*/ 76807 w 76795"/>
                <a:gd name="connsiteY11" fmla="*/ 57928 h 115276"/>
                <a:gd name="connsiteX12" fmla="*/ 66949 w 76795"/>
                <a:gd name="connsiteY12" fmla="*/ 15089 h 115276"/>
                <a:gd name="connsiteX13" fmla="*/ 38397 w 76795"/>
                <a:gd name="connsiteY13" fmla="*/ 326 h 115276"/>
                <a:gd name="connsiteX14" fmla="*/ 9870 w 76795"/>
                <a:gd name="connsiteY14" fmla="*/ 15089 h 115276"/>
                <a:gd name="connsiteX15" fmla="*/ 12 w 76795"/>
                <a:gd name="connsiteY15" fmla="*/ 57928 h 115276"/>
                <a:gd name="connsiteX16" fmla="*/ 9870 w 76795"/>
                <a:gd name="connsiteY16" fmla="*/ 100814 h 115276"/>
                <a:gd name="connsiteX17" fmla="*/ 38397 w 76795"/>
                <a:gd name="connsiteY17" fmla="*/ 115602 h 11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795" h="115276">
                  <a:moveTo>
                    <a:pt x="38397" y="103696"/>
                  </a:moveTo>
                  <a:cubicBezTo>
                    <a:pt x="30666" y="103696"/>
                    <a:pt x="24848" y="99886"/>
                    <a:pt x="20943" y="92266"/>
                  </a:cubicBezTo>
                  <a:cubicBezTo>
                    <a:pt x="17054" y="84662"/>
                    <a:pt x="15109" y="73216"/>
                    <a:pt x="15109" y="57928"/>
                  </a:cubicBezTo>
                  <a:cubicBezTo>
                    <a:pt x="15109" y="42704"/>
                    <a:pt x="17054" y="31282"/>
                    <a:pt x="20943" y="23662"/>
                  </a:cubicBezTo>
                  <a:cubicBezTo>
                    <a:pt x="24848" y="16042"/>
                    <a:pt x="30666" y="12232"/>
                    <a:pt x="38397" y="12232"/>
                  </a:cubicBezTo>
                  <a:cubicBezTo>
                    <a:pt x="46192" y="12232"/>
                    <a:pt x="52034" y="16042"/>
                    <a:pt x="55923" y="23662"/>
                  </a:cubicBezTo>
                  <a:cubicBezTo>
                    <a:pt x="59829" y="31282"/>
                    <a:pt x="61781" y="42704"/>
                    <a:pt x="61781" y="57928"/>
                  </a:cubicBezTo>
                  <a:cubicBezTo>
                    <a:pt x="61781" y="73216"/>
                    <a:pt x="59829" y="84662"/>
                    <a:pt x="55923" y="92266"/>
                  </a:cubicBezTo>
                  <a:cubicBezTo>
                    <a:pt x="52034" y="99886"/>
                    <a:pt x="46192" y="103696"/>
                    <a:pt x="38397" y="103696"/>
                  </a:cubicBezTo>
                  <a:close/>
                  <a:moveTo>
                    <a:pt x="38397" y="115602"/>
                  </a:moveTo>
                  <a:cubicBezTo>
                    <a:pt x="50859" y="115602"/>
                    <a:pt x="60376" y="110673"/>
                    <a:pt x="66949" y="100814"/>
                  </a:cubicBezTo>
                  <a:cubicBezTo>
                    <a:pt x="73521" y="90972"/>
                    <a:pt x="76807" y="76676"/>
                    <a:pt x="76807" y="57928"/>
                  </a:cubicBezTo>
                  <a:cubicBezTo>
                    <a:pt x="76807" y="39227"/>
                    <a:pt x="73521" y="24948"/>
                    <a:pt x="66949" y="15089"/>
                  </a:cubicBezTo>
                  <a:cubicBezTo>
                    <a:pt x="60376" y="5247"/>
                    <a:pt x="50859" y="326"/>
                    <a:pt x="38397" y="326"/>
                  </a:cubicBezTo>
                  <a:cubicBezTo>
                    <a:pt x="25952" y="326"/>
                    <a:pt x="16442" y="5247"/>
                    <a:pt x="9870" y="15089"/>
                  </a:cubicBezTo>
                  <a:cubicBezTo>
                    <a:pt x="3298" y="24948"/>
                    <a:pt x="12" y="39227"/>
                    <a:pt x="12" y="57928"/>
                  </a:cubicBezTo>
                  <a:cubicBezTo>
                    <a:pt x="12" y="76676"/>
                    <a:pt x="3298" y="90972"/>
                    <a:pt x="9870" y="100814"/>
                  </a:cubicBezTo>
                  <a:cubicBezTo>
                    <a:pt x="16442" y="110673"/>
                    <a:pt x="25952" y="115602"/>
                    <a:pt x="38397" y="115602"/>
                  </a:cubicBezTo>
                  <a:close/>
                </a:path>
              </a:pathLst>
            </a:custGeom>
            <a:solidFill>
              <a:srgbClr val="000000"/>
            </a:solidFill>
            <a:ln w="1524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grpSp>
        <p:nvGrpSpPr>
          <p:cNvPr id="1089" name="Graphic 1585">
            <a:extLst>
              <a:ext uri="{FF2B5EF4-FFF2-40B4-BE49-F238E27FC236}">
                <a16:creationId xmlns:a16="http://schemas.microsoft.com/office/drawing/2014/main" id="{618E4E5C-57F4-2ADB-0FF8-DE251F4EC6B1}"/>
              </a:ext>
            </a:extLst>
          </p:cNvPr>
          <p:cNvGrpSpPr/>
          <p:nvPr/>
        </p:nvGrpSpPr>
        <p:grpSpPr>
          <a:xfrm>
            <a:off x="3626794" y="4678107"/>
            <a:ext cx="271065" cy="115276"/>
            <a:chOff x="-581818" y="5937475"/>
            <a:chExt cx="271065" cy="115276"/>
          </a:xfrm>
          <a:solidFill>
            <a:srgbClr val="000000"/>
          </a:solidFill>
        </p:grpSpPr>
        <p:sp>
          <p:nvSpPr>
            <p:cNvPr id="1104" name="Freeform 1103">
              <a:extLst>
                <a:ext uri="{FF2B5EF4-FFF2-40B4-BE49-F238E27FC236}">
                  <a16:creationId xmlns:a16="http://schemas.microsoft.com/office/drawing/2014/main" id="{FBDCFB3A-90E4-4E38-5912-311016FE8D8C}"/>
                </a:ext>
              </a:extLst>
            </p:cNvPr>
            <p:cNvSpPr/>
            <p:nvPr/>
          </p:nvSpPr>
          <p:spPr>
            <a:xfrm>
              <a:off x="-355202" y="5992685"/>
              <a:ext cx="44450" cy="12700"/>
            </a:xfrm>
            <a:custGeom>
              <a:avLst/>
              <a:gdLst>
                <a:gd name="connsiteX0" fmla="*/ 44504 w 44450"/>
                <a:gd name="connsiteY0" fmla="*/ 328 h 12700"/>
                <a:gd name="connsiteX1" fmla="*/ 54 w 44450"/>
                <a:gd name="connsiteY1" fmla="*/ 328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450" h="12700">
                  <a:moveTo>
                    <a:pt x="44504" y="328"/>
                  </a:moveTo>
                  <a:lnTo>
                    <a:pt x="54" y="328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1105" name="Graphic 1585">
              <a:extLst>
                <a:ext uri="{FF2B5EF4-FFF2-40B4-BE49-F238E27FC236}">
                  <a16:creationId xmlns:a16="http://schemas.microsoft.com/office/drawing/2014/main" id="{5E2B3831-B612-0AE5-444A-9ECED6E300EA}"/>
                </a:ext>
              </a:extLst>
            </p:cNvPr>
            <p:cNvGrpSpPr/>
            <p:nvPr/>
          </p:nvGrpSpPr>
          <p:grpSpPr>
            <a:xfrm>
              <a:off x="-581818" y="5937475"/>
              <a:ext cx="172042" cy="115276"/>
              <a:chOff x="-581818" y="5937475"/>
              <a:chExt cx="172042" cy="115276"/>
            </a:xfrm>
            <a:solidFill>
              <a:srgbClr val="000000"/>
            </a:solidFill>
          </p:grpSpPr>
          <p:sp>
            <p:nvSpPr>
              <p:cNvPr id="1106" name="Freeform 1105">
                <a:extLst>
                  <a:ext uri="{FF2B5EF4-FFF2-40B4-BE49-F238E27FC236}">
                    <a16:creationId xmlns:a16="http://schemas.microsoft.com/office/drawing/2014/main" id="{22FE7EB8-8A17-3894-503E-6F61BFA17DAA}"/>
                  </a:ext>
                </a:extLst>
              </p:cNvPr>
              <p:cNvSpPr/>
              <p:nvPr/>
            </p:nvSpPr>
            <p:spPr>
              <a:xfrm flipV="1">
                <a:off x="-581818" y="5939475"/>
                <a:ext cx="71889" cy="113275"/>
              </a:xfrm>
              <a:custGeom>
                <a:avLst/>
                <a:gdLst>
                  <a:gd name="connsiteX0" fmla="*/ 4696 w 71889"/>
                  <a:gd name="connsiteY0" fmla="*/ 113568 h 113275"/>
                  <a:gd name="connsiteX1" fmla="*/ 63703 w 71889"/>
                  <a:gd name="connsiteY1" fmla="*/ 113568 h 113275"/>
                  <a:gd name="connsiteX2" fmla="*/ 63703 w 71889"/>
                  <a:gd name="connsiteY2" fmla="*/ 100900 h 113275"/>
                  <a:gd name="connsiteX3" fmla="*/ 18459 w 71889"/>
                  <a:gd name="connsiteY3" fmla="*/ 100900 h 113275"/>
                  <a:gd name="connsiteX4" fmla="*/ 18459 w 71889"/>
                  <a:gd name="connsiteY4" fmla="*/ 73683 h 113275"/>
                  <a:gd name="connsiteX5" fmla="*/ 24984 w 71889"/>
                  <a:gd name="connsiteY5" fmla="*/ 75349 h 113275"/>
                  <a:gd name="connsiteX6" fmla="*/ 31556 w 71889"/>
                  <a:gd name="connsiteY6" fmla="*/ 75897 h 113275"/>
                  <a:gd name="connsiteX7" fmla="*/ 61012 w 71889"/>
                  <a:gd name="connsiteY7" fmla="*/ 65705 h 113275"/>
                  <a:gd name="connsiteX8" fmla="*/ 71895 w 71889"/>
                  <a:gd name="connsiteY8" fmla="*/ 38107 h 113275"/>
                  <a:gd name="connsiteX9" fmla="*/ 60726 w 71889"/>
                  <a:gd name="connsiteY9" fmla="*/ 10222 h 113275"/>
                  <a:gd name="connsiteX10" fmla="*/ 29246 w 71889"/>
                  <a:gd name="connsiteY10" fmla="*/ 292 h 113275"/>
                  <a:gd name="connsiteX11" fmla="*/ 14983 w 71889"/>
                  <a:gd name="connsiteY11" fmla="*/ 1483 h 113275"/>
                  <a:gd name="connsiteX12" fmla="*/ 5 w 71889"/>
                  <a:gd name="connsiteY12" fmla="*/ 5055 h 113275"/>
                  <a:gd name="connsiteX13" fmla="*/ 5 w 71889"/>
                  <a:gd name="connsiteY13" fmla="*/ 20176 h 113275"/>
                  <a:gd name="connsiteX14" fmla="*/ 13840 w 71889"/>
                  <a:gd name="connsiteY14" fmla="*/ 14747 h 113275"/>
                  <a:gd name="connsiteX15" fmla="*/ 28937 w 71889"/>
                  <a:gd name="connsiteY15" fmla="*/ 12961 h 113275"/>
                  <a:gd name="connsiteX16" fmla="*/ 49320 w 71889"/>
                  <a:gd name="connsiteY16" fmla="*/ 19723 h 113275"/>
                  <a:gd name="connsiteX17" fmla="*/ 56845 w 71889"/>
                  <a:gd name="connsiteY17" fmla="*/ 38107 h 113275"/>
                  <a:gd name="connsiteX18" fmla="*/ 49320 w 71889"/>
                  <a:gd name="connsiteY18" fmla="*/ 56466 h 113275"/>
                  <a:gd name="connsiteX19" fmla="*/ 28937 w 71889"/>
                  <a:gd name="connsiteY19" fmla="*/ 63253 h 113275"/>
                  <a:gd name="connsiteX20" fmla="*/ 16911 w 71889"/>
                  <a:gd name="connsiteY20" fmla="*/ 61919 h 113275"/>
                  <a:gd name="connsiteX21" fmla="*/ 4696 w 71889"/>
                  <a:gd name="connsiteY21" fmla="*/ 57752 h 113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889" h="113275">
                    <a:moveTo>
                      <a:pt x="4696" y="113568"/>
                    </a:moveTo>
                    <a:lnTo>
                      <a:pt x="63703" y="113568"/>
                    </a:lnTo>
                    <a:lnTo>
                      <a:pt x="63703" y="100900"/>
                    </a:lnTo>
                    <a:lnTo>
                      <a:pt x="18459" y="100900"/>
                    </a:lnTo>
                    <a:lnTo>
                      <a:pt x="18459" y="73683"/>
                    </a:lnTo>
                    <a:cubicBezTo>
                      <a:pt x="20634" y="74429"/>
                      <a:pt x="22809" y="74984"/>
                      <a:pt x="24984" y="75349"/>
                    </a:cubicBezTo>
                    <a:cubicBezTo>
                      <a:pt x="27175" y="75715"/>
                      <a:pt x="29365" y="75897"/>
                      <a:pt x="31556" y="75897"/>
                    </a:cubicBezTo>
                    <a:cubicBezTo>
                      <a:pt x="43955" y="75897"/>
                      <a:pt x="53773" y="72500"/>
                      <a:pt x="61012" y="65705"/>
                    </a:cubicBezTo>
                    <a:cubicBezTo>
                      <a:pt x="68267" y="58911"/>
                      <a:pt x="71895" y="49711"/>
                      <a:pt x="71895" y="38107"/>
                    </a:cubicBezTo>
                    <a:cubicBezTo>
                      <a:pt x="71895" y="26153"/>
                      <a:pt x="68172" y="16858"/>
                      <a:pt x="60726" y="10222"/>
                    </a:cubicBezTo>
                    <a:cubicBezTo>
                      <a:pt x="53281" y="3602"/>
                      <a:pt x="42788" y="292"/>
                      <a:pt x="29246" y="292"/>
                    </a:cubicBezTo>
                    <a:cubicBezTo>
                      <a:pt x="24579" y="292"/>
                      <a:pt x="19825" y="689"/>
                      <a:pt x="14983" y="1483"/>
                    </a:cubicBezTo>
                    <a:cubicBezTo>
                      <a:pt x="10157" y="2277"/>
                      <a:pt x="5164" y="3467"/>
                      <a:pt x="5" y="5055"/>
                    </a:cubicBezTo>
                    <a:lnTo>
                      <a:pt x="5" y="20176"/>
                    </a:lnTo>
                    <a:cubicBezTo>
                      <a:pt x="4465" y="17747"/>
                      <a:pt x="9077" y="15937"/>
                      <a:pt x="13840" y="14747"/>
                    </a:cubicBezTo>
                    <a:cubicBezTo>
                      <a:pt x="18602" y="13556"/>
                      <a:pt x="23635" y="12961"/>
                      <a:pt x="28937" y="12961"/>
                    </a:cubicBezTo>
                    <a:cubicBezTo>
                      <a:pt x="37525" y="12961"/>
                      <a:pt x="44320" y="15215"/>
                      <a:pt x="49320" y="19723"/>
                    </a:cubicBezTo>
                    <a:cubicBezTo>
                      <a:pt x="54337" y="24232"/>
                      <a:pt x="56845" y="30360"/>
                      <a:pt x="56845" y="38107"/>
                    </a:cubicBezTo>
                    <a:cubicBezTo>
                      <a:pt x="56845" y="45838"/>
                      <a:pt x="54337" y="51958"/>
                      <a:pt x="49320" y="56466"/>
                    </a:cubicBezTo>
                    <a:cubicBezTo>
                      <a:pt x="44320" y="60990"/>
                      <a:pt x="37525" y="63253"/>
                      <a:pt x="28937" y="63253"/>
                    </a:cubicBezTo>
                    <a:cubicBezTo>
                      <a:pt x="24920" y="63253"/>
                      <a:pt x="20912" y="62808"/>
                      <a:pt x="16911" y="61919"/>
                    </a:cubicBezTo>
                    <a:cubicBezTo>
                      <a:pt x="12927" y="61030"/>
                      <a:pt x="8855" y="59641"/>
                      <a:pt x="4696" y="577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07" name="Freeform 1106">
                <a:extLst>
                  <a:ext uri="{FF2B5EF4-FFF2-40B4-BE49-F238E27FC236}">
                    <a16:creationId xmlns:a16="http://schemas.microsoft.com/office/drawing/2014/main" id="{5EC39822-B0F6-53E6-0D59-8AEE3EA477DA}"/>
                  </a:ext>
                </a:extLst>
              </p:cNvPr>
              <p:cNvSpPr/>
              <p:nvPr/>
            </p:nvSpPr>
            <p:spPr>
              <a:xfrm flipV="1">
                <a:off x="-486571" y="5937475"/>
                <a:ext cx="76795" cy="115276"/>
              </a:xfrm>
              <a:custGeom>
                <a:avLst/>
                <a:gdLst>
                  <a:gd name="connsiteX0" fmla="*/ 38397 w 76795"/>
                  <a:gd name="connsiteY0" fmla="*/ 103662 h 115276"/>
                  <a:gd name="connsiteX1" fmla="*/ 20943 w 76795"/>
                  <a:gd name="connsiteY1" fmla="*/ 92232 h 115276"/>
                  <a:gd name="connsiteX2" fmla="*/ 15109 w 76795"/>
                  <a:gd name="connsiteY2" fmla="*/ 57894 h 115276"/>
                  <a:gd name="connsiteX3" fmla="*/ 20943 w 76795"/>
                  <a:gd name="connsiteY3" fmla="*/ 23628 h 115276"/>
                  <a:gd name="connsiteX4" fmla="*/ 38397 w 76795"/>
                  <a:gd name="connsiteY4" fmla="*/ 12198 h 115276"/>
                  <a:gd name="connsiteX5" fmla="*/ 55923 w 76795"/>
                  <a:gd name="connsiteY5" fmla="*/ 23628 h 115276"/>
                  <a:gd name="connsiteX6" fmla="*/ 61781 w 76795"/>
                  <a:gd name="connsiteY6" fmla="*/ 57894 h 115276"/>
                  <a:gd name="connsiteX7" fmla="*/ 55923 w 76795"/>
                  <a:gd name="connsiteY7" fmla="*/ 92232 h 115276"/>
                  <a:gd name="connsiteX8" fmla="*/ 38397 w 76795"/>
                  <a:gd name="connsiteY8" fmla="*/ 103662 h 115276"/>
                  <a:gd name="connsiteX9" fmla="*/ 38397 w 76795"/>
                  <a:gd name="connsiteY9" fmla="*/ 115568 h 115276"/>
                  <a:gd name="connsiteX10" fmla="*/ 66949 w 76795"/>
                  <a:gd name="connsiteY10" fmla="*/ 100780 h 115276"/>
                  <a:gd name="connsiteX11" fmla="*/ 76807 w 76795"/>
                  <a:gd name="connsiteY11" fmla="*/ 57894 h 115276"/>
                  <a:gd name="connsiteX12" fmla="*/ 66949 w 76795"/>
                  <a:gd name="connsiteY12" fmla="*/ 15055 h 115276"/>
                  <a:gd name="connsiteX13" fmla="*/ 38397 w 76795"/>
                  <a:gd name="connsiteY13" fmla="*/ 292 h 115276"/>
                  <a:gd name="connsiteX14" fmla="*/ 9870 w 76795"/>
                  <a:gd name="connsiteY14" fmla="*/ 15055 h 115276"/>
                  <a:gd name="connsiteX15" fmla="*/ 12 w 76795"/>
                  <a:gd name="connsiteY15" fmla="*/ 57894 h 115276"/>
                  <a:gd name="connsiteX16" fmla="*/ 9870 w 76795"/>
                  <a:gd name="connsiteY16" fmla="*/ 100780 h 115276"/>
                  <a:gd name="connsiteX17" fmla="*/ 38397 w 76795"/>
                  <a:gd name="connsiteY17" fmla="*/ 115568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397" y="103662"/>
                    </a:moveTo>
                    <a:cubicBezTo>
                      <a:pt x="30666" y="103662"/>
                      <a:pt x="24848" y="99852"/>
                      <a:pt x="20943" y="92232"/>
                    </a:cubicBezTo>
                    <a:cubicBezTo>
                      <a:pt x="17054" y="84628"/>
                      <a:pt x="15109" y="73182"/>
                      <a:pt x="15109" y="57894"/>
                    </a:cubicBezTo>
                    <a:cubicBezTo>
                      <a:pt x="15109" y="42670"/>
                      <a:pt x="17054" y="31248"/>
                      <a:pt x="20943" y="23628"/>
                    </a:cubicBezTo>
                    <a:cubicBezTo>
                      <a:pt x="24848" y="16008"/>
                      <a:pt x="30666" y="12198"/>
                      <a:pt x="38397" y="12198"/>
                    </a:cubicBezTo>
                    <a:cubicBezTo>
                      <a:pt x="46192" y="12198"/>
                      <a:pt x="52034" y="16008"/>
                      <a:pt x="55923" y="23628"/>
                    </a:cubicBezTo>
                    <a:cubicBezTo>
                      <a:pt x="59829" y="31248"/>
                      <a:pt x="61781" y="42670"/>
                      <a:pt x="61781" y="57894"/>
                    </a:cubicBezTo>
                    <a:cubicBezTo>
                      <a:pt x="61781" y="73182"/>
                      <a:pt x="59829" y="84628"/>
                      <a:pt x="55923" y="92232"/>
                    </a:cubicBezTo>
                    <a:cubicBezTo>
                      <a:pt x="52034" y="99852"/>
                      <a:pt x="46192" y="103662"/>
                      <a:pt x="38397" y="103662"/>
                    </a:cubicBezTo>
                    <a:close/>
                    <a:moveTo>
                      <a:pt x="38397" y="115568"/>
                    </a:moveTo>
                    <a:cubicBezTo>
                      <a:pt x="50859" y="115568"/>
                      <a:pt x="60376" y="110639"/>
                      <a:pt x="66949" y="100780"/>
                    </a:cubicBezTo>
                    <a:cubicBezTo>
                      <a:pt x="73521" y="90938"/>
                      <a:pt x="76807" y="76643"/>
                      <a:pt x="76807" y="57894"/>
                    </a:cubicBezTo>
                    <a:cubicBezTo>
                      <a:pt x="76807" y="39193"/>
                      <a:pt x="73521" y="24914"/>
                      <a:pt x="66949" y="15055"/>
                    </a:cubicBezTo>
                    <a:cubicBezTo>
                      <a:pt x="60376" y="5213"/>
                      <a:pt x="50859" y="292"/>
                      <a:pt x="38397" y="292"/>
                    </a:cubicBezTo>
                    <a:cubicBezTo>
                      <a:pt x="25952" y="292"/>
                      <a:pt x="16442" y="5213"/>
                      <a:pt x="9870" y="15055"/>
                    </a:cubicBezTo>
                    <a:cubicBezTo>
                      <a:pt x="3298" y="24914"/>
                      <a:pt x="12" y="39193"/>
                      <a:pt x="12" y="57894"/>
                    </a:cubicBezTo>
                    <a:cubicBezTo>
                      <a:pt x="12" y="76643"/>
                      <a:pt x="3298" y="90938"/>
                      <a:pt x="9870" y="100780"/>
                    </a:cubicBezTo>
                    <a:cubicBezTo>
                      <a:pt x="16442" y="110639"/>
                      <a:pt x="25952" y="115568"/>
                      <a:pt x="38397" y="1155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</p:grpSp>
      <p:grpSp>
        <p:nvGrpSpPr>
          <p:cNvPr id="1090" name="Graphic 1585">
            <a:extLst>
              <a:ext uri="{FF2B5EF4-FFF2-40B4-BE49-F238E27FC236}">
                <a16:creationId xmlns:a16="http://schemas.microsoft.com/office/drawing/2014/main" id="{74BA98FA-4711-FE7A-7989-658D9D8E8413}"/>
              </a:ext>
            </a:extLst>
          </p:cNvPr>
          <p:cNvGrpSpPr/>
          <p:nvPr/>
        </p:nvGrpSpPr>
        <p:grpSpPr>
          <a:xfrm>
            <a:off x="3534807" y="4247056"/>
            <a:ext cx="363053" cy="115276"/>
            <a:chOff x="-673805" y="5506424"/>
            <a:chExt cx="363053" cy="115276"/>
          </a:xfrm>
          <a:solidFill>
            <a:srgbClr val="000000"/>
          </a:solidFill>
        </p:grpSpPr>
        <p:sp>
          <p:nvSpPr>
            <p:cNvPr id="1099" name="Freeform 1098">
              <a:extLst>
                <a:ext uri="{FF2B5EF4-FFF2-40B4-BE49-F238E27FC236}">
                  <a16:creationId xmlns:a16="http://schemas.microsoft.com/office/drawing/2014/main" id="{D896D24D-8A66-CF0F-E9E8-6DCBA61C7762}"/>
                </a:ext>
              </a:extLst>
            </p:cNvPr>
            <p:cNvSpPr/>
            <p:nvPr/>
          </p:nvSpPr>
          <p:spPr>
            <a:xfrm>
              <a:off x="-355202" y="5561634"/>
              <a:ext cx="44450" cy="12700"/>
            </a:xfrm>
            <a:custGeom>
              <a:avLst/>
              <a:gdLst>
                <a:gd name="connsiteX0" fmla="*/ 44504 w 44450"/>
                <a:gd name="connsiteY0" fmla="*/ 294 h 12700"/>
                <a:gd name="connsiteX1" fmla="*/ 54 w 44450"/>
                <a:gd name="connsiteY1" fmla="*/ 294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450" h="12700">
                  <a:moveTo>
                    <a:pt x="44504" y="294"/>
                  </a:moveTo>
                  <a:lnTo>
                    <a:pt x="54" y="294"/>
                  </a:lnTo>
                </a:path>
              </a:pathLst>
            </a:custGeom>
            <a:solidFill>
              <a:srgbClr val="000000"/>
            </a:solidFill>
            <a:ln w="10160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grpSp>
          <p:nvGrpSpPr>
            <p:cNvPr id="1100" name="Graphic 1585">
              <a:extLst>
                <a:ext uri="{FF2B5EF4-FFF2-40B4-BE49-F238E27FC236}">
                  <a16:creationId xmlns:a16="http://schemas.microsoft.com/office/drawing/2014/main" id="{08108C83-36BA-E915-FBAB-C87DE2CAEADB}"/>
                </a:ext>
              </a:extLst>
            </p:cNvPr>
            <p:cNvGrpSpPr/>
            <p:nvPr/>
          </p:nvGrpSpPr>
          <p:grpSpPr>
            <a:xfrm>
              <a:off x="-673805" y="5506424"/>
              <a:ext cx="264026" cy="115276"/>
              <a:chOff x="-673805" y="5506424"/>
              <a:chExt cx="264026" cy="115276"/>
            </a:xfrm>
            <a:solidFill>
              <a:srgbClr val="000000"/>
            </a:solidFill>
          </p:grpSpPr>
          <p:sp>
            <p:nvSpPr>
              <p:cNvPr id="1101" name="Freeform 1100">
                <a:extLst>
                  <a:ext uri="{FF2B5EF4-FFF2-40B4-BE49-F238E27FC236}">
                    <a16:creationId xmlns:a16="http://schemas.microsoft.com/office/drawing/2014/main" id="{10F40367-132B-0061-36E2-C6E2B51FF5EC}"/>
                  </a:ext>
                </a:extLst>
              </p:cNvPr>
              <p:cNvSpPr/>
              <p:nvPr/>
            </p:nvSpPr>
            <p:spPr>
              <a:xfrm flipV="1">
                <a:off x="-673805" y="5508425"/>
                <a:ext cx="66151" cy="111109"/>
              </a:xfrm>
              <a:custGeom>
                <a:avLst/>
                <a:gdLst>
                  <a:gd name="connsiteX0" fmla="*/ 2163 w 66151"/>
                  <a:gd name="connsiteY0" fmla="*/ 12902 h 111109"/>
                  <a:gd name="connsiteX1" fmla="*/ 26713 w 66151"/>
                  <a:gd name="connsiteY1" fmla="*/ 12902 h 111109"/>
                  <a:gd name="connsiteX2" fmla="*/ 26713 w 66151"/>
                  <a:gd name="connsiteY2" fmla="*/ 97675 h 111109"/>
                  <a:gd name="connsiteX3" fmla="*/ -4 w 66151"/>
                  <a:gd name="connsiteY3" fmla="*/ 92317 h 111109"/>
                  <a:gd name="connsiteX4" fmla="*/ -4 w 66151"/>
                  <a:gd name="connsiteY4" fmla="*/ 106009 h 111109"/>
                  <a:gd name="connsiteX5" fmla="*/ 26571 w 66151"/>
                  <a:gd name="connsiteY5" fmla="*/ 111367 h 111109"/>
                  <a:gd name="connsiteX6" fmla="*/ 41596 w 66151"/>
                  <a:gd name="connsiteY6" fmla="*/ 111367 h 111109"/>
                  <a:gd name="connsiteX7" fmla="*/ 41596 w 66151"/>
                  <a:gd name="connsiteY7" fmla="*/ 12902 h 111109"/>
                  <a:gd name="connsiteX8" fmla="*/ 66147 w 66151"/>
                  <a:gd name="connsiteY8" fmla="*/ 12902 h 111109"/>
                  <a:gd name="connsiteX9" fmla="*/ 66147 w 66151"/>
                  <a:gd name="connsiteY9" fmla="*/ 258 h 111109"/>
                  <a:gd name="connsiteX10" fmla="*/ 2163 w 66151"/>
                  <a:gd name="connsiteY10" fmla="*/ 258 h 11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151" h="111109">
                    <a:moveTo>
                      <a:pt x="2163" y="12902"/>
                    </a:moveTo>
                    <a:lnTo>
                      <a:pt x="26713" y="12902"/>
                    </a:lnTo>
                    <a:lnTo>
                      <a:pt x="26713" y="97675"/>
                    </a:lnTo>
                    <a:lnTo>
                      <a:pt x="-4" y="92317"/>
                    </a:lnTo>
                    <a:lnTo>
                      <a:pt x="-4" y="106009"/>
                    </a:lnTo>
                    <a:lnTo>
                      <a:pt x="26571" y="111367"/>
                    </a:lnTo>
                    <a:lnTo>
                      <a:pt x="41596" y="111367"/>
                    </a:lnTo>
                    <a:lnTo>
                      <a:pt x="41596" y="12902"/>
                    </a:lnTo>
                    <a:lnTo>
                      <a:pt x="66147" y="12902"/>
                    </a:lnTo>
                    <a:lnTo>
                      <a:pt x="66147" y="258"/>
                    </a:lnTo>
                    <a:lnTo>
                      <a:pt x="2163" y="258"/>
                    </a:ln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02" name="Freeform 1101">
                <a:extLst>
                  <a:ext uri="{FF2B5EF4-FFF2-40B4-BE49-F238E27FC236}">
                    <a16:creationId xmlns:a16="http://schemas.microsoft.com/office/drawing/2014/main" id="{255CE601-3A01-4601-0B38-DB0692302739}"/>
                  </a:ext>
                </a:extLst>
              </p:cNvPr>
              <p:cNvSpPr/>
              <p:nvPr/>
            </p:nvSpPr>
            <p:spPr>
              <a:xfrm flipV="1">
                <a:off x="-583535" y="5506424"/>
                <a:ext cx="76795" cy="115276"/>
              </a:xfrm>
              <a:custGeom>
                <a:avLst/>
                <a:gdLst>
                  <a:gd name="connsiteX0" fmla="*/ 38390 w 76795"/>
                  <a:gd name="connsiteY0" fmla="*/ 103628 h 115276"/>
                  <a:gd name="connsiteX1" fmla="*/ 20935 w 76795"/>
                  <a:gd name="connsiteY1" fmla="*/ 92198 h 115276"/>
                  <a:gd name="connsiteX2" fmla="*/ 15101 w 76795"/>
                  <a:gd name="connsiteY2" fmla="*/ 57860 h 115276"/>
                  <a:gd name="connsiteX3" fmla="*/ 20935 w 76795"/>
                  <a:gd name="connsiteY3" fmla="*/ 23594 h 115276"/>
                  <a:gd name="connsiteX4" fmla="*/ 38390 w 76795"/>
                  <a:gd name="connsiteY4" fmla="*/ 12164 h 115276"/>
                  <a:gd name="connsiteX5" fmla="*/ 55916 w 76795"/>
                  <a:gd name="connsiteY5" fmla="*/ 23594 h 115276"/>
                  <a:gd name="connsiteX6" fmla="*/ 61774 w 76795"/>
                  <a:gd name="connsiteY6" fmla="*/ 57860 h 115276"/>
                  <a:gd name="connsiteX7" fmla="*/ 55916 w 76795"/>
                  <a:gd name="connsiteY7" fmla="*/ 92198 h 115276"/>
                  <a:gd name="connsiteX8" fmla="*/ 38390 w 76795"/>
                  <a:gd name="connsiteY8" fmla="*/ 103628 h 115276"/>
                  <a:gd name="connsiteX9" fmla="*/ 38390 w 76795"/>
                  <a:gd name="connsiteY9" fmla="*/ 115534 h 115276"/>
                  <a:gd name="connsiteX10" fmla="*/ 66941 w 76795"/>
                  <a:gd name="connsiteY10" fmla="*/ 100746 h 115276"/>
                  <a:gd name="connsiteX11" fmla="*/ 76800 w 76795"/>
                  <a:gd name="connsiteY11" fmla="*/ 57860 h 115276"/>
                  <a:gd name="connsiteX12" fmla="*/ 66941 w 76795"/>
                  <a:gd name="connsiteY12" fmla="*/ 15021 h 115276"/>
                  <a:gd name="connsiteX13" fmla="*/ 38390 w 76795"/>
                  <a:gd name="connsiteY13" fmla="*/ 258 h 115276"/>
                  <a:gd name="connsiteX14" fmla="*/ 9863 w 76795"/>
                  <a:gd name="connsiteY14" fmla="*/ 15021 h 115276"/>
                  <a:gd name="connsiteX15" fmla="*/ 4 w 76795"/>
                  <a:gd name="connsiteY15" fmla="*/ 57860 h 115276"/>
                  <a:gd name="connsiteX16" fmla="*/ 9863 w 76795"/>
                  <a:gd name="connsiteY16" fmla="*/ 100746 h 115276"/>
                  <a:gd name="connsiteX17" fmla="*/ 38390 w 76795"/>
                  <a:gd name="connsiteY17" fmla="*/ 115534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390" y="103628"/>
                    </a:moveTo>
                    <a:cubicBezTo>
                      <a:pt x="30659" y="103628"/>
                      <a:pt x="24841" y="99818"/>
                      <a:pt x="20935" y="92198"/>
                    </a:cubicBezTo>
                    <a:cubicBezTo>
                      <a:pt x="17046" y="84594"/>
                      <a:pt x="15101" y="73148"/>
                      <a:pt x="15101" y="57860"/>
                    </a:cubicBezTo>
                    <a:cubicBezTo>
                      <a:pt x="15101" y="42636"/>
                      <a:pt x="17046" y="31214"/>
                      <a:pt x="20935" y="23594"/>
                    </a:cubicBezTo>
                    <a:cubicBezTo>
                      <a:pt x="24841" y="15974"/>
                      <a:pt x="30659" y="12164"/>
                      <a:pt x="38390" y="12164"/>
                    </a:cubicBezTo>
                    <a:cubicBezTo>
                      <a:pt x="46185" y="12164"/>
                      <a:pt x="52027" y="15974"/>
                      <a:pt x="55916" y="23594"/>
                    </a:cubicBezTo>
                    <a:cubicBezTo>
                      <a:pt x="59821" y="31214"/>
                      <a:pt x="61774" y="42636"/>
                      <a:pt x="61774" y="57860"/>
                    </a:cubicBezTo>
                    <a:cubicBezTo>
                      <a:pt x="61774" y="73148"/>
                      <a:pt x="59821" y="84594"/>
                      <a:pt x="55916" y="92198"/>
                    </a:cubicBezTo>
                    <a:cubicBezTo>
                      <a:pt x="52027" y="99818"/>
                      <a:pt x="46185" y="103628"/>
                      <a:pt x="38390" y="103628"/>
                    </a:cubicBezTo>
                    <a:close/>
                    <a:moveTo>
                      <a:pt x="38390" y="115534"/>
                    </a:moveTo>
                    <a:cubicBezTo>
                      <a:pt x="50852" y="115534"/>
                      <a:pt x="60369" y="110605"/>
                      <a:pt x="66941" y="100746"/>
                    </a:cubicBezTo>
                    <a:cubicBezTo>
                      <a:pt x="73513" y="90904"/>
                      <a:pt x="76800" y="76609"/>
                      <a:pt x="76800" y="57860"/>
                    </a:cubicBezTo>
                    <a:cubicBezTo>
                      <a:pt x="76800" y="39159"/>
                      <a:pt x="73513" y="24880"/>
                      <a:pt x="66941" y="15021"/>
                    </a:cubicBezTo>
                    <a:cubicBezTo>
                      <a:pt x="60369" y="5179"/>
                      <a:pt x="50852" y="258"/>
                      <a:pt x="38390" y="258"/>
                    </a:cubicBezTo>
                    <a:cubicBezTo>
                      <a:pt x="25944" y="258"/>
                      <a:pt x="16435" y="5179"/>
                      <a:pt x="9863" y="15021"/>
                    </a:cubicBezTo>
                    <a:cubicBezTo>
                      <a:pt x="3290" y="24880"/>
                      <a:pt x="4" y="39159"/>
                      <a:pt x="4" y="57860"/>
                    </a:cubicBezTo>
                    <a:cubicBezTo>
                      <a:pt x="4" y="76609"/>
                      <a:pt x="3290" y="90904"/>
                      <a:pt x="9863" y="100746"/>
                    </a:cubicBezTo>
                    <a:cubicBezTo>
                      <a:pt x="16435" y="110605"/>
                      <a:pt x="25944" y="115534"/>
                      <a:pt x="38390" y="1155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03" name="Freeform 1102">
                <a:extLst>
                  <a:ext uri="{FF2B5EF4-FFF2-40B4-BE49-F238E27FC236}">
                    <a16:creationId xmlns:a16="http://schemas.microsoft.com/office/drawing/2014/main" id="{DFA64F0F-282A-F308-A87F-49CD1E428AAF}"/>
                  </a:ext>
                </a:extLst>
              </p:cNvPr>
              <p:cNvSpPr/>
              <p:nvPr/>
            </p:nvSpPr>
            <p:spPr>
              <a:xfrm flipV="1">
                <a:off x="-486574" y="5506424"/>
                <a:ext cx="76795" cy="115276"/>
              </a:xfrm>
              <a:custGeom>
                <a:avLst/>
                <a:gdLst>
                  <a:gd name="connsiteX0" fmla="*/ 38397 w 76795"/>
                  <a:gd name="connsiteY0" fmla="*/ 103628 h 115276"/>
                  <a:gd name="connsiteX1" fmla="*/ 20943 w 76795"/>
                  <a:gd name="connsiteY1" fmla="*/ 92198 h 115276"/>
                  <a:gd name="connsiteX2" fmla="*/ 15109 w 76795"/>
                  <a:gd name="connsiteY2" fmla="*/ 57860 h 115276"/>
                  <a:gd name="connsiteX3" fmla="*/ 20943 w 76795"/>
                  <a:gd name="connsiteY3" fmla="*/ 23594 h 115276"/>
                  <a:gd name="connsiteX4" fmla="*/ 38397 w 76795"/>
                  <a:gd name="connsiteY4" fmla="*/ 12164 h 115276"/>
                  <a:gd name="connsiteX5" fmla="*/ 55923 w 76795"/>
                  <a:gd name="connsiteY5" fmla="*/ 23594 h 115276"/>
                  <a:gd name="connsiteX6" fmla="*/ 61781 w 76795"/>
                  <a:gd name="connsiteY6" fmla="*/ 57860 h 115276"/>
                  <a:gd name="connsiteX7" fmla="*/ 55923 w 76795"/>
                  <a:gd name="connsiteY7" fmla="*/ 92198 h 115276"/>
                  <a:gd name="connsiteX8" fmla="*/ 38397 w 76795"/>
                  <a:gd name="connsiteY8" fmla="*/ 103628 h 115276"/>
                  <a:gd name="connsiteX9" fmla="*/ 38397 w 76795"/>
                  <a:gd name="connsiteY9" fmla="*/ 115534 h 115276"/>
                  <a:gd name="connsiteX10" fmla="*/ 66949 w 76795"/>
                  <a:gd name="connsiteY10" fmla="*/ 100746 h 115276"/>
                  <a:gd name="connsiteX11" fmla="*/ 76807 w 76795"/>
                  <a:gd name="connsiteY11" fmla="*/ 57860 h 115276"/>
                  <a:gd name="connsiteX12" fmla="*/ 66949 w 76795"/>
                  <a:gd name="connsiteY12" fmla="*/ 15021 h 115276"/>
                  <a:gd name="connsiteX13" fmla="*/ 38397 w 76795"/>
                  <a:gd name="connsiteY13" fmla="*/ 258 h 115276"/>
                  <a:gd name="connsiteX14" fmla="*/ 9870 w 76795"/>
                  <a:gd name="connsiteY14" fmla="*/ 15021 h 115276"/>
                  <a:gd name="connsiteX15" fmla="*/ 12 w 76795"/>
                  <a:gd name="connsiteY15" fmla="*/ 57860 h 115276"/>
                  <a:gd name="connsiteX16" fmla="*/ 9870 w 76795"/>
                  <a:gd name="connsiteY16" fmla="*/ 100746 h 115276"/>
                  <a:gd name="connsiteX17" fmla="*/ 38397 w 76795"/>
                  <a:gd name="connsiteY17" fmla="*/ 115534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397" y="103628"/>
                    </a:moveTo>
                    <a:cubicBezTo>
                      <a:pt x="30666" y="103628"/>
                      <a:pt x="24848" y="99818"/>
                      <a:pt x="20943" y="92198"/>
                    </a:cubicBezTo>
                    <a:cubicBezTo>
                      <a:pt x="17054" y="84594"/>
                      <a:pt x="15109" y="73148"/>
                      <a:pt x="15109" y="57860"/>
                    </a:cubicBezTo>
                    <a:cubicBezTo>
                      <a:pt x="15109" y="42636"/>
                      <a:pt x="17054" y="31214"/>
                      <a:pt x="20943" y="23594"/>
                    </a:cubicBezTo>
                    <a:cubicBezTo>
                      <a:pt x="24848" y="15974"/>
                      <a:pt x="30666" y="12164"/>
                      <a:pt x="38397" y="12164"/>
                    </a:cubicBezTo>
                    <a:cubicBezTo>
                      <a:pt x="46192" y="12164"/>
                      <a:pt x="52034" y="15974"/>
                      <a:pt x="55923" y="23594"/>
                    </a:cubicBezTo>
                    <a:cubicBezTo>
                      <a:pt x="59829" y="31214"/>
                      <a:pt x="61781" y="42636"/>
                      <a:pt x="61781" y="57860"/>
                    </a:cubicBezTo>
                    <a:cubicBezTo>
                      <a:pt x="61781" y="73148"/>
                      <a:pt x="59829" y="84594"/>
                      <a:pt x="55923" y="92198"/>
                    </a:cubicBezTo>
                    <a:cubicBezTo>
                      <a:pt x="52034" y="99818"/>
                      <a:pt x="46192" y="103628"/>
                      <a:pt x="38397" y="103628"/>
                    </a:cubicBezTo>
                    <a:close/>
                    <a:moveTo>
                      <a:pt x="38397" y="115534"/>
                    </a:moveTo>
                    <a:cubicBezTo>
                      <a:pt x="50859" y="115534"/>
                      <a:pt x="60376" y="110605"/>
                      <a:pt x="66949" y="100746"/>
                    </a:cubicBezTo>
                    <a:cubicBezTo>
                      <a:pt x="73521" y="90904"/>
                      <a:pt x="76807" y="76609"/>
                      <a:pt x="76807" y="57860"/>
                    </a:cubicBezTo>
                    <a:cubicBezTo>
                      <a:pt x="76807" y="39159"/>
                      <a:pt x="73521" y="24880"/>
                      <a:pt x="66949" y="15021"/>
                    </a:cubicBezTo>
                    <a:cubicBezTo>
                      <a:pt x="60376" y="5179"/>
                      <a:pt x="50859" y="258"/>
                      <a:pt x="38397" y="258"/>
                    </a:cubicBezTo>
                    <a:cubicBezTo>
                      <a:pt x="25952" y="258"/>
                      <a:pt x="16442" y="5179"/>
                      <a:pt x="9870" y="15021"/>
                    </a:cubicBezTo>
                    <a:cubicBezTo>
                      <a:pt x="3298" y="24880"/>
                      <a:pt x="12" y="39159"/>
                      <a:pt x="12" y="57860"/>
                    </a:cubicBezTo>
                    <a:cubicBezTo>
                      <a:pt x="12" y="76609"/>
                      <a:pt x="3298" y="90904"/>
                      <a:pt x="9870" y="100746"/>
                    </a:cubicBezTo>
                    <a:cubicBezTo>
                      <a:pt x="16442" y="110605"/>
                      <a:pt x="25952" y="115534"/>
                      <a:pt x="38397" y="1155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</p:grpSp>
      <p:sp>
        <p:nvSpPr>
          <p:cNvPr id="1082" name="Freeform 1081">
            <a:extLst>
              <a:ext uri="{FF2B5EF4-FFF2-40B4-BE49-F238E27FC236}">
                <a16:creationId xmlns:a16="http://schemas.microsoft.com/office/drawing/2014/main" id="{6DBACFF2-B3F2-CFC1-F9D6-BE828717CE1F}"/>
              </a:ext>
            </a:extLst>
          </p:cNvPr>
          <p:cNvSpPr/>
          <p:nvPr/>
        </p:nvSpPr>
        <p:spPr>
          <a:xfrm>
            <a:off x="3897860" y="5078160"/>
            <a:ext cx="1398917" cy="12700"/>
          </a:xfrm>
          <a:custGeom>
            <a:avLst/>
            <a:gdLst>
              <a:gd name="connsiteX0" fmla="*/ 0 w 1398917"/>
              <a:gd name="connsiteY0" fmla="*/ 0 h 12700"/>
              <a:gd name="connsiteX1" fmla="*/ 1398918 w 1398917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8917" h="12700">
                <a:moveTo>
                  <a:pt x="0" y="0"/>
                </a:moveTo>
                <a:lnTo>
                  <a:pt x="1398918" y="0"/>
                </a:lnTo>
              </a:path>
            </a:pathLst>
          </a:custGeom>
          <a:noFill/>
          <a:ln w="19050" cap="sq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83" name="Freeform 1082">
            <a:extLst>
              <a:ext uri="{FF2B5EF4-FFF2-40B4-BE49-F238E27FC236}">
                <a16:creationId xmlns:a16="http://schemas.microsoft.com/office/drawing/2014/main" id="{91788A39-F6FC-8BEB-8494-395B893DFACB}"/>
              </a:ext>
            </a:extLst>
          </p:cNvPr>
          <p:cNvSpPr/>
          <p:nvPr/>
        </p:nvSpPr>
        <p:spPr>
          <a:xfrm>
            <a:off x="3897860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84" name="Freeform 1083">
            <a:extLst>
              <a:ext uri="{FF2B5EF4-FFF2-40B4-BE49-F238E27FC236}">
                <a16:creationId xmlns:a16="http://schemas.microsoft.com/office/drawing/2014/main" id="{D3BCD12F-C6BB-7BDA-EAC3-12D579ABF91D}"/>
              </a:ext>
            </a:extLst>
          </p:cNvPr>
          <p:cNvSpPr/>
          <p:nvPr/>
        </p:nvSpPr>
        <p:spPr>
          <a:xfrm>
            <a:off x="5296777" y="4259162"/>
            <a:ext cx="12700" cy="948309"/>
          </a:xfrm>
          <a:custGeom>
            <a:avLst/>
            <a:gdLst>
              <a:gd name="connsiteX0" fmla="*/ 0 w 12700"/>
              <a:gd name="connsiteY0" fmla="*/ 948309 h 948309"/>
              <a:gd name="connsiteX1" fmla="*/ 0 w 12700"/>
              <a:gd name="connsiteY1" fmla="*/ 0 h 9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948309">
                <a:moveTo>
                  <a:pt x="0" y="948309"/>
                </a:moveTo>
                <a:lnTo>
                  <a:pt x="0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85" name="Freeform 1084">
            <a:extLst>
              <a:ext uri="{FF2B5EF4-FFF2-40B4-BE49-F238E27FC236}">
                <a16:creationId xmlns:a16="http://schemas.microsoft.com/office/drawing/2014/main" id="{179BCF97-7EA9-DDE7-CB24-A577127317CF}"/>
              </a:ext>
            </a:extLst>
          </p:cNvPr>
          <p:cNvSpPr/>
          <p:nvPr/>
        </p:nvSpPr>
        <p:spPr>
          <a:xfrm>
            <a:off x="3897860" y="5207472"/>
            <a:ext cx="1398917" cy="12700"/>
          </a:xfrm>
          <a:custGeom>
            <a:avLst/>
            <a:gdLst>
              <a:gd name="connsiteX0" fmla="*/ 0 w 1398917"/>
              <a:gd name="connsiteY0" fmla="*/ 0 h 12700"/>
              <a:gd name="connsiteX1" fmla="*/ 1398918 w 1398917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8917" h="12700">
                <a:moveTo>
                  <a:pt x="0" y="0"/>
                </a:moveTo>
                <a:lnTo>
                  <a:pt x="1398918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86" name="Freeform 1085">
            <a:extLst>
              <a:ext uri="{FF2B5EF4-FFF2-40B4-BE49-F238E27FC236}">
                <a16:creationId xmlns:a16="http://schemas.microsoft.com/office/drawing/2014/main" id="{068CECD9-A28C-B6F4-810F-BDD3D1AF3539}"/>
              </a:ext>
            </a:extLst>
          </p:cNvPr>
          <p:cNvSpPr/>
          <p:nvPr/>
        </p:nvSpPr>
        <p:spPr>
          <a:xfrm>
            <a:off x="3897860" y="4259162"/>
            <a:ext cx="1398917" cy="12700"/>
          </a:xfrm>
          <a:custGeom>
            <a:avLst/>
            <a:gdLst>
              <a:gd name="connsiteX0" fmla="*/ 0 w 1398917"/>
              <a:gd name="connsiteY0" fmla="*/ 0 h 12700"/>
              <a:gd name="connsiteX1" fmla="*/ 1398918 w 1398917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8917" h="12700">
                <a:moveTo>
                  <a:pt x="0" y="0"/>
                </a:moveTo>
                <a:lnTo>
                  <a:pt x="1398918" y="0"/>
                </a:lnTo>
              </a:path>
            </a:pathLst>
          </a:custGeom>
          <a:noFill/>
          <a:ln w="1016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087" name="Freeform 1086">
            <a:extLst>
              <a:ext uri="{FF2B5EF4-FFF2-40B4-BE49-F238E27FC236}">
                <a16:creationId xmlns:a16="http://schemas.microsoft.com/office/drawing/2014/main" id="{6E4B35AA-7709-4A8B-9DAA-0536E228668A}"/>
              </a:ext>
            </a:extLst>
          </p:cNvPr>
          <p:cNvSpPr/>
          <p:nvPr/>
        </p:nvSpPr>
        <p:spPr>
          <a:xfrm>
            <a:off x="3961448" y="4302266"/>
            <a:ext cx="1271741" cy="862101"/>
          </a:xfrm>
          <a:custGeom>
            <a:avLst/>
            <a:gdLst>
              <a:gd name="connsiteX0" fmla="*/ 0 w 1271741"/>
              <a:gd name="connsiteY0" fmla="*/ 204216 h 862101"/>
              <a:gd name="connsiteX1" fmla="*/ 12112 w 1271741"/>
              <a:gd name="connsiteY1" fmla="*/ 0 h 862101"/>
              <a:gd name="connsiteX2" fmla="*/ 24224 w 1271741"/>
              <a:gd name="connsiteY2" fmla="*/ 12459 h 862101"/>
              <a:gd name="connsiteX3" fmla="*/ 36335 w 1271741"/>
              <a:gd name="connsiteY3" fmla="*/ 24269 h 862101"/>
              <a:gd name="connsiteX4" fmla="*/ 48447 w 1271741"/>
              <a:gd name="connsiteY4" fmla="*/ 393281 h 862101"/>
              <a:gd name="connsiteX5" fmla="*/ 60559 w 1271741"/>
              <a:gd name="connsiteY5" fmla="*/ 163690 h 862101"/>
              <a:gd name="connsiteX6" fmla="*/ 72671 w 1271741"/>
              <a:gd name="connsiteY6" fmla="*/ 776719 h 862101"/>
              <a:gd name="connsiteX7" fmla="*/ 84783 w 1271741"/>
              <a:gd name="connsiteY7" fmla="*/ 801954 h 862101"/>
              <a:gd name="connsiteX8" fmla="*/ 96895 w 1271741"/>
              <a:gd name="connsiteY8" fmla="*/ 733768 h 862101"/>
              <a:gd name="connsiteX9" fmla="*/ 109007 w 1271741"/>
              <a:gd name="connsiteY9" fmla="*/ 831139 h 862101"/>
              <a:gd name="connsiteX10" fmla="*/ 121119 w 1271741"/>
              <a:gd name="connsiteY10" fmla="*/ 755624 h 862101"/>
              <a:gd name="connsiteX11" fmla="*/ 133231 w 1271741"/>
              <a:gd name="connsiteY11" fmla="*/ 810171 h 862101"/>
              <a:gd name="connsiteX12" fmla="*/ 145343 w 1271741"/>
              <a:gd name="connsiteY12" fmla="*/ 733044 h 862101"/>
              <a:gd name="connsiteX13" fmla="*/ 157453 w 1271741"/>
              <a:gd name="connsiteY13" fmla="*/ 795884 h 862101"/>
              <a:gd name="connsiteX14" fmla="*/ 169565 w 1271741"/>
              <a:gd name="connsiteY14" fmla="*/ 815708 h 862101"/>
              <a:gd name="connsiteX15" fmla="*/ 181677 w 1271741"/>
              <a:gd name="connsiteY15" fmla="*/ 740740 h 862101"/>
              <a:gd name="connsiteX16" fmla="*/ 193789 w 1271741"/>
              <a:gd name="connsiteY16" fmla="*/ 804202 h 862101"/>
              <a:gd name="connsiteX17" fmla="*/ 205901 w 1271741"/>
              <a:gd name="connsiteY17" fmla="*/ 862101 h 862101"/>
              <a:gd name="connsiteX18" fmla="*/ 218013 w 1271741"/>
              <a:gd name="connsiteY18" fmla="*/ 828472 h 862101"/>
              <a:gd name="connsiteX19" fmla="*/ 230125 w 1271741"/>
              <a:gd name="connsiteY19" fmla="*/ 798220 h 862101"/>
              <a:gd name="connsiteX20" fmla="*/ 242237 w 1271741"/>
              <a:gd name="connsiteY20" fmla="*/ 791667 h 862101"/>
              <a:gd name="connsiteX21" fmla="*/ 254349 w 1271741"/>
              <a:gd name="connsiteY21" fmla="*/ 699135 h 862101"/>
              <a:gd name="connsiteX22" fmla="*/ 266461 w 1271741"/>
              <a:gd name="connsiteY22" fmla="*/ 740016 h 862101"/>
              <a:gd name="connsiteX23" fmla="*/ 278573 w 1271741"/>
              <a:gd name="connsiteY23" fmla="*/ 806793 h 862101"/>
              <a:gd name="connsiteX24" fmla="*/ 290684 w 1271741"/>
              <a:gd name="connsiteY24" fmla="*/ 740435 h 862101"/>
              <a:gd name="connsiteX25" fmla="*/ 302796 w 1271741"/>
              <a:gd name="connsiteY25" fmla="*/ 814388 h 862101"/>
              <a:gd name="connsiteX26" fmla="*/ 314908 w 1271741"/>
              <a:gd name="connsiteY26" fmla="*/ 817563 h 862101"/>
              <a:gd name="connsiteX27" fmla="*/ 327020 w 1271741"/>
              <a:gd name="connsiteY27" fmla="*/ 841159 h 862101"/>
              <a:gd name="connsiteX28" fmla="*/ 339132 w 1271741"/>
              <a:gd name="connsiteY28" fmla="*/ 840308 h 862101"/>
              <a:gd name="connsiteX29" fmla="*/ 351244 w 1271741"/>
              <a:gd name="connsiteY29" fmla="*/ 828053 h 862101"/>
              <a:gd name="connsiteX30" fmla="*/ 363356 w 1271741"/>
              <a:gd name="connsiteY30" fmla="*/ 789165 h 862101"/>
              <a:gd name="connsiteX31" fmla="*/ 375468 w 1271741"/>
              <a:gd name="connsiteY31" fmla="*/ 803135 h 862101"/>
              <a:gd name="connsiteX32" fmla="*/ 387580 w 1271741"/>
              <a:gd name="connsiteY32" fmla="*/ 776313 h 862101"/>
              <a:gd name="connsiteX33" fmla="*/ 399692 w 1271741"/>
              <a:gd name="connsiteY33" fmla="*/ 778637 h 862101"/>
              <a:gd name="connsiteX34" fmla="*/ 411803 w 1271741"/>
              <a:gd name="connsiteY34" fmla="*/ 725119 h 862101"/>
              <a:gd name="connsiteX35" fmla="*/ 423915 w 1271741"/>
              <a:gd name="connsiteY35" fmla="*/ 831380 h 862101"/>
              <a:gd name="connsiteX36" fmla="*/ 436027 w 1271741"/>
              <a:gd name="connsiteY36" fmla="*/ 845312 h 862101"/>
              <a:gd name="connsiteX37" fmla="*/ 448139 w 1271741"/>
              <a:gd name="connsiteY37" fmla="*/ 828535 h 862101"/>
              <a:gd name="connsiteX38" fmla="*/ 460251 w 1271741"/>
              <a:gd name="connsiteY38" fmla="*/ 798373 h 862101"/>
              <a:gd name="connsiteX39" fmla="*/ 472363 w 1271741"/>
              <a:gd name="connsiteY39" fmla="*/ 677113 h 862101"/>
              <a:gd name="connsiteX40" fmla="*/ 484475 w 1271741"/>
              <a:gd name="connsiteY40" fmla="*/ 845579 h 862101"/>
              <a:gd name="connsiteX41" fmla="*/ 496587 w 1271741"/>
              <a:gd name="connsiteY41" fmla="*/ 805650 h 862101"/>
              <a:gd name="connsiteX42" fmla="*/ 508699 w 1271741"/>
              <a:gd name="connsiteY42" fmla="*/ 808101 h 862101"/>
              <a:gd name="connsiteX43" fmla="*/ 520816 w 1271741"/>
              <a:gd name="connsiteY43" fmla="*/ 809866 h 862101"/>
              <a:gd name="connsiteX44" fmla="*/ 532919 w 1271741"/>
              <a:gd name="connsiteY44" fmla="*/ 521945 h 862101"/>
              <a:gd name="connsiteX45" fmla="*/ 545034 w 1271741"/>
              <a:gd name="connsiteY45" fmla="*/ 34214 h 862101"/>
              <a:gd name="connsiteX46" fmla="*/ 557150 w 1271741"/>
              <a:gd name="connsiteY46" fmla="*/ 791870 h 862101"/>
              <a:gd name="connsiteX47" fmla="*/ 569253 w 1271741"/>
              <a:gd name="connsiteY47" fmla="*/ 847852 h 862101"/>
              <a:gd name="connsiteX48" fmla="*/ 581369 w 1271741"/>
              <a:gd name="connsiteY48" fmla="*/ 835939 h 862101"/>
              <a:gd name="connsiteX49" fmla="*/ 593485 w 1271741"/>
              <a:gd name="connsiteY49" fmla="*/ 685965 h 862101"/>
              <a:gd name="connsiteX50" fmla="*/ 605588 w 1271741"/>
              <a:gd name="connsiteY50" fmla="*/ 819861 h 862101"/>
              <a:gd name="connsiteX51" fmla="*/ 617704 w 1271741"/>
              <a:gd name="connsiteY51" fmla="*/ 822858 h 862101"/>
              <a:gd name="connsiteX52" fmla="*/ 629820 w 1271741"/>
              <a:gd name="connsiteY52" fmla="*/ 862101 h 862101"/>
              <a:gd name="connsiteX53" fmla="*/ 641923 w 1271741"/>
              <a:gd name="connsiteY53" fmla="*/ 862101 h 862101"/>
              <a:gd name="connsiteX54" fmla="*/ 654039 w 1271741"/>
              <a:gd name="connsiteY54" fmla="*/ 827037 h 862101"/>
              <a:gd name="connsiteX55" fmla="*/ 666154 w 1271741"/>
              <a:gd name="connsiteY55" fmla="*/ 814603 h 862101"/>
              <a:gd name="connsiteX56" fmla="*/ 678270 w 1271741"/>
              <a:gd name="connsiteY56" fmla="*/ 800798 h 862101"/>
              <a:gd name="connsiteX57" fmla="*/ 690373 w 1271741"/>
              <a:gd name="connsiteY57" fmla="*/ 756742 h 862101"/>
              <a:gd name="connsiteX58" fmla="*/ 702489 w 1271741"/>
              <a:gd name="connsiteY58" fmla="*/ 829907 h 862101"/>
              <a:gd name="connsiteX59" fmla="*/ 714605 w 1271741"/>
              <a:gd name="connsiteY59" fmla="*/ 804088 h 862101"/>
              <a:gd name="connsiteX60" fmla="*/ 726708 w 1271741"/>
              <a:gd name="connsiteY60" fmla="*/ 832650 h 862101"/>
              <a:gd name="connsiteX61" fmla="*/ 738824 w 1271741"/>
              <a:gd name="connsiteY61" fmla="*/ 841426 h 862101"/>
              <a:gd name="connsiteX62" fmla="*/ 750940 w 1271741"/>
              <a:gd name="connsiteY62" fmla="*/ 809866 h 862101"/>
              <a:gd name="connsiteX63" fmla="*/ 763043 w 1271741"/>
              <a:gd name="connsiteY63" fmla="*/ 818794 h 862101"/>
              <a:gd name="connsiteX64" fmla="*/ 775159 w 1271741"/>
              <a:gd name="connsiteY64" fmla="*/ 862101 h 862101"/>
              <a:gd name="connsiteX65" fmla="*/ 787274 w 1271741"/>
              <a:gd name="connsiteY65" fmla="*/ 797522 h 862101"/>
              <a:gd name="connsiteX66" fmla="*/ 799377 w 1271741"/>
              <a:gd name="connsiteY66" fmla="*/ 813651 h 862101"/>
              <a:gd name="connsiteX67" fmla="*/ 811493 w 1271741"/>
              <a:gd name="connsiteY67" fmla="*/ 796201 h 862101"/>
              <a:gd name="connsiteX68" fmla="*/ 823609 w 1271741"/>
              <a:gd name="connsiteY68" fmla="*/ 812863 h 862101"/>
              <a:gd name="connsiteX69" fmla="*/ 835725 w 1271741"/>
              <a:gd name="connsiteY69" fmla="*/ 829526 h 862101"/>
              <a:gd name="connsiteX70" fmla="*/ 847828 w 1271741"/>
              <a:gd name="connsiteY70" fmla="*/ 850240 h 862101"/>
              <a:gd name="connsiteX71" fmla="*/ 859944 w 1271741"/>
              <a:gd name="connsiteY71" fmla="*/ 793458 h 862101"/>
              <a:gd name="connsiteX72" fmla="*/ 872060 w 1271741"/>
              <a:gd name="connsiteY72" fmla="*/ 827913 h 862101"/>
              <a:gd name="connsiteX73" fmla="*/ 884163 w 1271741"/>
              <a:gd name="connsiteY73" fmla="*/ 785266 h 862101"/>
              <a:gd name="connsiteX74" fmla="*/ 896278 w 1271741"/>
              <a:gd name="connsiteY74" fmla="*/ 742823 h 862101"/>
              <a:gd name="connsiteX75" fmla="*/ 908394 w 1271741"/>
              <a:gd name="connsiteY75" fmla="*/ 723024 h 862101"/>
              <a:gd name="connsiteX76" fmla="*/ 920497 w 1271741"/>
              <a:gd name="connsiteY76" fmla="*/ 772122 h 862101"/>
              <a:gd name="connsiteX77" fmla="*/ 932613 w 1271741"/>
              <a:gd name="connsiteY77" fmla="*/ 813232 h 862101"/>
              <a:gd name="connsiteX78" fmla="*/ 944729 w 1271741"/>
              <a:gd name="connsiteY78" fmla="*/ 805485 h 862101"/>
              <a:gd name="connsiteX79" fmla="*/ 956832 w 1271741"/>
              <a:gd name="connsiteY79" fmla="*/ 823913 h 862101"/>
              <a:gd name="connsiteX80" fmla="*/ 968948 w 1271741"/>
              <a:gd name="connsiteY80" fmla="*/ 862101 h 862101"/>
              <a:gd name="connsiteX81" fmla="*/ 981064 w 1271741"/>
              <a:gd name="connsiteY81" fmla="*/ 859460 h 862101"/>
              <a:gd name="connsiteX82" fmla="*/ 993167 w 1271741"/>
              <a:gd name="connsiteY82" fmla="*/ 862101 h 862101"/>
              <a:gd name="connsiteX83" fmla="*/ 1005282 w 1271741"/>
              <a:gd name="connsiteY83" fmla="*/ 861161 h 862101"/>
              <a:gd name="connsiteX84" fmla="*/ 1017398 w 1271741"/>
              <a:gd name="connsiteY84" fmla="*/ 827976 h 862101"/>
              <a:gd name="connsiteX85" fmla="*/ 1029514 w 1271741"/>
              <a:gd name="connsiteY85" fmla="*/ 862101 h 862101"/>
              <a:gd name="connsiteX86" fmla="*/ 1041617 w 1271741"/>
              <a:gd name="connsiteY86" fmla="*/ 787984 h 862101"/>
              <a:gd name="connsiteX87" fmla="*/ 1053733 w 1271741"/>
              <a:gd name="connsiteY87" fmla="*/ 723240 h 862101"/>
              <a:gd name="connsiteX88" fmla="*/ 1065849 w 1271741"/>
              <a:gd name="connsiteY88" fmla="*/ 740766 h 862101"/>
              <a:gd name="connsiteX89" fmla="*/ 1077952 w 1271741"/>
              <a:gd name="connsiteY89" fmla="*/ 39065 h 862101"/>
              <a:gd name="connsiteX90" fmla="*/ 1090068 w 1271741"/>
              <a:gd name="connsiteY90" fmla="*/ 67843 h 862101"/>
              <a:gd name="connsiteX91" fmla="*/ 1102184 w 1271741"/>
              <a:gd name="connsiteY91" fmla="*/ 35408 h 862101"/>
              <a:gd name="connsiteX92" fmla="*/ 1114287 w 1271741"/>
              <a:gd name="connsiteY92" fmla="*/ 0 h 862101"/>
              <a:gd name="connsiteX93" fmla="*/ 1126402 w 1271741"/>
              <a:gd name="connsiteY93" fmla="*/ 199606 h 862101"/>
              <a:gd name="connsiteX94" fmla="*/ 1138518 w 1271741"/>
              <a:gd name="connsiteY94" fmla="*/ 119113 h 862101"/>
              <a:gd name="connsiteX95" fmla="*/ 1150621 w 1271741"/>
              <a:gd name="connsiteY95" fmla="*/ 100711 h 862101"/>
              <a:gd name="connsiteX96" fmla="*/ 1162737 w 1271741"/>
              <a:gd name="connsiteY96" fmla="*/ 124180 h 862101"/>
              <a:gd name="connsiteX97" fmla="*/ 1174853 w 1271741"/>
              <a:gd name="connsiteY97" fmla="*/ 38049 h 862101"/>
              <a:gd name="connsiteX98" fmla="*/ 1186969 w 1271741"/>
              <a:gd name="connsiteY98" fmla="*/ 227381 h 862101"/>
              <a:gd name="connsiteX99" fmla="*/ 1199072 w 1271741"/>
              <a:gd name="connsiteY99" fmla="*/ 189230 h 862101"/>
              <a:gd name="connsiteX100" fmla="*/ 1211188 w 1271741"/>
              <a:gd name="connsiteY100" fmla="*/ 380200 h 862101"/>
              <a:gd name="connsiteX101" fmla="*/ 1223303 w 1271741"/>
              <a:gd name="connsiteY101" fmla="*/ 126568 h 862101"/>
              <a:gd name="connsiteX102" fmla="*/ 1235406 w 1271741"/>
              <a:gd name="connsiteY102" fmla="*/ 165570 h 862101"/>
              <a:gd name="connsiteX103" fmla="*/ 1247522 w 1271741"/>
              <a:gd name="connsiteY103" fmla="*/ 210909 h 862101"/>
              <a:gd name="connsiteX104" fmla="*/ 1259638 w 1271741"/>
              <a:gd name="connsiteY104" fmla="*/ 819582 h 862101"/>
              <a:gd name="connsiteX105" fmla="*/ 1271741 w 1271741"/>
              <a:gd name="connsiteY105" fmla="*/ 862101 h 86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271741" h="862101">
                <a:moveTo>
                  <a:pt x="0" y="204216"/>
                </a:moveTo>
                <a:lnTo>
                  <a:pt x="12112" y="0"/>
                </a:lnTo>
                <a:lnTo>
                  <a:pt x="24224" y="12459"/>
                </a:lnTo>
                <a:lnTo>
                  <a:pt x="36335" y="24269"/>
                </a:lnTo>
                <a:lnTo>
                  <a:pt x="48447" y="393281"/>
                </a:lnTo>
                <a:lnTo>
                  <a:pt x="60559" y="163690"/>
                </a:lnTo>
                <a:lnTo>
                  <a:pt x="72671" y="776719"/>
                </a:lnTo>
                <a:lnTo>
                  <a:pt x="84783" y="801954"/>
                </a:lnTo>
                <a:lnTo>
                  <a:pt x="96895" y="733768"/>
                </a:lnTo>
                <a:lnTo>
                  <a:pt x="109007" y="831139"/>
                </a:lnTo>
                <a:lnTo>
                  <a:pt x="121119" y="755624"/>
                </a:lnTo>
                <a:lnTo>
                  <a:pt x="133231" y="810171"/>
                </a:lnTo>
                <a:lnTo>
                  <a:pt x="145343" y="733044"/>
                </a:lnTo>
                <a:lnTo>
                  <a:pt x="157453" y="795884"/>
                </a:lnTo>
                <a:lnTo>
                  <a:pt x="169565" y="815708"/>
                </a:lnTo>
                <a:lnTo>
                  <a:pt x="181677" y="740740"/>
                </a:lnTo>
                <a:lnTo>
                  <a:pt x="193789" y="804202"/>
                </a:lnTo>
                <a:lnTo>
                  <a:pt x="205901" y="862101"/>
                </a:lnTo>
                <a:lnTo>
                  <a:pt x="218013" y="828472"/>
                </a:lnTo>
                <a:lnTo>
                  <a:pt x="230125" y="798220"/>
                </a:lnTo>
                <a:lnTo>
                  <a:pt x="242237" y="791667"/>
                </a:lnTo>
                <a:lnTo>
                  <a:pt x="254349" y="699135"/>
                </a:lnTo>
                <a:lnTo>
                  <a:pt x="266461" y="740016"/>
                </a:lnTo>
                <a:lnTo>
                  <a:pt x="278573" y="806793"/>
                </a:lnTo>
                <a:lnTo>
                  <a:pt x="290684" y="740435"/>
                </a:lnTo>
                <a:lnTo>
                  <a:pt x="302796" y="814388"/>
                </a:lnTo>
                <a:lnTo>
                  <a:pt x="314908" y="817563"/>
                </a:lnTo>
                <a:lnTo>
                  <a:pt x="327020" y="841159"/>
                </a:lnTo>
                <a:lnTo>
                  <a:pt x="339132" y="840308"/>
                </a:lnTo>
                <a:lnTo>
                  <a:pt x="351244" y="828053"/>
                </a:lnTo>
                <a:lnTo>
                  <a:pt x="363356" y="789165"/>
                </a:lnTo>
                <a:lnTo>
                  <a:pt x="375468" y="803135"/>
                </a:lnTo>
                <a:lnTo>
                  <a:pt x="387580" y="776313"/>
                </a:lnTo>
                <a:lnTo>
                  <a:pt x="399692" y="778637"/>
                </a:lnTo>
                <a:lnTo>
                  <a:pt x="411803" y="725119"/>
                </a:lnTo>
                <a:lnTo>
                  <a:pt x="423915" y="831380"/>
                </a:lnTo>
                <a:lnTo>
                  <a:pt x="436027" y="845312"/>
                </a:lnTo>
                <a:lnTo>
                  <a:pt x="448139" y="828535"/>
                </a:lnTo>
                <a:lnTo>
                  <a:pt x="460251" y="798373"/>
                </a:lnTo>
                <a:lnTo>
                  <a:pt x="472363" y="677113"/>
                </a:lnTo>
                <a:lnTo>
                  <a:pt x="484475" y="845579"/>
                </a:lnTo>
                <a:lnTo>
                  <a:pt x="496587" y="805650"/>
                </a:lnTo>
                <a:lnTo>
                  <a:pt x="508699" y="808101"/>
                </a:lnTo>
                <a:lnTo>
                  <a:pt x="520816" y="809866"/>
                </a:lnTo>
                <a:lnTo>
                  <a:pt x="532919" y="521945"/>
                </a:lnTo>
                <a:lnTo>
                  <a:pt x="545034" y="34214"/>
                </a:lnTo>
                <a:lnTo>
                  <a:pt x="557150" y="791870"/>
                </a:lnTo>
                <a:lnTo>
                  <a:pt x="569253" y="847852"/>
                </a:lnTo>
                <a:lnTo>
                  <a:pt x="581369" y="835939"/>
                </a:lnTo>
                <a:lnTo>
                  <a:pt x="593485" y="685965"/>
                </a:lnTo>
                <a:lnTo>
                  <a:pt x="605588" y="819861"/>
                </a:lnTo>
                <a:lnTo>
                  <a:pt x="617704" y="822858"/>
                </a:lnTo>
                <a:lnTo>
                  <a:pt x="629820" y="862101"/>
                </a:lnTo>
                <a:lnTo>
                  <a:pt x="641923" y="862101"/>
                </a:lnTo>
                <a:lnTo>
                  <a:pt x="654039" y="827037"/>
                </a:lnTo>
                <a:lnTo>
                  <a:pt x="666154" y="814603"/>
                </a:lnTo>
                <a:lnTo>
                  <a:pt x="678270" y="800798"/>
                </a:lnTo>
                <a:lnTo>
                  <a:pt x="690373" y="756742"/>
                </a:lnTo>
                <a:lnTo>
                  <a:pt x="702489" y="829907"/>
                </a:lnTo>
                <a:lnTo>
                  <a:pt x="714605" y="804088"/>
                </a:lnTo>
                <a:lnTo>
                  <a:pt x="726708" y="832650"/>
                </a:lnTo>
                <a:lnTo>
                  <a:pt x="738824" y="841426"/>
                </a:lnTo>
                <a:lnTo>
                  <a:pt x="750940" y="809866"/>
                </a:lnTo>
                <a:lnTo>
                  <a:pt x="763043" y="818794"/>
                </a:lnTo>
                <a:lnTo>
                  <a:pt x="775159" y="862101"/>
                </a:lnTo>
                <a:lnTo>
                  <a:pt x="787274" y="797522"/>
                </a:lnTo>
                <a:lnTo>
                  <a:pt x="799377" y="813651"/>
                </a:lnTo>
                <a:lnTo>
                  <a:pt x="811493" y="796201"/>
                </a:lnTo>
                <a:lnTo>
                  <a:pt x="823609" y="812863"/>
                </a:lnTo>
                <a:lnTo>
                  <a:pt x="835725" y="829526"/>
                </a:lnTo>
                <a:lnTo>
                  <a:pt x="847828" y="850240"/>
                </a:lnTo>
                <a:lnTo>
                  <a:pt x="859944" y="793458"/>
                </a:lnTo>
                <a:lnTo>
                  <a:pt x="872060" y="827913"/>
                </a:lnTo>
                <a:lnTo>
                  <a:pt x="884163" y="785266"/>
                </a:lnTo>
                <a:lnTo>
                  <a:pt x="896278" y="742823"/>
                </a:lnTo>
                <a:lnTo>
                  <a:pt x="908394" y="723024"/>
                </a:lnTo>
                <a:lnTo>
                  <a:pt x="920497" y="772122"/>
                </a:lnTo>
                <a:lnTo>
                  <a:pt x="932613" y="813232"/>
                </a:lnTo>
                <a:lnTo>
                  <a:pt x="944729" y="805485"/>
                </a:lnTo>
                <a:lnTo>
                  <a:pt x="956832" y="823913"/>
                </a:lnTo>
                <a:lnTo>
                  <a:pt x="968948" y="862101"/>
                </a:lnTo>
                <a:lnTo>
                  <a:pt x="981064" y="859460"/>
                </a:lnTo>
                <a:lnTo>
                  <a:pt x="993167" y="862101"/>
                </a:lnTo>
                <a:lnTo>
                  <a:pt x="1005282" y="861161"/>
                </a:lnTo>
                <a:lnTo>
                  <a:pt x="1017398" y="827976"/>
                </a:lnTo>
                <a:lnTo>
                  <a:pt x="1029514" y="862101"/>
                </a:lnTo>
                <a:lnTo>
                  <a:pt x="1041617" y="787984"/>
                </a:lnTo>
                <a:lnTo>
                  <a:pt x="1053733" y="723240"/>
                </a:lnTo>
                <a:lnTo>
                  <a:pt x="1065849" y="740766"/>
                </a:lnTo>
                <a:lnTo>
                  <a:pt x="1077952" y="39065"/>
                </a:lnTo>
                <a:lnTo>
                  <a:pt x="1090068" y="67843"/>
                </a:lnTo>
                <a:lnTo>
                  <a:pt x="1102184" y="35408"/>
                </a:lnTo>
                <a:lnTo>
                  <a:pt x="1114287" y="0"/>
                </a:lnTo>
                <a:lnTo>
                  <a:pt x="1126402" y="199606"/>
                </a:lnTo>
                <a:lnTo>
                  <a:pt x="1138518" y="119113"/>
                </a:lnTo>
                <a:lnTo>
                  <a:pt x="1150621" y="100711"/>
                </a:lnTo>
                <a:lnTo>
                  <a:pt x="1162737" y="124180"/>
                </a:lnTo>
                <a:lnTo>
                  <a:pt x="1174853" y="38049"/>
                </a:lnTo>
                <a:lnTo>
                  <a:pt x="1186969" y="227381"/>
                </a:lnTo>
                <a:lnTo>
                  <a:pt x="1199072" y="189230"/>
                </a:lnTo>
                <a:lnTo>
                  <a:pt x="1211188" y="380200"/>
                </a:lnTo>
                <a:lnTo>
                  <a:pt x="1223303" y="126568"/>
                </a:lnTo>
                <a:lnTo>
                  <a:pt x="1235406" y="165570"/>
                </a:lnTo>
                <a:lnTo>
                  <a:pt x="1247522" y="210909"/>
                </a:lnTo>
                <a:lnTo>
                  <a:pt x="1259638" y="819582"/>
                </a:lnTo>
                <a:lnTo>
                  <a:pt x="1271741" y="862101"/>
                </a:lnTo>
              </a:path>
            </a:pathLst>
          </a:custGeom>
          <a:noFill/>
          <a:ln w="25400" cap="sq">
            <a:solidFill>
              <a:srgbClr val="6586CD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cxnSp>
        <p:nvCxnSpPr>
          <p:cNvPr id="1126" name="Straight Arrow Connector 1125">
            <a:extLst>
              <a:ext uri="{FF2B5EF4-FFF2-40B4-BE49-F238E27FC236}">
                <a16:creationId xmlns:a16="http://schemas.microsoft.com/office/drawing/2014/main" id="{E352BFD5-F21A-E16B-9CE3-C76CF7CAE9ED}"/>
              </a:ext>
            </a:extLst>
          </p:cNvPr>
          <p:cNvCxnSpPr>
            <a:cxnSpLocks/>
          </p:cNvCxnSpPr>
          <p:nvPr/>
        </p:nvCxnSpPr>
        <p:spPr>
          <a:xfrm>
            <a:off x="5298869" y="4628628"/>
            <a:ext cx="2509199" cy="1849993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0" name="Straight Arrow Connector 1129">
            <a:extLst>
              <a:ext uri="{FF2B5EF4-FFF2-40B4-BE49-F238E27FC236}">
                <a16:creationId xmlns:a16="http://schemas.microsoft.com/office/drawing/2014/main" id="{A5CFF5E7-41E1-B838-6C6E-61B541E2729C}"/>
              </a:ext>
            </a:extLst>
          </p:cNvPr>
          <p:cNvCxnSpPr>
            <a:cxnSpLocks/>
          </p:cNvCxnSpPr>
          <p:nvPr/>
        </p:nvCxnSpPr>
        <p:spPr>
          <a:xfrm>
            <a:off x="5304352" y="5901073"/>
            <a:ext cx="1855700" cy="577548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5" name="Graphic 1585">
            <a:extLst>
              <a:ext uri="{FF2B5EF4-FFF2-40B4-BE49-F238E27FC236}">
                <a16:creationId xmlns:a16="http://schemas.microsoft.com/office/drawing/2014/main" id="{D0F04E8F-C4C6-2EF3-1B45-BD9578E0E857}"/>
              </a:ext>
            </a:extLst>
          </p:cNvPr>
          <p:cNvGrpSpPr/>
          <p:nvPr/>
        </p:nvGrpSpPr>
        <p:grpSpPr>
          <a:xfrm>
            <a:off x="3919048" y="6341383"/>
            <a:ext cx="1384934" cy="206865"/>
            <a:chOff x="-285598" y="6466840"/>
            <a:chExt cx="1384934" cy="206865"/>
          </a:xfrm>
          <a:solidFill>
            <a:srgbClr val="000000"/>
          </a:solidFill>
        </p:grpSpPr>
        <p:grpSp>
          <p:nvGrpSpPr>
            <p:cNvPr id="1136" name="Graphic 1585">
              <a:extLst>
                <a:ext uri="{FF2B5EF4-FFF2-40B4-BE49-F238E27FC236}">
                  <a16:creationId xmlns:a16="http://schemas.microsoft.com/office/drawing/2014/main" id="{BCCEA943-70C3-AAFC-F5C4-3A4A14FDB5F6}"/>
                </a:ext>
              </a:extLst>
            </p:cNvPr>
            <p:cNvGrpSpPr/>
            <p:nvPr/>
          </p:nvGrpSpPr>
          <p:grpSpPr>
            <a:xfrm>
              <a:off x="-285598" y="6466840"/>
              <a:ext cx="76795" cy="206865"/>
              <a:chOff x="-285598" y="6466840"/>
              <a:chExt cx="76795" cy="206865"/>
            </a:xfrm>
            <a:solidFill>
              <a:srgbClr val="000000"/>
            </a:solidFill>
          </p:grpSpPr>
          <p:sp>
            <p:nvSpPr>
              <p:cNvPr id="1148" name="Freeform 1147">
                <a:extLst>
                  <a:ext uri="{FF2B5EF4-FFF2-40B4-BE49-F238E27FC236}">
                    <a16:creationId xmlns:a16="http://schemas.microsoft.com/office/drawing/2014/main" id="{0097314C-0F1F-D6C0-D687-1C7AFB3A766E}"/>
                  </a:ext>
                </a:extLst>
              </p:cNvPr>
              <p:cNvSpPr/>
              <p:nvPr/>
            </p:nvSpPr>
            <p:spPr>
              <a:xfrm>
                <a:off x="-247164" y="6466840"/>
                <a:ext cx="12700" cy="44450"/>
              </a:xfrm>
              <a:custGeom>
                <a:avLst/>
                <a:gdLst>
                  <a:gd name="connsiteX0" fmla="*/ 59 w 12700"/>
                  <a:gd name="connsiteY0" fmla="*/ 365 h 44450"/>
                  <a:gd name="connsiteX1" fmla="*/ 59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59" y="365"/>
                    </a:moveTo>
                    <a:lnTo>
                      <a:pt x="59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49" name="Freeform 1148">
                <a:extLst>
                  <a:ext uri="{FF2B5EF4-FFF2-40B4-BE49-F238E27FC236}">
                    <a16:creationId xmlns:a16="http://schemas.microsoft.com/office/drawing/2014/main" id="{0CD15624-AEDA-CAA0-C0D6-98613A2ADAF2}"/>
                  </a:ext>
                </a:extLst>
              </p:cNvPr>
              <p:cNvSpPr/>
              <p:nvPr/>
            </p:nvSpPr>
            <p:spPr>
              <a:xfrm flipV="1">
                <a:off x="-285598" y="6558429"/>
                <a:ext cx="76795" cy="115276"/>
              </a:xfrm>
              <a:custGeom>
                <a:avLst/>
                <a:gdLst>
                  <a:gd name="connsiteX0" fmla="*/ 38413 w 76795"/>
                  <a:gd name="connsiteY0" fmla="*/ 103711 h 115276"/>
                  <a:gd name="connsiteX1" fmla="*/ 20959 w 76795"/>
                  <a:gd name="connsiteY1" fmla="*/ 92281 h 115276"/>
                  <a:gd name="connsiteX2" fmla="*/ 15125 w 76795"/>
                  <a:gd name="connsiteY2" fmla="*/ 57943 h 115276"/>
                  <a:gd name="connsiteX3" fmla="*/ 20959 w 76795"/>
                  <a:gd name="connsiteY3" fmla="*/ 23677 h 115276"/>
                  <a:gd name="connsiteX4" fmla="*/ 38413 w 76795"/>
                  <a:gd name="connsiteY4" fmla="*/ 12247 h 115276"/>
                  <a:gd name="connsiteX5" fmla="*/ 55939 w 76795"/>
                  <a:gd name="connsiteY5" fmla="*/ 23677 h 115276"/>
                  <a:gd name="connsiteX6" fmla="*/ 61797 w 76795"/>
                  <a:gd name="connsiteY6" fmla="*/ 57943 h 115276"/>
                  <a:gd name="connsiteX7" fmla="*/ 55939 w 76795"/>
                  <a:gd name="connsiteY7" fmla="*/ 92281 h 115276"/>
                  <a:gd name="connsiteX8" fmla="*/ 38413 w 76795"/>
                  <a:gd name="connsiteY8" fmla="*/ 103711 h 115276"/>
                  <a:gd name="connsiteX9" fmla="*/ 38413 w 76795"/>
                  <a:gd name="connsiteY9" fmla="*/ 115617 h 115276"/>
                  <a:gd name="connsiteX10" fmla="*/ 66965 w 76795"/>
                  <a:gd name="connsiteY10" fmla="*/ 100829 h 115276"/>
                  <a:gd name="connsiteX11" fmla="*/ 76823 w 76795"/>
                  <a:gd name="connsiteY11" fmla="*/ 57943 h 115276"/>
                  <a:gd name="connsiteX12" fmla="*/ 66965 w 76795"/>
                  <a:gd name="connsiteY12" fmla="*/ 15104 h 115276"/>
                  <a:gd name="connsiteX13" fmla="*/ 38413 w 76795"/>
                  <a:gd name="connsiteY13" fmla="*/ 341 h 115276"/>
                  <a:gd name="connsiteX14" fmla="*/ 9886 w 76795"/>
                  <a:gd name="connsiteY14" fmla="*/ 15104 h 115276"/>
                  <a:gd name="connsiteX15" fmla="*/ 28 w 76795"/>
                  <a:gd name="connsiteY15" fmla="*/ 57943 h 115276"/>
                  <a:gd name="connsiteX16" fmla="*/ 9886 w 76795"/>
                  <a:gd name="connsiteY16" fmla="*/ 100829 h 115276"/>
                  <a:gd name="connsiteX17" fmla="*/ 38413 w 76795"/>
                  <a:gd name="connsiteY17" fmla="*/ 115617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413" y="103711"/>
                    </a:moveTo>
                    <a:cubicBezTo>
                      <a:pt x="30682" y="103711"/>
                      <a:pt x="24864" y="99901"/>
                      <a:pt x="20959" y="92281"/>
                    </a:cubicBezTo>
                    <a:cubicBezTo>
                      <a:pt x="17069" y="84677"/>
                      <a:pt x="15125" y="73231"/>
                      <a:pt x="15125" y="57943"/>
                    </a:cubicBezTo>
                    <a:cubicBezTo>
                      <a:pt x="15125" y="42719"/>
                      <a:pt x="17069" y="31297"/>
                      <a:pt x="20959" y="23677"/>
                    </a:cubicBezTo>
                    <a:cubicBezTo>
                      <a:pt x="24864" y="16057"/>
                      <a:pt x="30682" y="12247"/>
                      <a:pt x="38413" y="12247"/>
                    </a:cubicBezTo>
                    <a:cubicBezTo>
                      <a:pt x="46208" y="12247"/>
                      <a:pt x="52050" y="16057"/>
                      <a:pt x="55939" y="23677"/>
                    </a:cubicBezTo>
                    <a:cubicBezTo>
                      <a:pt x="59845" y="31297"/>
                      <a:pt x="61797" y="42719"/>
                      <a:pt x="61797" y="57943"/>
                    </a:cubicBezTo>
                    <a:cubicBezTo>
                      <a:pt x="61797" y="73231"/>
                      <a:pt x="59845" y="84677"/>
                      <a:pt x="55939" y="92281"/>
                    </a:cubicBezTo>
                    <a:cubicBezTo>
                      <a:pt x="52050" y="99901"/>
                      <a:pt x="46208" y="103711"/>
                      <a:pt x="38413" y="103711"/>
                    </a:cubicBezTo>
                    <a:close/>
                    <a:moveTo>
                      <a:pt x="38413" y="115617"/>
                    </a:moveTo>
                    <a:cubicBezTo>
                      <a:pt x="50875" y="115617"/>
                      <a:pt x="60392" y="110688"/>
                      <a:pt x="66965" y="100829"/>
                    </a:cubicBezTo>
                    <a:cubicBezTo>
                      <a:pt x="73537" y="90987"/>
                      <a:pt x="76823" y="76691"/>
                      <a:pt x="76823" y="57943"/>
                    </a:cubicBezTo>
                    <a:cubicBezTo>
                      <a:pt x="76823" y="39242"/>
                      <a:pt x="73537" y="24963"/>
                      <a:pt x="66965" y="15104"/>
                    </a:cubicBezTo>
                    <a:cubicBezTo>
                      <a:pt x="60392" y="5262"/>
                      <a:pt x="50875" y="341"/>
                      <a:pt x="38413" y="341"/>
                    </a:cubicBezTo>
                    <a:cubicBezTo>
                      <a:pt x="25967" y="341"/>
                      <a:pt x="16458" y="5262"/>
                      <a:pt x="9886" y="15104"/>
                    </a:cubicBezTo>
                    <a:cubicBezTo>
                      <a:pt x="3314" y="24963"/>
                      <a:pt x="28" y="39242"/>
                      <a:pt x="28" y="57943"/>
                    </a:cubicBezTo>
                    <a:cubicBezTo>
                      <a:pt x="28" y="76691"/>
                      <a:pt x="3314" y="90987"/>
                      <a:pt x="9886" y="100829"/>
                    </a:cubicBezTo>
                    <a:cubicBezTo>
                      <a:pt x="16458" y="110688"/>
                      <a:pt x="25967" y="115617"/>
                      <a:pt x="38413" y="1156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1137" name="Graphic 1585">
              <a:extLst>
                <a:ext uri="{FF2B5EF4-FFF2-40B4-BE49-F238E27FC236}">
                  <a16:creationId xmlns:a16="http://schemas.microsoft.com/office/drawing/2014/main" id="{0A38B689-0D97-E395-1B42-66F23BA5990A}"/>
                </a:ext>
              </a:extLst>
            </p:cNvPr>
            <p:cNvGrpSpPr/>
            <p:nvPr/>
          </p:nvGrpSpPr>
          <p:grpSpPr>
            <a:xfrm>
              <a:off x="273227" y="6466840"/>
              <a:ext cx="172042" cy="206865"/>
              <a:chOff x="273227" y="6466840"/>
              <a:chExt cx="172042" cy="206865"/>
            </a:xfrm>
            <a:solidFill>
              <a:srgbClr val="000000"/>
            </a:solidFill>
          </p:grpSpPr>
          <p:sp>
            <p:nvSpPr>
              <p:cNvPr id="1144" name="Freeform 1143">
                <a:extLst>
                  <a:ext uri="{FF2B5EF4-FFF2-40B4-BE49-F238E27FC236}">
                    <a16:creationId xmlns:a16="http://schemas.microsoft.com/office/drawing/2014/main" id="{67E2F161-8A3F-0716-4EAA-0DC21C944C75}"/>
                  </a:ext>
                </a:extLst>
              </p:cNvPr>
              <p:cNvSpPr/>
              <p:nvPr/>
            </p:nvSpPr>
            <p:spPr>
              <a:xfrm>
                <a:off x="358423" y="6466840"/>
                <a:ext cx="12700" cy="44450"/>
              </a:xfrm>
              <a:custGeom>
                <a:avLst/>
                <a:gdLst>
                  <a:gd name="connsiteX0" fmla="*/ 107 w 12700"/>
                  <a:gd name="connsiteY0" fmla="*/ 365 h 44450"/>
                  <a:gd name="connsiteX1" fmla="*/ 107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107" y="365"/>
                    </a:moveTo>
                    <a:lnTo>
                      <a:pt x="107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145" name="Graphic 1585">
                <a:extLst>
                  <a:ext uri="{FF2B5EF4-FFF2-40B4-BE49-F238E27FC236}">
                    <a16:creationId xmlns:a16="http://schemas.microsoft.com/office/drawing/2014/main" id="{54DB1F13-3741-0CF0-83CB-147CF8DB0E29}"/>
                  </a:ext>
                </a:extLst>
              </p:cNvPr>
              <p:cNvGrpSpPr/>
              <p:nvPr/>
            </p:nvGrpSpPr>
            <p:grpSpPr>
              <a:xfrm>
                <a:off x="273227" y="6558429"/>
                <a:ext cx="172042" cy="115276"/>
                <a:chOff x="273227" y="6558429"/>
                <a:chExt cx="172042" cy="115276"/>
              </a:xfrm>
              <a:solidFill>
                <a:srgbClr val="000000"/>
              </a:solidFill>
            </p:grpSpPr>
            <p:sp>
              <p:nvSpPr>
                <p:cNvPr id="1146" name="Freeform 1145">
                  <a:extLst>
                    <a:ext uri="{FF2B5EF4-FFF2-40B4-BE49-F238E27FC236}">
                      <a16:creationId xmlns:a16="http://schemas.microsoft.com/office/drawing/2014/main" id="{0BFEF899-785E-1573-657B-57561191C254}"/>
                    </a:ext>
                  </a:extLst>
                </p:cNvPr>
                <p:cNvSpPr/>
                <p:nvPr/>
              </p:nvSpPr>
              <p:spPr>
                <a:xfrm flipV="1">
                  <a:off x="273227" y="6560429"/>
                  <a:ext cx="71889" cy="113275"/>
                </a:xfrm>
                <a:custGeom>
                  <a:avLst/>
                  <a:gdLst>
                    <a:gd name="connsiteX0" fmla="*/ 4763 w 71889"/>
                    <a:gd name="connsiteY0" fmla="*/ 113617 h 113275"/>
                    <a:gd name="connsiteX1" fmla="*/ 63770 w 71889"/>
                    <a:gd name="connsiteY1" fmla="*/ 113617 h 113275"/>
                    <a:gd name="connsiteX2" fmla="*/ 63770 w 71889"/>
                    <a:gd name="connsiteY2" fmla="*/ 100949 h 113275"/>
                    <a:gd name="connsiteX3" fmla="*/ 18527 w 71889"/>
                    <a:gd name="connsiteY3" fmla="*/ 100949 h 113275"/>
                    <a:gd name="connsiteX4" fmla="*/ 18527 w 71889"/>
                    <a:gd name="connsiteY4" fmla="*/ 73731 h 113275"/>
                    <a:gd name="connsiteX5" fmla="*/ 25051 w 71889"/>
                    <a:gd name="connsiteY5" fmla="*/ 75398 h 113275"/>
                    <a:gd name="connsiteX6" fmla="*/ 31624 w 71889"/>
                    <a:gd name="connsiteY6" fmla="*/ 75946 h 113275"/>
                    <a:gd name="connsiteX7" fmla="*/ 61080 w 71889"/>
                    <a:gd name="connsiteY7" fmla="*/ 65754 h 113275"/>
                    <a:gd name="connsiteX8" fmla="*/ 71962 w 71889"/>
                    <a:gd name="connsiteY8" fmla="*/ 38156 h 113275"/>
                    <a:gd name="connsiteX9" fmla="*/ 60794 w 71889"/>
                    <a:gd name="connsiteY9" fmla="*/ 10271 h 113275"/>
                    <a:gd name="connsiteX10" fmla="*/ 29314 w 71889"/>
                    <a:gd name="connsiteY10" fmla="*/ 341 h 113275"/>
                    <a:gd name="connsiteX11" fmla="*/ 15050 w 71889"/>
                    <a:gd name="connsiteY11" fmla="*/ 1532 h 113275"/>
                    <a:gd name="connsiteX12" fmla="*/ 72 w 71889"/>
                    <a:gd name="connsiteY12" fmla="*/ 5104 h 113275"/>
                    <a:gd name="connsiteX13" fmla="*/ 72 w 71889"/>
                    <a:gd name="connsiteY13" fmla="*/ 20225 h 113275"/>
                    <a:gd name="connsiteX14" fmla="*/ 13907 w 71889"/>
                    <a:gd name="connsiteY14" fmla="*/ 14795 h 113275"/>
                    <a:gd name="connsiteX15" fmla="*/ 29004 w 71889"/>
                    <a:gd name="connsiteY15" fmla="*/ 13010 h 113275"/>
                    <a:gd name="connsiteX16" fmla="*/ 49388 w 71889"/>
                    <a:gd name="connsiteY16" fmla="*/ 19772 h 113275"/>
                    <a:gd name="connsiteX17" fmla="*/ 56912 w 71889"/>
                    <a:gd name="connsiteY17" fmla="*/ 38156 h 113275"/>
                    <a:gd name="connsiteX18" fmla="*/ 49388 w 71889"/>
                    <a:gd name="connsiteY18" fmla="*/ 56515 h 113275"/>
                    <a:gd name="connsiteX19" fmla="*/ 29004 w 71889"/>
                    <a:gd name="connsiteY19" fmla="*/ 63302 h 113275"/>
                    <a:gd name="connsiteX20" fmla="*/ 16979 w 71889"/>
                    <a:gd name="connsiteY20" fmla="*/ 61968 h 113275"/>
                    <a:gd name="connsiteX21" fmla="*/ 4763 w 71889"/>
                    <a:gd name="connsiteY21" fmla="*/ 57801 h 11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1889" h="113275">
                      <a:moveTo>
                        <a:pt x="4763" y="113617"/>
                      </a:moveTo>
                      <a:lnTo>
                        <a:pt x="63770" y="113617"/>
                      </a:lnTo>
                      <a:lnTo>
                        <a:pt x="63770" y="100949"/>
                      </a:lnTo>
                      <a:lnTo>
                        <a:pt x="18527" y="100949"/>
                      </a:lnTo>
                      <a:lnTo>
                        <a:pt x="18527" y="73731"/>
                      </a:lnTo>
                      <a:cubicBezTo>
                        <a:pt x="20701" y="74478"/>
                        <a:pt x="22876" y="75033"/>
                        <a:pt x="25051" y="75398"/>
                      </a:cubicBezTo>
                      <a:cubicBezTo>
                        <a:pt x="27242" y="75763"/>
                        <a:pt x="29433" y="75946"/>
                        <a:pt x="31624" y="75946"/>
                      </a:cubicBezTo>
                      <a:cubicBezTo>
                        <a:pt x="44022" y="75946"/>
                        <a:pt x="53841" y="72549"/>
                        <a:pt x="61080" y="65754"/>
                      </a:cubicBezTo>
                      <a:cubicBezTo>
                        <a:pt x="68334" y="58960"/>
                        <a:pt x="71962" y="49760"/>
                        <a:pt x="71962" y="38156"/>
                      </a:cubicBezTo>
                      <a:cubicBezTo>
                        <a:pt x="71962" y="26202"/>
                        <a:pt x="68239" y="16907"/>
                        <a:pt x="60794" y="10271"/>
                      </a:cubicBezTo>
                      <a:cubicBezTo>
                        <a:pt x="53348" y="3651"/>
                        <a:pt x="42855" y="341"/>
                        <a:pt x="29314" y="341"/>
                      </a:cubicBezTo>
                      <a:cubicBezTo>
                        <a:pt x="24647" y="341"/>
                        <a:pt x="19892" y="738"/>
                        <a:pt x="15050" y="1532"/>
                      </a:cubicBezTo>
                      <a:cubicBezTo>
                        <a:pt x="10224" y="2326"/>
                        <a:pt x="5231" y="3516"/>
                        <a:pt x="72" y="5104"/>
                      </a:cubicBezTo>
                      <a:lnTo>
                        <a:pt x="72" y="20225"/>
                      </a:lnTo>
                      <a:cubicBezTo>
                        <a:pt x="4533" y="17796"/>
                        <a:pt x="9145" y="15986"/>
                        <a:pt x="13907" y="14795"/>
                      </a:cubicBezTo>
                      <a:cubicBezTo>
                        <a:pt x="18670" y="13605"/>
                        <a:pt x="23702" y="13010"/>
                        <a:pt x="29004" y="13010"/>
                      </a:cubicBezTo>
                      <a:cubicBezTo>
                        <a:pt x="37592" y="13010"/>
                        <a:pt x="44387" y="15264"/>
                        <a:pt x="49388" y="19772"/>
                      </a:cubicBezTo>
                      <a:cubicBezTo>
                        <a:pt x="54404" y="24281"/>
                        <a:pt x="56912" y="30409"/>
                        <a:pt x="56912" y="38156"/>
                      </a:cubicBezTo>
                      <a:cubicBezTo>
                        <a:pt x="56912" y="45887"/>
                        <a:pt x="54404" y="52007"/>
                        <a:pt x="49388" y="56515"/>
                      </a:cubicBezTo>
                      <a:cubicBezTo>
                        <a:pt x="44387" y="61039"/>
                        <a:pt x="37592" y="63302"/>
                        <a:pt x="29004" y="63302"/>
                      </a:cubicBezTo>
                      <a:cubicBezTo>
                        <a:pt x="24988" y="63302"/>
                        <a:pt x="20979" y="62857"/>
                        <a:pt x="16979" y="61968"/>
                      </a:cubicBezTo>
                      <a:cubicBezTo>
                        <a:pt x="12994" y="61079"/>
                        <a:pt x="8922" y="59690"/>
                        <a:pt x="4763" y="578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47" name="Freeform 1146">
                  <a:extLst>
                    <a:ext uri="{FF2B5EF4-FFF2-40B4-BE49-F238E27FC236}">
                      <a16:creationId xmlns:a16="http://schemas.microsoft.com/office/drawing/2014/main" id="{120FBCA5-E277-A9B3-AE01-9C06BC7FFDE7}"/>
                    </a:ext>
                  </a:extLst>
                </p:cNvPr>
                <p:cNvSpPr/>
                <p:nvPr/>
              </p:nvSpPr>
              <p:spPr>
                <a:xfrm flipV="1">
                  <a:off x="368474" y="6558429"/>
                  <a:ext cx="76795" cy="115276"/>
                </a:xfrm>
                <a:custGeom>
                  <a:avLst/>
                  <a:gdLst>
                    <a:gd name="connsiteX0" fmla="*/ 38465 w 76795"/>
                    <a:gd name="connsiteY0" fmla="*/ 103711 h 115276"/>
                    <a:gd name="connsiteX1" fmla="*/ 21010 w 76795"/>
                    <a:gd name="connsiteY1" fmla="*/ 92281 h 115276"/>
                    <a:gd name="connsiteX2" fmla="*/ 15176 w 76795"/>
                    <a:gd name="connsiteY2" fmla="*/ 57943 h 115276"/>
                    <a:gd name="connsiteX3" fmla="*/ 21010 w 76795"/>
                    <a:gd name="connsiteY3" fmla="*/ 23677 h 115276"/>
                    <a:gd name="connsiteX4" fmla="*/ 38465 w 76795"/>
                    <a:gd name="connsiteY4" fmla="*/ 12247 h 115276"/>
                    <a:gd name="connsiteX5" fmla="*/ 55991 w 76795"/>
                    <a:gd name="connsiteY5" fmla="*/ 23677 h 115276"/>
                    <a:gd name="connsiteX6" fmla="*/ 61849 w 76795"/>
                    <a:gd name="connsiteY6" fmla="*/ 57943 h 115276"/>
                    <a:gd name="connsiteX7" fmla="*/ 55991 w 76795"/>
                    <a:gd name="connsiteY7" fmla="*/ 92281 h 115276"/>
                    <a:gd name="connsiteX8" fmla="*/ 38465 w 76795"/>
                    <a:gd name="connsiteY8" fmla="*/ 103711 h 115276"/>
                    <a:gd name="connsiteX9" fmla="*/ 38465 w 76795"/>
                    <a:gd name="connsiteY9" fmla="*/ 115617 h 115276"/>
                    <a:gd name="connsiteX10" fmla="*/ 67016 w 76795"/>
                    <a:gd name="connsiteY10" fmla="*/ 100829 h 115276"/>
                    <a:gd name="connsiteX11" fmla="*/ 76874 w 76795"/>
                    <a:gd name="connsiteY11" fmla="*/ 57943 h 115276"/>
                    <a:gd name="connsiteX12" fmla="*/ 67016 w 76795"/>
                    <a:gd name="connsiteY12" fmla="*/ 15104 h 115276"/>
                    <a:gd name="connsiteX13" fmla="*/ 38465 w 76795"/>
                    <a:gd name="connsiteY13" fmla="*/ 341 h 115276"/>
                    <a:gd name="connsiteX14" fmla="*/ 9938 w 76795"/>
                    <a:gd name="connsiteY14" fmla="*/ 15104 h 115276"/>
                    <a:gd name="connsiteX15" fmla="*/ 79 w 76795"/>
                    <a:gd name="connsiteY15" fmla="*/ 57943 h 115276"/>
                    <a:gd name="connsiteX16" fmla="*/ 9938 w 76795"/>
                    <a:gd name="connsiteY16" fmla="*/ 100829 h 115276"/>
                    <a:gd name="connsiteX17" fmla="*/ 38465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465" y="103711"/>
                      </a:moveTo>
                      <a:cubicBezTo>
                        <a:pt x="30734" y="103711"/>
                        <a:pt x="24916" y="99901"/>
                        <a:pt x="21010" y="92281"/>
                      </a:cubicBezTo>
                      <a:cubicBezTo>
                        <a:pt x="17121" y="84677"/>
                        <a:pt x="15176" y="73231"/>
                        <a:pt x="15176" y="57943"/>
                      </a:cubicBezTo>
                      <a:cubicBezTo>
                        <a:pt x="15176" y="42719"/>
                        <a:pt x="17121" y="31297"/>
                        <a:pt x="21010" y="23677"/>
                      </a:cubicBezTo>
                      <a:cubicBezTo>
                        <a:pt x="24916" y="16057"/>
                        <a:pt x="30734" y="12247"/>
                        <a:pt x="38465" y="12247"/>
                      </a:cubicBezTo>
                      <a:cubicBezTo>
                        <a:pt x="46259" y="12247"/>
                        <a:pt x="52102" y="16057"/>
                        <a:pt x="55991" y="23677"/>
                      </a:cubicBezTo>
                      <a:cubicBezTo>
                        <a:pt x="59896" y="31297"/>
                        <a:pt x="61849" y="42719"/>
                        <a:pt x="61849" y="57943"/>
                      </a:cubicBezTo>
                      <a:cubicBezTo>
                        <a:pt x="61849" y="73231"/>
                        <a:pt x="59896" y="84677"/>
                        <a:pt x="55991" y="92281"/>
                      </a:cubicBezTo>
                      <a:cubicBezTo>
                        <a:pt x="52102" y="99901"/>
                        <a:pt x="46259" y="103711"/>
                        <a:pt x="38465" y="103711"/>
                      </a:cubicBezTo>
                      <a:close/>
                      <a:moveTo>
                        <a:pt x="38465" y="115617"/>
                      </a:moveTo>
                      <a:cubicBezTo>
                        <a:pt x="50927" y="115617"/>
                        <a:pt x="60444" y="110688"/>
                        <a:pt x="67016" y="100829"/>
                      </a:cubicBezTo>
                      <a:cubicBezTo>
                        <a:pt x="73588" y="90987"/>
                        <a:pt x="76874" y="76691"/>
                        <a:pt x="76874" y="57943"/>
                      </a:cubicBezTo>
                      <a:cubicBezTo>
                        <a:pt x="76874" y="39242"/>
                        <a:pt x="73588" y="24963"/>
                        <a:pt x="67016" y="15104"/>
                      </a:cubicBezTo>
                      <a:cubicBezTo>
                        <a:pt x="60444" y="5262"/>
                        <a:pt x="50927" y="341"/>
                        <a:pt x="38465" y="341"/>
                      </a:cubicBezTo>
                      <a:cubicBezTo>
                        <a:pt x="26019" y="341"/>
                        <a:pt x="16510" y="5262"/>
                        <a:pt x="9938" y="15104"/>
                      </a:cubicBezTo>
                      <a:cubicBezTo>
                        <a:pt x="3365" y="24963"/>
                        <a:pt x="79" y="39242"/>
                        <a:pt x="79" y="57943"/>
                      </a:cubicBezTo>
                      <a:cubicBezTo>
                        <a:pt x="79" y="76691"/>
                        <a:pt x="3365" y="90987"/>
                        <a:pt x="9938" y="100829"/>
                      </a:cubicBezTo>
                      <a:cubicBezTo>
                        <a:pt x="16510" y="110688"/>
                        <a:pt x="26019" y="115617"/>
                        <a:pt x="38465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1138" name="Graphic 1585">
              <a:extLst>
                <a:ext uri="{FF2B5EF4-FFF2-40B4-BE49-F238E27FC236}">
                  <a16:creationId xmlns:a16="http://schemas.microsoft.com/office/drawing/2014/main" id="{F2533E5E-07C6-9FA5-ECAC-69718EA9BC63}"/>
                </a:ext>
              </a:extLst>
            </p:cNvPr>
            <p:cNvGrpSpPr/>
            <p:nvPr/>
          </p:nvGrpSpPr>
          <p:grpSpPr>
            <a:xfrm>
              <a:off x="835309" y="6466840"/>
              <a:ext cx="264026" cy="206865"/>
              <a:chOff x="835309" y="6466840"/>
              <a:chExt cx="264026" cy="206865"/>
            </a:xfrm>
            <a:solidFill>
              <a:srgbClr val="000000"/>
            </a:solidFill>
          </p:grpSpPr>
          <p:sp>
            <p:nvSpPr>
              <p:cNvPr id="1139" name="Freeform 1138">
                <a:extLst>
                  <a:ext uri="{FF2B5EF4-FFF2-40B4-BE49-F238E27FC236}">
                    <a16:creationId xmlns:a16="http://schemas.microsoft.com/office/drawing/2014/main" id="{31519C21-91F4-5F1E-672A-8E1DDE520552}"/>
                  </a:ext>
                </a:extLst>
              </p:cNvPr>
              <p:cNvSpPr/>
              <p:nvPr/>
            </p:nvSpPr>
            <p:spPr>
              <a:xfrm>
                <a:off x="964022" y="6466840"/>
                <a:ext cx="12700" cy="44450"/>
              </a:xfrm>
              <a:custGeom>
                <a:avLst/>
                <a:gdLst>
                  <a:gd name="connsiteX0" fmla="*/ 155 w 12700"/>
                  <a:gd name="connsiteY0" fmla="*/ 365 h 44450"/>
                  <a:gd name="connsiteX1" fmla="*/ 155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155" y="365"/>
                    </a:moveTo>
                    <a:lnTo>
                      <a:pt x="155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140" name="Graphic 1585">
                <a:extLst>
                  <a:ext uri="{FF2B5EF4-FFF2-40B4-BE49-F238E27FC236}">
                    <a16:creationId xmlns:a16="http://schemas.microsoft.com/office/drawing/2014/main" id="{4698FF62-2621-B583-3B67-DCA3C36B9069}"/>
                  </a:ext>
                </a:extLst>
              </p:cNvPr>
              <p:cNvGrpSpPr/>
              <p:nvPr/>
            </p:nvGrpSpPr>
            <p:grpSpPr>
              <a:xfrm>
                <a:off x="835309" y="6558429"/>
                <a:ext cx="264026" cy="115276"/>
                <a:chOff x="835309" y="6558429"/>
                <a:chExt cx="264026" cy="115276"/>
              </a:xfrm>
              <a:solidFill>
                <a:srgbClr val="000000"/>
              </a:solidFill>
            </p:grpSpPr>
            <p:sp>
              <p:nvSpPr>
                <p:cNvPr id="1141" name="Freeform 1140">
                  <a:extLst>
                    <a:ext uri="{FF2B5EF4-FFF2-40B4-BE49-F238E27FC236}">
                      <a16:creationId xmlns:a16="http://schemas.microsoft.com/office/drawing/2014/main" id="{936CE135-EEF7-B245-BA65-EE5AE10C069B}"/>
                    </a:ext>
                  </a:extLst>
                </p:cNvPr>
                <p:cNvSpPr/>
                <p:nvPr/>
              </p:nvSpPr>
              <p:spPr>
                <a:xfrm flipV="1">
                  <a:off x="835309" y="6560429"/>
                  <a:ext cx="66151" cy="111109"/>
                </a:xfrm>
                <a:custGeom>
                  <a:avLst/>
                  <a:gdLst>
                    <a:gd name="connsiteX0" fmla="*/ 2281 w 66151"/>
                    <a:gd name="connsiteY0" fmla="*/ 12985 h 111109"/>
                    <a:gd name="connsiteX1" fmla="*/ 26832 w 66151"/>
                    <a:gd name="connsiteY1" fmla="*/ 12985 h 111109"/>
                    <a:gd name="connsiteX2" fmla="*/ 26832 w 66151"/>
                    <a:gd name="connsiteY2" fmla="*/ 97757 h 111109"/>
                    <a:gd name="connsiteX3" fmla="*/ 115 w 66151"/>
                    <a:gd name="connsiteY3" fmla="*/ 92400 h 111109"/>
                    <a:gd name="connsiteX4" fmla="*/ 115 w 66151"/>
                    <a:gd name="connsiteY4" fmla="*/ 106092 h 111109"/>
                    <a:gd name="connsiteX5" fmla="*/ 26689 w 66151"/>
                    <a:gd name="connsiteY5" fmla="*/ 111450 h 111109"/>
                    <a:gd name="connsiteX6" fmla="*/ 41715 w 66151"/>
                    <a:gd name="connsiteY6" fmla="*/ 111450 h 111109"/>
                    <a:gd name="connsiteX7" fmla="*/ 41715 w 66151"/>
                    <a:gd name="connsiteY7" fmla="*/ 12985 h 111109"/>
                    <a:gd name="connsiteX8" fmla="*/ 66266 w 66151"/>
                    <a:gd name="connsiteY8" fmla="*/ 12985 h 111109"/>
                    <a:gd name="connsiteX9" fmla="*/ 66266 w 66151"/>
                    <a:gd name="connsiteY9" fmla="*/ 340 h 111109"/>
                    <a:gd name="connsiteX10" fmla="*/ 2281 w 66151"/>
                    <a:gd name="connsiteY10" fmla="*/ 340 h 11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151" h="111109">
                      <a:moveTo>
                        <a:pt x="2281" y="12985"/>
                      </a:moveTo>
                      <a:lnTo>
                        <a:pt x="26832" y="12985"/>
                      </a:lnTo>
                      <a:lnTo>
                        <a:pt x="26832" y="97757"/>
                      </a:lnTo>
                      <a:lnTo>
                        <a:pt x="115" y="92400"/>
                      </a:lnTo>
                      <a:lnTo>
                        <a:pt x="115" y="106092"/>
                      </a:lnTo>
                      <a:lnTo>
                        <a:pt x="26689" y="111450"/>
                      </a:lnTo>
                      <a:lnTo>
                        <a:pt x="41715" y="111450"/>
                      </a:lnTo>
                      <a:lnTo>
                        <a:pt x="41715" y="12985"/>
                      </a:lnTo>
                      <a:lnTo>
                        <a:pt x="66266" y="12985"/>
                      </a:lnTo>
                      <a:lnTo>
                        <a:pt x="66266" y="340"/>
                      </a:lnTo>
                      <a:lnTo>
                        <a:pt x="2281" y="3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42" name="Freeform 1141">
                  <a:extLst>
                    <a:ext uri="{FF2B5EF4-FFF2-40B4-BE49-F238E27FC236}">
                      <a16:creationId xmlns:a16="http://schemas.microsoft.com/office/drawing/2014/main" id="{13F445EF-4172-3E3D-0F47-B661881FF6FE}"/>
                    </a:ext>
                  </a:extLst>
                </p:cNvPr>
                <p:cNvSpPr/>
                <p:nvPr/>
              </p:nvSpPr>
              <p:spPr>
                <a:xfrm flipV="1">
                  <a:off x="925579" y="6558429"/>
                  <a:ext cx="76795" cy="115276"/>
                </a:xfrm>
                <a:custGeom>
                  <a:avLst/>
                  <a:gdLst>
                    <a:gd name="connsiteX0" fmla="*/ 38509 w 76795"/>
                    <a:gd name="connsiteY0" fmla="*/ 103711 h 115276"/>
                    <a:gd name="connsiteX1" fmla="*/ 21054 w 76795"/>
                    <a:gd name="connsiteY1" fmla="*/ 92281 h 115276"/>
                    <a:gd name="connsiteX2" fmla="*/ 15220 w 76795"/>
                    <a:gd name="connsiteY2" fmla="*/ 57943 h 115276"/>
                    <a:gd name="connsiteX3" fmla="*/ 21054 w 76795"/>
                    <a:gd name="connsiteY3" fmla="*/ 23677 h 115276"/>
                    <a:gd name="connsiteX4" fmla="*/ 38509 w 76795"/>
                    <a:gd name="connsiteY4" fmla="*/ 12247 h 115276"/>
                    <a:gd name="connsiteX5" fmla="*/ 56035 w 76795"/>
                    <a:gd name="connsiteY5" fmla="*/ 23677 h 115276"/>
                    <a:gd name="connsiteX6" fmla="*/ 61893 w 76795"/>
                    <a:gd name="connsiteY6" fmla="*/ 57943 h 115276"/>
                    <a:gd name="connsiteX7" fmla="*/ 56035 w 76795"/>
                    <a:gd name="connsiteY7" fmla="*/ 92281 h 115276"/>
                    <a:gd name="connsiteX8" fmla="*/ 38509 w 76795"/>
                    <a:gd name="connsiteY8" fmla="*/ 103711 h 115276"/>
                    <a:gd name="connsiteX9" fmla="*/ 38509 w 76795"/>
                    <a:gd name="connsiteY9" fmla="*/ 115617 h 115276"/>
                    <a:gd name="connsiteX10" fmla="*/ 67060 w 76795"/>
                    <a:gd name="connsiteY10" fmla="*/ 100829 h 115276"/>
                    <a:gd name="connsiteX11" fmla="*/ 76918 w 76795"/>
                    <a:gd name="connsiteY11" fmla="*/ 57943 h 115276"/>
                    <a:gd name="connsiteX12" fmla="*/ 67060 w 76795"/>
                    <a:gd name="connsiteY12" fmla="*/ 15104 h 115276"/>
                    <a:gd name="connsiteX13" fmla="*/ 38509 w 76795"/>
                    <a:gd name="connsiteY13" fmla="*/ 341 h 115276"/>
                    <a:gd name="connsiteX14" fmla="*/ 9981 w 76795"/>
                    <a:gd name="connsiteY14" fmla="*/ 15104 h 115276"/>
                    <a:gd name="connsiteX15" fmla="*/ 123 w 76795"/>
                    <a:gd name="connsiteY15" fmla="*/ 57943 h 115276"/>
                    <a:gd name="connsiteX16" fmla="*/ 9981 w 76795"/>
                    <a:gd name="connsiteY16" fmla="*/ 100829 h 115276"/>
                    <a:gd name="connsiteX17" fmla="*/ 38509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509" y="103711"/>
                      </a:moveTo>
                      <a:cubicBezTo>
                        <a:pt x="30778" y="103711"/>
                        <a:pt x="24959" y="99901"/>
                        <a:pt x="21054" y="92281"/>
                      </a:cubicBezTo>
                      <a:cubicBezTo>
                        <a:pt x="17165" y="84677"/>
                        <a:pt x="15220" y="73231"/>
                        <a:pt x="15220" y="57943"/>
                      </a:cubicBezTo>
                      <a:cubicBezTo>
                        <a:pt x="15220" y="42719"/>
                        <a:pt x="17165" y="31297"/>
                        <a:pt x="21054" y="23677"/>
                      </a:cubicBezTo>
                      <a:cubicBezTo>
                        <a:pt x="24959" y="16057"/>
                        <a:pt x="30778" y="12247"/>
                        <a:pt x="38509" y="12247"/>
                      </a:cubicBezTo>
                      <a:cubicBezTo>
                        <a:pt x="46303" y="12247"/>
                        <a:pt x="52145" y="16057"/>
                        <a:pt x="56035" y="23677"/>
                      </a:cubicBezTo>
                      <a:cubicBezTo>
                        <a:pt x="59940" y="31297"/>
                        <a:pt x="61893" y="42719"/>
                        <a:pt x="61893" y="57943"/>
                      </a:cubicBezTo>
                      <a:cubicBezTo>
                        <a:pt x="61893" y="73231"/>
                        <a:pt x="59940" y="84677"/>
                        <a:pt x="56035" y="92281"/>
                      </a:cubicBezTo>
                      <a:cubicBezTo>
                        <a:pt x="52145" y="99901"/>
                        <a:pt x="46303" y="103711"/>
                        <a:pt x="38509" y="103711"/>
                      </a:cubicBezTo>
                      <a:close/>
                      <a:moveTo>
                        <a:pt x="38509" y="115617"/>
                      </a:moveTo>
                      <a:cubicBezTo>
                        <a:pt x="50971" y="115617"/>
                        <a:pt x="60488" y="110688"/>
                        <a:pt x="67060" y="100829"/>
                      </a:cubicBezTo>
                      <a:cubicBezTo>
                        <a:pt x="73632" y="90987"/>
                        <a:pt x="76918" y="76691"/>
                        <a:pt x="76918" y="57943"/>
                      </a:cubicBezTo>
                      <a:cubicBezTo>
                        <a:pt x="76918" y="39242"/>
                        <a:pt x="73632" y="24963"/>
                        <a:pt x="67060" y="15104"/>
                      </a:cubicBezTo>
                      <a:cubicBezTo>
                        <a:pt x="60488" y="5262"/>
                        <a:pt x="50971" y="341"/>
                        <a:pt x="38509" y="341"/>
                      </a:cubicBezTo>
                      <a:cubicBezTo>
                        <a:pt x="26063" y="341"/>
                        <a:pt x="16554" y="5262"/>
                        <a:pt x="9981" y="15104"/>
                      </a:cubicBezTo>
                      <a:cubicBezTo>
                        <a:pt x="3409" y="24963"/>
                        <a:pt x="123" y="39242"/>
                        <a:pt x="123" y="57943"/>
                      </a:cubicBezTo>
                      <a:cubicBezTo>
                        <a:pt x="123" y="76691"/>
                        <a:pt x="3409" y="90987"/>
                        <a:pt x="9981" y="100829"/>
                      </a:cubicBezTo>
                      <a:cubicBezTo>
                        <a:pt x="16554" y="110688"/>
                        <a:pt x="26063" y="115617"/>
                        <a:pt x="38509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43" name="Freeform 1142">
                  <a:extLst>
                    <a:ext uri="{FF2B5EF4-FFF2-40B4-BE49-F238E27FC236}">
                      <a16:creationId xmlns:a16="http://schemas.microsoft.com/office/drawing/2014/main" id="{5218153A-B961-DE18-5E4C-19E8F9768093}"/>
                    </a:ext>
                  </a:extLst>
                </p:cNvPr>
                <p:cNvSpPr/>
                <p:nvPr/>
              </p:nvSpPr>
              <p:spPr>
                <a:xfrm flipV="1">
                  <a:off x="1022541" y="6558429"/>
                  <a:ext cx="76795" cy="115276"/>
                </a:xfrm>
                <a:custGeom>
                  <a:avLst/>
                  <a:gdLst>
                    <a:gd name="connsiteX0" fmla="*/ 38516 w 76795"/>
                    <a:gd name="connsiteY0" fmla="*/ 103711 h 115276"/>
                    <a:gd name="connsiteX1" fmla="*/ 21062 w 76795"/>
                    <a:gd name="connsiteY1" fmla="*/ 92281 h 115276"/>
                    <a:gd name="connsiteX2" fmla="*/ 15228 w 76795"/>
                    <a:gd name="connsiteY2" fmla="*/ 57943 h 115276"/>
                    <a:gd name="connsiteX3" fmla="*/ 21062 w 76795"/>
                    <a:gd name="connsiteY3" fmla="*/ 23677 h 115276"/>
                    <a:gd name="connsiteX4" fmla="*/ 38516 w 76795"/>
                    <a:gd name="connsiteY4" fmla="*/ 12247 h 115276"/>
                    <a:gd name="connsiteX5" fmla="*/ 56042 w 76795"/>
                    <a:gd name="connsiteY5" fmla="*/ 23677 h 115276"/>
                    <a:gd name="connsiteX6" fmla="*/ 61900 w 76795"/>
                    <a:gd name="connsiteY6" fmla="*/ 57943 h 115276"/>
                    <a:gd name="connsiteX7" fmla="*/ 56042 w 76795"/>
                    <a:gd name="connsiteY7" fmla="*/ 92281 h 115276"/>
                    <a:gd name="connsiteX8" fmla="*/ 38516 w 76795"/>
                    <a:gd name="connsiteY8" fmla="*/ 103711 h 115276"/>
                    <a:gd name="connsiteX9" fmla="*/ 38516 w 76795"/>
                    <a:gd name="connsiteY9" fmla="*/ 115617 h 115276"/>
                    <a:gd name="connsiteX10" fmla="*/ 67068 w 76795"/>
                    <a:gd name="connsiteY10" fmla="*/ 100829 h 115276"/>
                    <a:gd name="connsiteX11" fmla="*/ 76926 w 76795"/>
                    <a:gd name="connsiteY11" fmla="*/ 57943 h 115276"/>
                    <a:gd name="connsiteX12" fmla="*/ 67068 w 76795"/>
                    <a:gd name="connsiteY12" fmla="*/ 15104 h 115276"/>
                    <a:gd name="connsiteX13" fmla="*/ 38516 w 76795"/>
                    <a:gd name="connsiteY13" fmla="*/ 341 h 115276"/>
                    <a:gd name="connsiteX14" fmla="*/ 9989 w 76795"/>
                    <a:gd name="connsiteY14" fmla="*/ 15104 h 115276"/>
                    <a:gd name="connsiteX15" fmla="*/ 131 w 76795"/>
                    <a:gd name="connsiteY15" fmla="*/ 57943 h 115276"/>
                    <a:gd name="connsiteX16" fmla="*/ 9989 w 76795"/>
                    <a:gd name="connsiteY16" fmla="*/ 100829 h 115276"/>
                    <a:gd name="connsiteX17" fmla="*/ 38516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516" y="103711"/>
                      </a:moveTo>
                      <a:cubicBezTo>
                        <a:pt x="30785" y="103711"/>
                        <a:pt x="24967" y="99901"/>
                        <a:pt x="21062" y="92281"/>
                      </a:cubicBezTo>
                      <a:cubicBezTo>
                        <a:pt x="17172" y="84677"/>
                        <a:pt x="15228" y="73231"/>
                        <a:pt x="15228" y="57943"/>
                      </a:cubicBezTo>
                      <a:cubicBezTo>
                        <a:pt x="15228" y="42719"/>
                        <a:pt x="17172" y="31297"/>
                        <a:pt x="21062" y="23677"/>
                      </a:cubicBezTo>
                      <a:cubicBezTo>
                        <a:pt x="24967" y="16057"/>
                        <a:pt x="30785" y="12247"/>
                        <a:pt x="38516" y="12247"/>
                      </a:cubicBezTo>
                      <a:cubicBezTo>
                        <a:pt x="46311" y="12247"/>
                        <a:pt x="52153" y="16057"/>
                        <a:pt x="56042" y="23677"/>
                      </a:cubicBezTo>
                      <a:cubicBezTo>
                        <a:pt x="59948" y="31297"/>
                        <a:pt x="61900" y="42719"/>
                        <a:pt x="61900" y="57943"/>
                      </a:cubicBezTo>
                      <a:cubicBezTo>
                        <a:pt x="61900" y="73231"/>
                        <a:pt x="59948" y="84677"/>
                        <a:pt x="56042" y="92281"/>
                      </a:cubicBezTo>
                      <a:cubicBezTo>
                        <a:pt x="52153" y="99901"/>
                        <a:pt x="46311" y="103711"/>
                        <a:pt x="38516" y="103711"/>
                      </a:cubicBezTo>
                      <a:close/>
                      <a:moveTo>
                        <a:pt x="38516" y="115617"/>
                      </a:moveTo>
                      <a:cubicBezTo>
                        <a:pt x="50978" y="115617"/>
                        <a:pt x="60495" y="110688"/>
                        <a:pt x="67068" y="100829"/>
                      </a:cubicBezTo>
                      <a:cubicBezTo>
                        <a:pt x="73640" y="90987"/>
                        <a:pt x="76926" y="76691"/>
                        <a:pt x="76926" y="57943"/>
                      </a:cubicBezTo>
                      <a:cubicBezTo>
                        <a:pt x="76926" y="39242"/>
                        <a:pt x="73640" y="24963"/>
                        <a:pt x="67068" y="15104"/>
                      </a:cubicBezTo>
                      <a:cubicBezTo>
                        <a:pt x="60495" y="5262"/>
                        <a:pt x="50978" y="341"/>
                        <a:pt x="38516" y="341"/>
                      </a:cubicBezTo>
                      <a:cubicBezTo>
                        <a:pt x="26070" y="341"/>
                        <a:pt x="16561" y="5262"/>
                        <a:pt x="9989" y="15104"/>
                      </a:cubicBezTo>
                      <a:cubicBezTo>
                        <a:pt x="3417" y="24963"/>
                        <a:pt x="131" y="39242"/>
                        <a:pt x="131" y="57943"/>
                      </a:cubicBezTo>
                      <a:cubicBezTo>
                        <a:pt x="131" y="76691"/>
                        <a:pt x="3417" y="90987"/>
                        <a:pt x="9989" y="100829"/>
                      </a:cubicBezTo>
                      <a:cubicBezTo>
                        <a:pt x="16561" y="110688"/>
                        <a:pt x="26070" y="115617"/>
                        <a:pt x="38516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</p:grpSp>
      <p:sp>
        <p:nvSpPr>
          <p:cNvPr id="1150" name="TextBox 1149">
            <a:extLst>
              <a:ext uri="{FF2B5EF4-FFF2-40B4-BE49-F238E27FC236}">
                <a16:creationId xmlns:a16="http://schemas.microsoft.com/office/drawing/2014/main" id="{9864BD06-248C-C07F-DD41-06183ECFEFE2}"/>
              </a:ext>
            </a:extLst>
          </p:cNvPr>
          <p:cNvSpPr txBox="1"/>
          <p:nvPr/>
        </p:nvSpPr>
        <p:spPr>
          <a:xfrm>
            <a:off x="4269848" y="6573436"/>
            <a:ext cx="595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latin typeface="Proxima Nova" panose="02000506030000020004" pitchFamily="2" charset="0"/>
              </a:rPr>
              <a:t>Year</a:t>
            </a:r>
            <a:endParaRPr lang="en-US" sz="1050" i="1">
              <a:latin typeface="Proxima Nova" panose="02000506030000020004" pitchFamily="2" charset="0"/>
            </a:endParaRPr>
          </a:p>
        </p:txBody>
      </p:sp>
      <p:grpSp>
        <p:nvGrpSpPr>
          <p:cNvPr id="1153" name="Graphic 1585">
            <a:extLst>
              <a:ext uri="{FF2B5EF4-FFF2-40B4-BE49-F238E27FC236}">
                <a16:creationId xmlns:a16="http://schemas.microsoft.com/office/drawing/2014/main" id="{32865C62-A04E-477E-C768-AB67839DE776}"/>
              </a:ext>
            </a:extLst>
          </p:cNvPr>
          <p:cNvGrpSpPr/>
          <p:nvPr/>
        </p:nvGrpSpPr>
        <p:grpSpPr>
          <a:xfrm>
            <a:off x="6006779" y="4419204"/>
            <a:ext cx="1384934" cy="206865"/>
            <a:chOff x="-285598" y="6466840"/>
            <a:chExt cx="1384934" cy="206865"/>
          </a:xfrm>
          <a:solidFill>
            <a:srgbClr val="000000"/>
          </a:solidFill>
        </p:grpSpPr>
        <p:grpSp>
          <p:nvGrpSpPr>
            <p:cNvPr id="1154" name="Graphic 1585">
              <a:extLst>
                <a:ext uri="{FF2B5EF4-FFF2-40B4-BE49-F238E27FC236}">
                  <a16:creationId xmlns:a16="http://schemas.microsoft.com/office/drawing/2014/main" id="{FF74D72C-041D-123A-4734-3715580092B2}"/>
                </a:ext>
              </a:extLst>
            </p:cNvPr>
            <p:cNvGrpSpPr/>
            <p:nvPr/>
          </p:nvGrpSpPr>
          <p:grpSpPr>
            <a:xfrm>
              <a:off x="-285598" y="6466840"/>
              <a:ext cx="76795" cy="206865"/>
              <a:chOff x="-285598" y="6466840"/>
              <a:chExt cx="76795" cy="206865"/>
            </a:xfrm>
            <a:solidFill>
              <a:srgbClr val="000000"/>
            </a:solidFill>
          </p:grpSpPr>
          <p:sp>
            <p:nvSpPr>
              <p:cNvPr id="1166" name="Freeform 1165">
                <a:extLst>
                  <a:ext uri="{FF2B5EF4-FFF2-40B4-BE49-F238E27FC236}">
                    <a16:creationId xmlns:a16="http://schemas.microsoft.com/office/drawing/2014/main" id="{8D2B6639-A6EF-B5BD-9DEE-E48B8FD416CC}"/>
                  </a:ext>
                </a:extLst>
              </p:cNvPr>
              <p:cNvSpPr/>
              <p:nvPr/>
            </p:nvSpPr>
            <p:spPr>
              <a:xfrm>
                <a:off x="-247164" y="6466840"/>
                <a:ext cx="12700" cy="44450"/>
              </a:xfrm>
              <a:custGeom>
                <a:avLst/>
                <a:gdLst>
                  <a:gd name="connsiteX0" fmla="*/ 59 w 12700"/>
                  <a:gd name="connsiteY0" fmla="*/ 365 h 44450"/>
                  <a:gd name="connsiteX1" fmla="*/ 59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59" y="365"/>
                    </a:moveTo>
                    <a:lnTo>
                      <a:pt x="59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67" name="Freeform 1166">
                <a:extLst>
                  <a:ext uri="{FF2B5EF4-FFF2-40B4-BE49-F238E27FC236}">
                    <a16:creationId xmlns:a16="http://schemas.microsoft.com/office/drawing/2014/main" id="{E3BD89BF-4C94-0D46-FC55-6D172161CCA3}"/>
                  </a:ext>
                </a:extLst>
              </p:cNvPr>
              <p:cNvSpPr/>
              <p:nvPr/>
            </p:nvSpPr>
            <p:spPr>
              <a:xfrm flipV="1">
                <a:off x="-285598" y="6558429"/>
                <a:ext cx="76795" cy="115276"/>
              </a:xfrm>
              <a:custGeom>
                <a:avLst/>
                <a:gdLst>
                  <a:gd name="connsiteX0" fmla="*/ 38413 w 76795"/>
                  <a:gd name="connsiteY0" fmla="*/ 103711 h 115276"/>
                  <a:gd name="connsiteX1" fmla="*/ 20959 w 76795"/>
                  <a:gd name="connsiteY1" fmla="*/ 92281 h 115276"/>
                  <a:gd name="connsiteX2" fmla="*/ 15125 w 76795"/>
                  <a:gd name="connsiteY2" fmla="*/ 57943 h 115276"/>
                  <a:gd name="connsiteX3" fmla="*/ 20959 w 76795"/>
                  <a:gd name="connsiteY3" fmla="*/ 23677 h 115276"/>
                  <a:gd name="connsiteX4" fmla="*/ 38413 w 76795"/>
                  <a:gd name="connsiteY4" fmla="*/ 12247 h 115276"/>
                  <a:gd name="connsiteX5" fmla="*/ 55939 w 76795"/>
                  <a:gd name="connsiteY5" fmla="*/ 23677 h 115276"/>
                  <a:gd name="connsiteX6" fmla="*/ 61797 w 76795"/>
                  <a:gd name="connsiteY6" fmla="*/ 57943 h 115276"/>
                  <a:gd name="connsiteX7" fmla="*/ 55939 w 76795"/>
                  <a:gd name="connsiteY7" fmla="*/ 92281 h 115276"/>
                  <a:gd name="connsiteX8" fmla="*/ 38413 w 76795"/>
                  <a:gd name="connsiteY8" fmla="*/ 103711 h 115276"/>
                  <a:gd name="connsiteX9" fmla="*/ 38413 w 76795"/>
                  <a:gd name="connsiteY9" fmla="*/ 115617 h 115276"/>
                  <a:gd name="connsiteX10" fmla="*/ 66965 w 76795"/>
                  <a:gd name="connsiteY10" fmla="*/ 100829 h 115276"/>
                  <a:gd name="connsiteX11" fmla="*/ 76823 w 76795"/>
                  <a:gd name="connsiteY11" fmla="*/ 57943 h 115276"/>
                  <a:gd name="connsiteX12" fmla="*/ 66965 w 76795"/>
                  <a:gd name="connsiteY12" fmla="*/ 15104 h 115276"/>
                  <a:gd name="connsiteX13" fmla="*/ 38413 w 76795"/>
                  <a:gd name="connsiteY13" fmla="*/ 341 h 115276"/>
                  <a:gd name="connsiteX14" fmla="*/ 9886 w 76795"/>
                  <a:gd name="connsiteY14" fmla="*/ 15104 h 115276"/>
                  <a:gd name="connsiteX15" fmla="*/ 28 w 76795"/>
                  <a:gd name="connsiteY15" fmla="*/ 57943 h 115276"/>
                  <a:gd name="connsiteX16" fmla="*/ 9886 w 76795"/>
                  <a:gd name="connsiteY16" fmla="*/ 100829 h 115276"/>
                  <a:gd name="connsiteX17" fmla="*/ 38413 w 76795"/>
                  <a:gd name="connsiteY17" fmla="*/ 115617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413" y="103711"/>
                    </a:moveTo>
                    <a:cubicBezTo>
                      <a:pt x="30682" y="103711"/>
                      <a:pt x="24864" y="99901"/>
                      <a:pt x="20959" y="92281"/>
                    </a:cubicBezTo>
                    <a:cubicBezTo>
                      <a:pt x="17069" y="84677"/>
                      <a:pt x="15125" y="73231"/>
                      <a:pt x="15125" y="57943"/>
                    </a:cubicBezTo>
                    <a:cubicBezTo>
                      <a:pt x="15125" y="42719"/>
                      <a:pt x="17069" y="31297"/>
                      <a:pt x="20959" y="23677"/>
                    </a:cubicBezTo>
                    <a:cubicBezTo>
                      <a:pt x="24864" y="16057"/>
                      <a:pt x="30682" y="12247"/>
                      <a:pt x="38413" y="12247"/>
                    </a:cubicBezTo>
                    <a:cubicBezTo>
                      <a:pt x="46208" y="12247"/>
                      <a:pt x="52050" y="16057"/>
                      <a:pt x="55939" y="23677"/>
                    </a:cubicBezTo>
                    <a:cubicBezTo>
                      <a:pt x="59845" y="31297"/>
                      <a:pt x="61797" y="42719"/>
                      <a:pt x="61797" y="57943"/>
                    </a:cubicBezTo>
                    <a:cubicBezTo>
                      <a:pt x="61797" y="73231"/>
                      <a:pt x="59845" y="84677"/>
                      <a:pt x="55939" y="92281"/>
                    </a:cubicBezTo>
                    <a:cubicBezTo>
                      <a:pt x="52050" y="99901"/>
                      <a:pt x="46208" y="103711"/>
                      <a:pt x="38413" y="103711"/>
                    </a:cubicBezTo>
                    <a:close/>
                    <a:moveTo>
                      <a:pt x="38413" y="115617"/>
                    </a:moveTo>
                    <a:cubicBezTo>
                      <a:pt x="50875" y="115617"/>
                      <a:pt x="60392" y="110688"/>
                      <a:pt x="66965" y="100829"/>
                    </a:cubicBezTo>
                    <a:cubicBezTo>
                      <a:pt x="73537" y="90987"/>
                      <a:pt x="76823" y="76691"/>
                      <a:pt x="76823" y="57943"/>
                    </a:cubicBezTo>
                    <a:cubicBezTo>
                      <a:pt x="76823" y="39242"/>
                      <a:pt x="73537" y="24963"/>
                      <a:pt x="66965" y="15104"/>
                    </a:cubicBezTo>
                    <a:cubicBezTo>
                      <a:pt x="60392" y="5262"/>
                      <a:pt x="50875" y="341"/>
                      <a:pt x="38413" y="341"/>
                    </a:cubicBezTo>
                    <a:cubicBezTo>
                      <a:pt x="25967" y="341"/>
                      <a:pt x="16458" y="5262"/>
                      <a:pt x="9886" y="15104"/>
                    </a:cubicBezTo>
                    <a:cubicBezTo>
                      <a:pt x="3314" y="24963"/>
                      <a:pt x="28" y="39242"/>
                      <a:pt x="28" y="57943"/>
                    </a:cubicBezTo>
                    <a:cubicBezTo>
                      <a:pt x="28" y="76691"/>
                      <a:pt x="3314" y="90987"/>
                      <a:pt x="9886" y="100829"/>
                    </a:cubicBezTo>
                    <a:cubicBezTo>
                      <a:pt x="16458" y="110688"/>
                      <a:pt x="25967" y="115617"/>
                      <a:pt x="38413" y="1156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1155" name="Graphic 1585">
              <a:extLst>
                <a:ext uri="{FF2B5EF4-FFF2-40B4-BE49-F238E27FC236}">
                  <a16:creationId xmlns:a16="http://schemas.microsoft.com/office/drawing/2014/main" id="{A2A409BA-5AC0-C917-8F0B-48B1B9A6D993}"/>
                </a:ext>
              </a:extLst>
            </p:cNvPr>
            <p:cNvGrpSpPr/>
            <p:nvPr/>
          </p:nvGrpSpPr>
          <p:grpSpPr>
            <a:xfrm>
              <a:off x="273227" y="6466840"/>
              <a:ext cx="172042" cy="206865"/>
              <a:chOff x="273227" y="6466840"/>
              <a:chExt cx="172042" cy="206865"/>
            </a:xfrm>
            <a:solidFill>
              <a:srgbClr val="000000"/>
            </a:solidFill>
          </p:grpSpPr>
          <p:sp>
            <p:nvSpPr>
              <p:cNvPr id="1162" name="Freeform 1161">
                <a:extLst>
                  <a:ext uri="{FF2B5EF4-FFF2-40B4-BE49-F238E27FC236}">
                    <a16:creationId xmlns:a16="http://schemas.microsoft.com/office/drawing/2014/main" id="{281445CA-7BF0-41A0-3735-3DBD266E6770}"/>
                  </a:ext>
                </a:extLst>
              </p:cNvPr>
              <p:cNvSpPr/>
              <p:nvPr/>
            </p:nvSpPr>
            <p:spPr>
              <a:xfrm>
                <a:off x="358423" y="6466840"/>
                <a:ext cx="12700" cy="44450"/>
              </a:xfrm>
              <a:custGeom>
                <a:avLst/>
                <a:gdLst>
                  <a:gd name="connsiteX0" fmla="*/ 107 w 12700"/>
                  <a:gd name="connsiteY0" fmla="*/ 365 h 44450"/>
                  <a:gd name="connsiteX1" fmla="*/ 107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107" y="365"/>
                    </a:moveTo>
                    <a:lnTo>
                      <a:pt x="107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163" name="Graphic 1585">
                <a:extLst>
                  <a:ext uri="{FF2B5EF4-FFF2-40B4-BE49-F238E27FC236}">
                    <a16:creationId xmlns:a16="http://schemas.microsoft.com/office/drawing/2014/main" id="{AB8F4B6B-90F8-65ED-EC23-B1C566F300A9}"/>
                  </a:ext>
                </a:extLst>
              </p:cNvPr>
              <p:cNvGrpSpPr/>
              <p:nvPr/>
            </p:nvGrpSpPr>
            <p:grpSpPr>
              <a:xfrm>
                <a:off x="273227" y="6558429"/>
                <a:ext cx="172042" cy="115276"/>
                <a:chOff x="273227" y="6558429"/>
                <a:chExt cx="172042" cy="115276"/>
              </a:xfrm>
              <a:solidFill>
                <a:srgbClr val="000000"/>
              </a:solidFill>
            </p:grpSpPr>
            <p:sp>
              <p:nvSpPr>
                <p:cNvPr id="1164" name="Freeform 1163">
                  <a:extLst>
                    <a:ext uri="{FF2B5EF4-FFF2-40B4-BE49-F238E27FC236}">
                      <a16:creationId xmlns:a16="http://schemas.microsoft.com/office/drawing/2014/main" id="{0DF6751D-CA56-DC88-3DA3-257B0AA395B2}"/>
                    </a:ext>
                  </a:extLst>
                </p:cNvPr>
                <p:cNvSpPr/>
                <p:nvPr/>
              </p:nvSpPr>
              <p:spPr>
                <a:xfrm flipV="1">
                  <a:off x="273227" y="6560429"/>
                  <a:ext cx="71889" cy="113275"/>
                </a:xfrm>
                <a:custGeom>
                  <a:avLst/>
                  <a:gdLst>
                    <a:gd name="connsiteX0" fmla="*/ 4763 w 71889"/>
                    <a:gd name="connsiteY0" fmla="*/ 113617 h 113275"/>
                    <a:gd name="connsiteX1" fmla="*/ 63770 w 71889"/>
                    <a:gd name="connsiteY1" fmla="*/ 113617 h 113275"/>
                    <a:gd name="connsiteX2" fmla="*/ 63770 w 71889"/>
                    <a:gd name="connsiteY2" fmla="*/ 100949 h 113275"/>
                    <a:gd name="connsiteX3" fmla="*/ 18527 w 71889"/>
                    <a:gd name="connsiteY3" fmla="*/ 100949 h 113275"/>
                    <a:gd name="connsiteX4" fmla="*/ 18527 w 71889"/>
                    <a:gd name="connsiteY4" fmla="*/ 73731 h 113275"/>
                    <a:gd name="connsiteX5" fmla="*/ 25051 w 71889"/>
                    <a:gd name="connsiteY5" fmla="*/ 75398 h 113275"/>
                    <a:gd name="connsiteX6" fmla="*/ 31624 w 71889"/>
                    <a:gd name="connsiteY6" fmla="*/ 75946 h 113275"/>
                    <a:gd name="connsiteX7" fmla="*/ 61080 w 71889"/>
                    <a:gd name="connsiteY7" fmla="*/ 65754 h 113275"/>
                    <a:gd name="connsiteX8" fmla="*/ 71962 w 71889"/>
                    <a:gd name="connsiteY8" fmla="*/ 38156 h 113275"/>
                    <a:gd name="connsiteX9" fmla="*/ 60794 w 71889"/>
                    <a:gd name="connsiteY9" fmla="*/ 10271 h 113275"/>
                    <a:gd name="connsiteX10" fmla="*/ 29314 w 71889"/>
                    <a:gd name="connsiteY10" fmla="*/ 341 h 113275"/>
                    <a:gd name="connsiteX11" fmla="*/ 15050 w 71889"/>
                    <a:gd name="connsiteY11" fmla="*/ 1532 h 113275"/>
                    <a:gd name="connsiteX12" fmla="*/ 72 w 71889"/>
                    <a:gd name="connsiteY12" fmla="*/ 5104 h 113275"/>
                    <a:gd name="connsiteX13" fmla="*/ 72 w 71889"/>
                    <a:gd name="connsiteY13" fmla="*/ 20225 h 113275"/>
                    <a:gd name="connsiteX14" fmla="*/ 13907 w 71889"/>
                    <a:gd name="connsiteY14" fmla="*/ 14795 h 113275"/>
                    <a:gd name="connsiteX15" fmla="*/ 29004 w 71889"/>
                    <a:gd name="connsiteY15" fmla="*/ 13010 h 113275"/>
                    <a:gd name="connsiteX16" fmla="*/ 49388 w 71889"/>
                    <a:gd name="connsiteY16" fmla="*/ 19772 h 113275"/>
                    <a:gd name="connsiteX17" fmla="*/ 56912 w 71889"/>
                    <a:gd name="connsiteY17" fmla="*/ 38156 h 113275"/>
                    <a:gd name="connsiteX18" fmla="*/ 49388 w 71889"/>
                    <a:gd name="connsiteY18" fmla="*/ 56515 h 113275"/>
                    <a:gd name="connsiteX19" fmla="*/ 29004 w 71889"/>
                    <a:gd name="connsiteY19" fmla="*/ 63302 h 113275"/>
                    <a:gd name="connsiteX20" fmla="*/ 16979 w 71889"/>
                    <a:gd name="connsiteY20" fmla="*/ 61968 h 113275"/>
                    <a:gd name="connsiteX21" fmla="*/ 4763 w 71889"/>
                    <a:gd name="connsiteY21" fmla="*/ 57801 h 11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1889" h="113275">
                      <a:moveTo>
                        <a:pt x="4763" y="113617"/>
                      </a:moveTo>
                      <a:lnTo>
                        <a:pt x="63770" y="113617"/>
                      </a:lnTo>
                      <a:lnTo>
                        <a:pt x="63770" y="100949"/>
                      </a:lnTo>
                      <a:lnTo>
                        <a:pt x="18527" y="100949"/>
                      </a:lnTo>
                      <a:lnTo>
                        <a:pt x="18527" y="73731"/>
                      </a:lnTo>
                      <a:cubicBezTo>
                        <a:pt x="20701" y="74478"/>
                        <a:pt x="22876" y="75033"/>
                        <a:pt x="25051" y="75398"/>
                      </a:cubicBezTo>
                      <a:cubicBezTo>
                        <a:pt x="27242" y="75763"/>
                        <a:pt x="29433" y="75946"/>
                        <a:pt x="31624" y="75946"/>
                      </a:cubicBezTo>
                      <a:cubicBezTo>
                        <a:pt x="44022" y="75946"/>
                        <a:pt x="53841" y="72549"/>
                        <a:pt x="61080" y="65754"/>
                      </a:cubicBezTo>
                      <a:cubicBezTo>
                        <a:pt x="68334" y="58960"/>
                        <a:pt x="71962" y="49760"/>
                        <a:pt x="71962" y="38156"/>
                      </a:cubicBezTo>
                      <a:cubicBezTo>
                        <a:pt x="71962" y="26202"/>
                        <a:pt x="68239" y="16907"/>
                        <a:pt x="60794" y="10271"/>
                      </a:cubicBezTo>
                      <a:cubicBezTo>
                        <a:pt x="53348" y="3651"/>
                        <a:pt x="42855" y="341"/>
                        <a:pt x="29314" y="341"/>
                      </a:cubicBezTo>
                      <a:cubicBezTo>
                        <a:pt x="24647" y="341"/>
                        <a:pt x="19892" y="738"/>
                        <a:pt x="15050" y="1532"/>
                      </a:cubicBezTo>
                      <a:cubicBezTo>
                        <a:pt x="10224" y="2326"/>
                        <a:pt x="5231" y="3516"/>
                        <a:pt x="72" y="5104"/>
                      </a:cubicBezTo>
                      <a:lnTo>
                        <a:pt x="72" y="20225"/>
                      </a:lnTo>
                      <a:cubicBezTo>
                        <a:pt x="4533" y="17796"/>
                        <a:pt x="9145" y="15986"/>
                        <a:pt x="13907" y="14795"/>
                      </a:cubicBezTo>
                      <a:cubicBezTo>
                        <a:pt x="18670" y="13605"/>
                        <a:pt x="23702" y="13010"/>
                        <a:pt x="29004" y="13010"/>
                      </a:cubicBezTo>
                      <a:cubicBezTo>
                        <a:pt x="37592" y="13010"/>
                        <a:pt x="44387" y="15264"/>
                        <a:pt x="49388" y="19772"/>
                      </a:cubicBezTo>
                      <a:cubicBezTo>
                        <a:pt x="54404" y="24281"/>
                        <a:pt x="56912" y="30409"/>
                        <a:pt x="56912" y="38156"/>
                      </a:cubicBezTo>
                      <a:cubicBezTo>
                        <a:pt x="56912" y="45887"/>
                        <a:pt x="54404" y="52007"/>
                        <a:pt x="49388" y="56515"/>
                      </a:cubicBezTo>
                      <a:cubicBezTo>
                        <a:pt x="44387" y="61039"/>
                        <a:pt x="37592" y="63302"/>
                        <a:pt x="29004" y="63302"/>
                      </a:cubicBezTo>
                      <a:cubicBezTo>
                        <a:pt x="24988" y="63302"/>
                        <a:pt x="20979" y="62857"/>
                        <a:pt x="16979" y="61968"/>
                      </a:cubicBezTo>
                      <a:cubicBezTo>
                        <a:pt x="12994" y="61079"/>
                        <a:pt x="8922" y="59690"/>
                        <a:pt x="4763" y="578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65" name="Freeform 1164">
                  <a:extLst>
                    <a:ext uri="{FF2B5EF4-FFF2-40B4-BE49-F238E27FC236}">
                      <a16:creationId xmlns:a16="http://schemas.microsoft.com/office/drawing/2014/main" id="{F100B60C-2A81-3E1D-F2C1-31CFAD922FED}"/>
                    </a:ext>
                  </a:extLst>
                </p:cNvPr>
                <p:cNvSpPr/>
                <p:nvPr/>
              </p:nvSpPr>
              <p:spPr>
                <a:xfrm flipV="1">
                  <a:off x="368474" y="6558429"/>
                  <a:ext cx="76795" cy="115276"/>
                </a:xfrm>
                <a:custGeom>
                  <a:avLst/>
                  <a:gdLst>
                    <a:gd name="connsiteX0" fmla="*/ 38465 w 76795"/>
                    <a:gd name="connsiteY0" fmla="*/ 103711 h 115276"/>
                    <a:gd name="connsiteX1" fmla="*/ 21010 w 76795"/>
                    <a:gd name="connsiteY1" fmla="*/ 92281 h 115276"/>
                    <a:gd name="connsiteX2" fmla="*/ 15176 w 76795"/>
                    <a:gd name="connsiteY2" fmla="*/ 57943 h 115276"/>
                    <a:gd name="connsiteX3" fmla="*/ 21010 w 76795"/>
                    <a:gd name="connsiteY3" fmla="*/ 23677 h 115276"/>
                    <a:gd name="connsiteX4" fmla="*/ 38465 w 76795"/>
                    <a:gd name="connsiteY4" fmla="*/ 12247 h 115276"/>
                    <a:gd name="connsiteX5" fmla="*/ 55991 w 76795"/>
                    <a:gd name="connsiteY5" fmla="*/ 23677 h 115276"/>
                    <a:gd name="connsiteX6" fmla="*/ 61849 w 76795"/>
                    <a:gd name="connsiteY6" fmla="*/ 57943 h 115276"/>
                    <a:gd name="connsiteX7" fmla="*/ 55991 w 76795"/>
                    <a:gd name="connsiteY7" fmla="*/ 92281 h 115276"/>
                    <a:gd name="connsiteX8" fmla="*/ 38465 w 76795"/>
                    <a:gd name="connsiteY8" fmla="*/ 103711 h 115276"/>
                    <a:gd name="connsiteX9" fmla="*/ 38465 w 76795"/>
                    <a:gd name="connsiteY9" fmla="*/ 115617 h 115276"/>
                    <a:gd name="connsiteX10" fmla="*/ 67016 w 76795"/>
                    <a:gd name="connsiteY10" fmla="*/ 100829 h 115276"/>
                    <a:gd name="connsiteX11" fmla="*/ 76874 w 76795"/>
                    <a:gd name="connsiteY11" fmla="*/ 57943 h 115276"/>
                    <a:gd name="connsiteX12" fmla="*/ 67016 w 76795"/>
                    <a:gd name="connsiteY12" fmla="*/ 15104 h 115276"/>
                    <a:gd name="connsiteX13" fmla="*/ 38465 w 76795"/>
                    <a:gd name="connsiteY13" fmla="*/ 341 h 115276"/>
                    <a:gd name="connsiteX14" fmla="*/ 9938 w 76795"/>
                    <a:gd name="connsiteY14" fmla="*/ 15104 h 115276"/>
                    <a:gd name="connsiteX15" fmla="*/ 79 w 76795"/>
                    <a:gd name="connsiteY15" fmla="*/ 57943 h 115276"/>
                    <a:gd name="connsiteX16" fmla="*/ 9938 w 76795"/>
                    <a:gd name="connsiteY16" fmla="*/ 100829 h 115276"/>
                    <a:gd name="connsiteX17" fmla="*/ 38465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465" y="103711"/>
                      </a:moveTo>
                      <a:cubicBezTo>
                        <a:pt x="30734" y="103711"/>
                        <a:pt x="24916" y="99901"/>
                        <a:pt x="21010" y="92281"/>
                      </a:cubicBezTo>
                      <a:cubicBezTo>
                        <a:pt x="17121" y="84677"/>
                        <a:pt x="15176" y="73231"/>
                        <a:pt x="15176" y="57943"/>
                      </a:cubicBezTo>
                      <a:cubicBezTo>
                        <a:pt x="15176" y="42719"/>
                        <a:pt x="17121" y="31297"/>
                        <a:pt x="21010" y="23677"/>
                      </a:cubicBezTo>
                      <a:cubicBezTo>
                        <a:pt x="24916" y="16057"/>
                        <a:pt x="30734" y="12247"/>
                        <a:pt x="38465" y="12247"/>
                      </a:cubicBezTo>
                      <a:cubicBezTo>
                        <a:pt x="46259" y="12247"/>
                        <a:pt x="52102" y="16057"/>
                        <a:pt x="55991" y="23677"/>
                      </a:cubicBezTo>
                      <a:cubicBezTo>
                        <a:pt x="59896" y="31297"/>
                        <a:pt x="61849" y="42719"/>
                        <a:pt x="61849" y="57943"/>
                      </a:cubicBezTo>
                      <a:cubicBezTo>
                        <a:pt x="61849" y="73231"/>
                        <a:pt x="59896" y="84677"/>
                        <a:pt x="55991" y="92281"/>
                      </a:cubicBezTo>
                      <a:cubicBezTo>
                        <a:pt x="52102" y="99901"/>
                        <a:pt x="46259" y="103711"/>
                        <a:pt x="38465" y="103711"/>
                      </a:cubicBezTo>
                      <a:close/>
                      <a:moveTo>
                        <a:pt x="38465" y="115617"/>
                      </a:moveTo>
                      <a:cubicBezTo>
                        <a:pt x="50927" y="115617"/>
                        <a:pt x="60444" y="110688"/>
                        <a:pt x="67016" y="100829"/>
                      </a:cubicBezTo>
                      <a:cubicBezTo>
                        <a:pt x="73588" y="90987"/>
                        <a:pt x="76874" y="76691"/>
                        <a:pt x="76874" y="57943"/>
                      </a:cubicBezTo>
                      <a:cubicBezTo>
                        <a:pt x="76874" y="39242"/>
                        <a:pt x="73588" y="24963"/>
                        <a:pt x="67016" y="15104"/>
                      </a:cubicBezTo>
                      <a:cubicBezTo>
                        <a:pt x="60444" y="5262"/>
                        <a:pt x="50927" y="341"/>
                        <a:pt x="38465" y="341"/>
                      </a:cubicBezTo>
                      <a:cubicBezTo>
                        <a:pt x="26019" y="341"/>
                        <a:pt x="16510" y="5262"/>
                        <a:pt x="9938" y="15104"/>
                      </a:cubicBezTo>
                      <a:cubicBezTo>
                        <a:pt x="3365" y="24963"/>
                        <a:pt x="79" y="39242"/>
                        <a:pt x="79" y="57943"/>
                      </a:cubicBezTo>
                      <a:cubicBezTo>
                        <a:pt x="79" y="76691"/>
                        <a:pt x="3365" y="90987"/>
                        <a:pt x="9938" y="100829"/>
                      </a:cubicBezTo>
                      <a:cubicBezTo>
                        <a:pt x="16510" y="110688"/>
                        <a:pt x="26019" y="115617"/>
                        <a:pt x="38465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1156" name="Graphic 1585">
              <a:extLst>
                <a:ext uri="{FF2B5EF4-FFF2-40B4-BE49-F238E27FC236}">
                  <a16:creationId xmlns:a16="http://schemas.microsoft.com/office/drawing/2014/main" id="{356C63E4-5B0A-BBAA-8AF7-01F5507220E7}"/>
                </a:ext>
              </a:extLst>
            </p:cNvPr>
            <p:cNvGrpSpPr/>
            <p:nvPr/>
          </p:nvGrpSpPr>
          <p:grpSpPr>
            <a:xfrm>
              <a:off x="835309" y="6466840"/>
              <a:ext cx="264026" cy="206865"/>
              <a:chOff x="835309" y="6466840"/>
              <a:chExt cx="264026" cy="206865"/>
            </a:xfrm>
            <a:solidFill>
              <a:srgbClr val="000000"/>
            </a:solidFill>
          </p:grpSpPr>
          <p:sp>
            <p:nvSpPr>
              <p:cNvPr id="1157" name="Freeform 1156">
                <a:extLst>
                  <a:ext uri="{FF2B5EF4-FFF2-40B4-BE49-F238E27FC236}">
                    <a16:creationId xmlns:a16="http://schemas.microsoft.com/office/drawing/2014/main" id="{E8642F17-BFC8-81F3-45DC-1695F1640B52}"/>
                  </a:ext>
                </a:extLst>
              </p:cNvPr>
              <p:cNvSpPr/>
              <p:nvPr/>
            </p:nvSpPr>
            <p:spPr>
              <a:xfrm>
                <a:off x="964022" y="6466840"/>
                <a:ext cx="12700" cy="44450"/>
              </a:xfrm>
              <a:custGeom>
                <a:avLst/>
                <a:gdLst>
                  <a:gd name="connsiteX0" fmla="*/ 155 w 12700"/>
                  <a:gd name="connsiteY0" fmla="*/ 365 h 44450"/>
                  <a:gd name="connsiteX1" fmla="*/ 155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155" y="365"/>
                    </a:moveTo>
                    <a:lnTo>
                      <a:pt x="155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158" name="Graphic 1585">
                <a:extLst>
                  <a:ext uri="{FF2B5EF4-FFF2-40B4-BE49-F238E27FC236}">
                    <a16:creationId xmlns:a16="http://schemas.microsoft.com/office/drawing/2014/main" id="{D9CF5629-E7E7-7210-7582-5601ACB879EB}"/>
                  </a:ext>
                </a:extLst>
              </p:cNvPr>
              <p:cNvGrpSpPr/>
              <p:nvPr/>
            </p:nvGrpSpPr>
            <p:grpSpPr>
              <a:xfrm>
                <a:off x="835309" y="6558429"/>
                <a:ext cx="264026" cy="115276"/>
                <a:chOff x="835309" y="6558429"/>
                <a:chExt cx="264026" cy="115276"/>
              </a:xfrm>
              <a:solidFill>
                <a:srgbClr val="000000"/>
              </a:solidFill>
            </p:grpSpPr>
            <p:sp>
              <p:nvSpPr>
                <p:cNvPr id="1159" name="Freeform 1158">
                  <a:extLst>
                    <a:ext uri="{FF2B5EF4-FFF2-40B4-BE49-F238E27FC236}">
                      <a16:creationId xmlns:a16="http://schemas.microsoft.com/office/drawing/2014/main" id="{0D13B63E-1A92-A925-535B-551123EDC687}"/>
                    </a:ext>
                  </a:extLst>
                </p:cNvPr>
                <p:cNvSpPr/>
                <p:nvPr/>
              </p:nvSpPr>
              <p:spPr>
                <a:xfrm flipV="1">
                  <a:off x="835309" y="6560429"/>
                  <a:ext cx="66151" cy="111109"/>
                </a:xfrm>
                <a:custGeom>
                  <a:avLst/>
                  <a:gdLst>
                    <a:gd name="connsiteX0" fmla="*/ 2281 w 66151"/>
                    <a:gd name="connsiteY0" fmla="*/ 12985 h 111109"/>
                    <a:gd name="connsiteX1" fmla="*/ 26832 w 66151"/>
                    <a:gd name="connsiteY1" fmla="*/ 12985 h 111109"/>
                    <a:gd name="connsiteX2" fmla="*/ 26832 w 66151"/>
                    <a:gd name="connsiteY2" fmla="*/ 97757 h 111109"/>
                    <a:gd name="connsiteX3" fmla="*/ 115 w 66151"/>
                    <a:gd name="connsiteY3" fmla="*/ 92400 h 111109"/>
                    <a:gd name="connsiteX4" fmla="*/ 115 w 66151"/>
                    <a:gd name="connsiteY4" fmla="*/ 106092 h 111109"/>
                    <a:gd name="connsiteX5" fmla="*/ 26689 w 66151"/>
                    <a:gd name="connsiteY5" fmla="*/ 111450 h 111109"/>
                    <a:gd name="connsiteX6" fmla="*/ 41715 w 66151"/>
                    <a:gd name="connsiteY6" fmla="*/ 111450 h 111109"/>
                    <a:gd name="connsiteX7" fmla="*/ 41715 w 66151"/>
                    <a:gd name="connsiteY7" fmla="*/ 12985 h 111109"/>
                    <a:gd name="connsiteX8" fmla="*/ 66266 w 66151"/>
                    <a:gd name="connsiteY8" fmla="*/ 12985 h 111109"/>
                    <a:gd name="connsiteX9" fmla="*/ 66266 w 66151"/>
                    <a:gd name="connsiteY9" fmla="*/ 340 h 111109"/>
                    <a:gd name="connsiteX10" fmla="*/ 2281 w 66151"/>
                    <a:gd name="connsiteY10" fmla="*/ 340 h 11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151" h="111109">
                      <a:moveTo>
                        <a:pt x="2281" y="12985"/>
                      </a:moveTo>
                      <a:lnTo>
                        <a:pt x="26832" y="12985"/>
                      </a:lnTo>
                      <a:lnTo>
                        <a:pt x="26832" y="97757"/>
                      </a:lnTo>
                      <a:lnTo>
                        <a:pt x="115" y="92400"/>
                      </a:lnTo>
                      <a:lnTo>
                        <a:pt x="115" y="106092"/>
                      </a:lnTo>
                      <a:lnTo>
                        <a:pt x="26689" y="111450"/>
                      </a:lnTo>
                      <a:lnTo>
                        <a:pt x="41715" y="111450"/>
                      </a:lnTo>
                      <a:lnTo>
                        <a:pt x="41715" y="12985"/>
                      </a:lnTo>
                      <a:lnTo>
                        <a:pt x="66266" y="12985"/>
                      </a:lnTo>
                      <a:lnTo>
                        <a:pt x="66266" y="340"/>
                      </a:lnTo>
                      <a:lnTo>
                        <a:pt x="2281" y="3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60" name="Freeform 1159">
                  <a:extLst>
                    <a:ext uri="{FF2B5EF4-FFF2-40B4-BE49-F238E27FC236}">
                      <a16:creationId xmlns:a16="http://schemas.microsoft.com/office/drawing/2014/main" id="{10FDA1A1-1D20-22D9-143D-057E5E77B52C}"/>
                    </a:ext>
                  </a:extLst>
                </p:cNvPr>
                <p:cNvSpPr/>
                <p:nvPr/>
              </p:nvSpPr>
              <p:spPr>
                <a:xfrm flipV="1">
                  <a:off x="925579" y="6558429"/>
                  <a:ext cx="76795" cy="115276"/>
                </a:xfrm>
                <a:custGeom>
                  <a:avLst/>
                  <a:gdLst>
                    <a:gd name="connsiteX0" fmla="*/ 38509 w 76795"/>
                    <a:gd name="connsiteY0" fmla="*/ 103711 h 115276"/>
                    <a:gd name="connsiteX1" fmla="*/ 21054 w 76795"/>
                    <a:gd name="connsiteY1" fmla="*/ 92281 h 115276"/>
                    <a:gd name="connsiteX2" fmla="*/ 15220 w 76795"/>
                    <a:gd name="connsiteY2" fmla="*/ 57943 h 115276"/>
                    <a:gd name="connsiteX3" fmla="*/ 21054 w 76795"/>
                    <a:gd name="connsiteY3" fmla="*/ 23677 h 115276"/>
                    <a:gd name="connsiteX4" fmla="*/ 38509 w 76795"/>
                    <a:gd name="connsiteY4" fmla="*/ 12247 h 115276"/>
                    <a:gd name="connsiteX5" fmla="*/ 56035 w 76795"/>
                    <a:gd name="connsiteY5" fmla="*/ 23677 h 115276"/>
                    <a:gd name="connsiteX6" fmla="*/ 61893 w 76795"/>
                    <a:gd name="connsiteY6" fmla="*/ 57943 h 115276"/>
                    <a:gd name="connsiteX7" fmla="*/ 56035 w 76795"/>
                    <a:gd name="connsiteY7" fmla="*/ 92281 h 115276"/>
                    <a:gd name="connsiteX8" fmla="*/ 38509 w 76795"/>
                    <a:gd name="connsiteY8" fmla="*/ 103711 h 115276"/>
                    <a:gd name="connsiteX9" fmla="*/ 38509 w 76795"/>
                    <a:gd name="connsiteY9" fmla="*/ 115617 h 115276"/>
                    <a:gd name="connsiteX10" fmla="*/ 67060 w 76795"/>
                    <a:gd name="connsiteY10" fmla="*/ 100829 h 115276"/>
                    <a:gd name="connsiteX11" fmla="*/ 76918 w 76795"/>
                    <a:gd name="connsiteY11" fmla="*/ 57943 h 115276"/>
                    <a:gd name="connsiteX12" fmla="*/ 67060 w 76795"/>
                    <a:gd name="connsiteY12" fmla="*/ 15104 h 115276"/>
                    <a:gd name="connsiteX13" fmla="*/ 38509 w 76795"/>
                    <a:gd name="connsiteY13" fmla="*/ 341 h 115276"/>
                    <a:gd name="connsiteX14" fmla="*/ 9981 w 76795"/>
                    <a:gd name="connsiteY14" fmla="*/ 15104 h 115276"/>
                    <a:gd name="connsiteX15" fmla="*/ 123 w 76795"/>
                    <a:gd name="connsiteY15" fmla="*/ 57943 h 115276"/>
                    <a:gd name="connsiteX16" fmla="*/ 9981 w 76795"/>
                    <a:gd name="connsiteY16" fmla="*/ 100829 h 115276"/>
                    <a:gd name="connsiteX17" fmla="*/ 38509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509" y="103711"/>
                      </a:moveTo>
                      <a:cubicBezTo>
                        <a:pt x="30778" y="103711"/>
                        <a:pt x="24959" y="99901"/>
                        <a:pt x="21054" y="92281"/>
                      </a:cubicBezTo>
                      <a:cubicBezTo>
                        <a:pt x="17165" y="84677"/>
                        <a:pt x="15220" y="73231"/>
                        <a:pt x="15220" y="57943"/>
                      </a:cubicBezTo>
                      <a:cubicBezTo>
                        <a:pt x="15220" y="42719"/>
                        <a:pt x="17165" y="31297"/>
                        <a:pt x="21054" y="23677"/>
                      </a:cubicBezTo>
                      <a:cubicBezTo>
                        <a:pt x="24959" y="16057"/>
                        <a:pt x="30778" y="12247"/>
                        <a:pt x="38509" y="12247"/>
                      </a:cubicBezTo>
                      <a:cubicBezTo>
                        <a:pt x="46303" y="12247"/>
                        <a:pt x="52145" y="16057"/>
                        <a:pt x="56035" y="23677"/>
                      </a:cubicBezTo>
                      <a:cubicBezTo>
                        <a:pt x="59940" y="31297"/>
                        <a:pt x="61893" y="42719"/>
                        <a:pt x="61893" y="57943"/>
                      </a:cubicBezTo>
                      <a:cubicBezTo>
                        <a:pt x="61893" y="73231"/>
                        <a:pt x="59940" y="84677"/>
                        <a:pt x="56035" y="92281"/>
                      </a:cubicBezTo>
                      <a:cubicBezTo>
                        <a:pt x="52145" y="99901"/>
                        <a:pt x="46303" y="103711"/>
                        <a:pt x="38509" y="103711"/>
                      </a:cubicBezTo>
                      <a:close/>
                      <a:moveTo>
                        <a:pt x="38509" y="115617"/>
                      </a:moveTo>
                      <a:cubicBezTo>
                        <a:pt x="50971" y="115617"/>
                        <a:pt x="60488" y="110688"/>
                        <a:pt x="67060" y="100829"/>
                      </a:cubicBezTo>
                      <a:cubicBezTo>
                        <a:pt x="73632" y="90987"/>
                        <a:pt x="76918" y="76691"/>
                        <a:pt x="76918" y="57943"/>
                      </a:cubicBezTo>
                      <a:cubicBezTo>
                        <a:pt x="76918" y="39242"/>
                        <a:pt x="73632" y="24963"/>
                        <a:pt x="67060" y="15104"/>
                      </a:cubicBezTo>
                      <a:cubicBezTo>
                        <a:pt x="60488" y="5262"/>
                        <a:pt x="50971" y="341"/>
                        <a:pt x="38509" y="341"/>
                      </a:cubicBezTo>
                      <a:cubicBezTo>
                        <a:pt x="26063" y="341"/>
                        <a:pt x="16554" y="5262"/>
                        <a:pt x="9981" y="15104"/>
                      </a:cubicBezTo>
                      <a:cubicBezTo>
                        <a:pt x="3409" y="24963"/>
                        <a:pt x="123" y="39242"/>
                        <a:pt x="123" y="57943"/>
                      </a:cubicBezTo>
                      <a:cubicBezTo>
                        <a:pt x="123" y="76691"/>
                        <a:pt x="3409" y="90987"/>
                        <a:pt x="9981" y="100829"/>
                      </a:cubicBezTo>
                      <a:cubicBezTo>
                        <a:pt x="16554" y="110688"/>
                        <a:pt x="26063" y="115617"/>
                        <a:pt x="38509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61" name="Freeform 1160">
                  <a:extLst>
                    <a:ext uri="{FF2B5EF4-FFF2-40B4-BE49-F238E27FC236}">
                      <a16:creationId xmlns:a16="http://schemas.microsoft.com/office/drawing/2014/main" id="{A7E84B49-8C1B-3017-5D99-B9707634E8A2}"/>
                    </a:ext>
                  </a:extLst>
                </p:cNvPr>
                <p:cNvSpPr/>
                <p:nvPr/>
              </p:nvSpPr>
              <p:spPr>
                <a:xfrm flipV="1">
                  <a:off x="1022541" y="6558429"/>
                  <a:ext cx="76795" cy="115276"/>
                </a:xfrm>
                <a:custGeom>
                  <a:avLst/>
                  <a:gdLst>
                    <a:gd name="connsiteX0" fmla="*/ 38516 w 76795"/>
                    <a:gd name="connsiteY0" fmla="*/ 103711 h 115276"/>
                    <a:gd name="connsiteX1" fmla="*/ 21062 w 76795"/>
                    <a:gd name="connsiteY1" fmla="*/ 92281 h 115276"/>
                    <a:gd name="connsiteX2" fmla="*/ 15228 w 76795"/>
                    <a:gd name="connsiteY2" fmla="*/ 57943 h 115276"/>
                    <a:gd name="connsiteX3" fmla="*/ 21062 w 76795"/>
                    <a:gd name="connsiteY3" fmla="*/ 23677 h 115276"/>
                    <a:gd name="connsiteX4" fmla="*/ 38516 w 76795"/>
                    <a:gd name="connsiteY4" fmla="*/ 12247 h 115276"/>
                    <a:gd name="connsiteX5" fmla="*/ 56042 w 76795"/>
                    <a:gd name="connsiteY5" fmla="*/ 23677 h 115276"/>
                    <a:gd name="connsiteX6" fmla="*/ 61900 w 76795"/>
                    <a:gd name="connsiteY6" fmla="*/ 57943 h 115276"/>
                    <a:gd name="connsiteX7" fmla="*/ 56042 w 76795"/>
                    <a:gd name="connsiteY7" fmla="*/ 92281 h 115276"/>
                    <a:gd name="connsiteX8" fmla="*/ 38516 w 76795"/>
                    <a:gd name="connsiteY8" fmla="*/ 103711 h 115276"/>
                    <a:gd name="connsiteX9" fmla="*/ 38516 w 76795"/>
                    <a:gd name="connsiteY9" fmla="*/ 115617 h 115276"/>
                    <a:gd name="connsiteX10" fmla="*/ 67068 w 76795"/>
                    <a:gd name="connsiteY10" fmla="*/ 100829 h 115276"/>
                    <a:gd name="connsiteX11" fmla="*/ 76926 w 76795"/>
                    <a:gd name="connsiteY11" fmla="*/ 57943 h 115276"/>
                    <a:gd name="connsiteX12" fmla="*/ 67068 w 76795"/>
                    <a:gd name="connsiteY12" fmla="*/ 15104 h 115276"/>
                    <a:gd name="connsiteX13" fmla="*/ 38516 w 76795"/>
                    <a:gd name="connsiteY13" fmla="*/ 341 h 115276"/>
                    <a:gd name="connsiteX14" fmla="*/ 9989 w 76795"/>
                    <a:gd name="connsiteY14" fmla="*/ 15104 h 115276"/>
                    <a:gd name="connsiteX15" fmla="*/ 131 w 76795"/>
                    <a:gd name="connsiteY15" fmla="*/ 57943 h 115276"/>
                    <a:gd name="connsiteX16" fmla="*/ 9989 w 76795"/>
                    <a:gd name="connsiteY16" fmla="*/ 100829 h 115276"/>
                    <a:gd name="connsiteX17" fmla="*/ 38516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516" y="103711"/>
                      </a:moveTo>
                      <a:cubicBezTo>
                        <a:pt x="30785" y="103711"/>
                        <a:pt x="24967" y="99901"/>
                        <a:pt x="21062" y="92281"/>
                      </a:cubicBezTo>
                      <a:cubicBezTo>
                        <a:pt x="17172" y="84677"/>
                        <a:pt x="15228" y="73231"/>
                        <a:pt x="15228" y="57943"/>
                      </a:cubicBezTo>
                      <a:cubicBezTo>
                        <a:pt x="15228" y="42719"/>
                        <a:pt x="17172" y="31297"/>
                        <a:pt x="21062" y="23677"/>
                      </a:cubicBezTo>
                      <a:cubicBezTo>
                        <a:pt x="24967" y="16057"/>
                        <a:pt x="30785" y="12247"/>
                        <a:pt x="38516" y="12247"/>
                      </a:cubicBezTo>
                      <a:cubicBezTo>
                        <a:pt x="46311" y="12247"/>
                        <a:pt x="52153" y="16057"/>
                        <a:pt x="56042" y="23677"/>
                      </a:cubicBezTo>
                      <a:cubicBezTo>
                        <a:pt x="59948" y="31297"/>
                        <a:pt x="61900" y="42719"/>
                        <a:pt x="61900" y="57943"/>
                      </a:cubicBezTo>
                      <a:cubicBezTo>
                        <a:pt x="61900" y="73231"/>
                        <a:pt x="59948" y="84677"/>
                        <a:pt x="56042" y="92281"/>
                      </a:cubicBezTo>
                      <a:cubicBezTo>
                        <a:pt x="52153" y="99901"/>
                        <a:pt x="46311" y="103711"/>
                        <a:pt x="38516" y="103711"/>
                      </a:cubicBezTo>
                      <a:close/>
                      <a:moveTo>
                        <a:pt x="38516" y="115617"/>
                      </a:moveTo>
                      <a:cubicBezTo>
                        <a:pt x="50978" y="115617"/>
                        <a:pt x="60495" y="110688"/>
                        <a:pt x="67068" y="100829"/>
                      </a:cubicBezTo>
                      <a:cubicBezTo>
                        <a:pt x="73640" y="90987"/>
                        <a:pt x="76926" y="76691"/>
                        <a:pt x="76926" y="57943"/>
                      </a:cubicBezTo>
                      <a:cubicBezTo>
                        <a:pt x="76926" y="39242"/>
                        <a:pt x="73640" y="24963"/>
                        <a:pt x="67068" y="15104"/>
                      </a:cubicBezTo>
                      <a:cubicBezTo>
                        <a:pt x="60495" y="5262"/>
                        <a:pt x="50978" y="341"/>
                        <a:pt x="38516" y="341"/>
                      </a:cubicBezTo>
                      <a:cubicBezTo>
                        <a:pt x="26070" y="341"/>
                        <a:pt x="16561" y="5262"/>
                        <a:pt x="9989" y="15104"/>
                      </a:cubicBezTo>
                      <a:cubicBezTo>
                        <a:pt x="3417" y="24963"/>
                        <a:pt x="131" y="39242"/>
                        <a:pt x="131" y="57943"/>
                      </a:cubicBezTo>
                      <a:cubicBezTo>
                        <a:pt x="131" y="76691"/>
                        <a:pt x="3417" y="90987"/>
                        <a:pt x="9989" y="100829"/>
                      </a:cubicBezTo>
                      <a:cubicBezTo>
                        <a:pt x="16561" y="110688"/>
                        <a:pt x="26070" y="115617"/>
                        <a:pt x="38516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</p:grpSp>
      <p:grpSp>
        <p:nvGrpSpPr>
          <p:cNvPr id="1172" name="Graphic 1585">
            <a:extLst>
              <a:ext uri="{FF2B5EF4-FFF2-40B4-BE49-F238E27FC236}">
                <a16:creationId xmlns:a16="http://schemas.microsoft.com/office/drawing/2014/main" id="{DDA61F6B-2570-0184-02D8-7A9D035B3DD4}"/>
              </a:ext>
            </a:extLst>
          </p:cNvPr>
          <p:cNvGrpSpPr/>
          <p:nvPr/>
        </p:nvGrpSpPr>
        <p:grpSpPr>
          <a:xfrm>
            <a:off x="7709432" y="4415795"/>
            <a:ext cx="1384934" cy="206865"/>
            <a:chOff x="-285598" y="6466840"/>
            <a:chExt cx="1384934" cy="206865"/>
          </a:xfrm>
          <a:solidFill>
            <a:srgbClr val="000000"/>
          </a:solidFill>
        </p:grpSpPr>
        <p:grpSp>
          <p:nvGrpSpPr>
            <p:cNvPr id="1173" name="Graphic 1585">
              <a:extLst>
                <a:ext uri="{FF2B5EF4-FFF2-40B4-BE49-F238E27FC236}">
                  <a16:creationId xmlns:a16="http://schemas.microsoft.com/office/drawing/2014/main" id="{E2B02964-056F-B7FD-91E9-74DDDBDE94B1}"/>
                </a:ext>
              </a:extLst>
            </p:cNvPr>
            <p:cNvGrpSpPr/>
            <p:nvPr/>
          </p:nvGrpSpPr>
          <p:grpSpPr>
            <a:xfrm>
              <a:off x="-285598" y="6466840"/>
              <a:ext cx="76795" cy="206865"/>
              <a:chOff x="-285598" y="6466840"/>
              <a:chExt cx="76795" cy="206865"/>
            </a:xfrm>
            <a:solidFill>
              <a:srgbClr val="000000"/>
            </a:solidFill>
          </p:grpSpPr>
          <p:sp>
            <p:nvSpPr>
              <p:cNvPr id="1185" name="Freeform 1184">
                <a:extLst>
                  <a:ext uri="{FF2B5EF4-FFF2-40B4-BE49-F238E27FC236}">
                    <a16:creationId xmlns:a16="http://schemas.microsoft.com/office/drawing/2014/main" id="{37CDB38C-7FB0-77B9-EBF2-409937B5CD38}"/>
                  </a:ext>
                </a:extLst>
              </p:cNvPr>
              <p:cNvSpPr/>
              <p:nvPr/>
            </p:nvSpPr>
            <p:spPr>
              <a:xfrm>
                <a:off x="-247164" y="6466840"/>
                <a:ext cx="12700" cy="44450"/>
              </a:xfrm>
              <a:custGeom>
                <a:avLst/>
                <a:gdLst>
                  <a:gd name="connsiteX0" fmla="*/ 59 w 12700"/>
                  <a:gd name="connsiteY0" fmla="*/ 365 h 44450"/>
                  <a:gd name="connsiteX1" fmla="*/ 59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59" y="365"/>
                    </a:moveTo>
                    <a:lnTo>
                      <a:pt x="59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sp>
            <p:nvSpPr>
              <p:cNvPr id="1186" name="Freeform 1185">
                <a:extLst>
                  <a:ext uri="{FF2B5EF4-FFF2-40B4-BE49-F238E27FC236}">
                    <a16:creationId xmlns:a16="http://schemas.microsoft.com/office/drawing/2014/main" id="{A7F445A7-1811-8B78-7B8B-4885F13F6838}"/>
                  </a:ext>
                </a:extLst>
              </p:cNvPr>
              <p:cNvSpPr/>
              <p:nvPr/>
            </p:nvSpPr>
            <p:spPr>
              <a:xfrm flipV="1">
                <a:off x="-285598" y="6558429"/>
                <a:ext cx="76795" cy="115276"/>
              </a:xfrm>
              <a:custGeom>
                <a:avLst/>
                <a:gdLst>
                  <a:gd name="connsiteX0" fmla="*/ 38413 w 76795"/>
                  <a:gd name="connsiteY0" fmla="*/ 103711 h 115276"/>
                  <a:gd name="connsiteX1" fmla="*/ 20959 w 76795"/>
                  <a:gd name="connsiteY1" fmla="*/ 92281 h 115276"/>
                  <a:gd name="connsiteX2" fmla="*/ 15125 w 76795"/>
                  <a:gd name="connsiteY2" fmla="*/ 57943 h 115276"/>
                  <a:gd name="connsiteX3" fmla="*/ 20959 w 76795"/>
                  <a:gd name="connsiteY3" fmla="*/ 23677 h 115276"/>
                  <a:gd name="connsiteX4" fmla="*/ 38413 w 76795"/>
                  <a:gd name="connsiteY4" fmla="*/ 12247 h 115276"/>
                  <a:gd name="connsiteX5" fmla="*/ 55939 w 76795"/>
                  <a:gd name="connsiteY5" fmla="*/ 23677 h 115276"/>
                  <a:gd name="connsiteX6" fmla="*/ 61797 w 76795"/>
                  <a:gd name="connsiteY6" fmla="*/ 57943 h 115276"/>
                  <a:gd name="connsiteX7" fmla="*/ 55939 w 76795"/>
                  <a:gd name="connsiteY7" fmla="*/ 92281 h 115276"/>
                  <a:gd name="connsiteX8" fmla="*/ 38413 w 76795"/>
                  <a:gd name="connsiteY8" fmla="*/ 103711 h 115276"/>
                  <a:gd name="connsiteX9" fmla="*/ 38413 w 76795"/>
                  <a:gd name="connsiteY9" fmla="*/ 115617 h 115276"/>
                  <a:gd name="connsiteX10" fmla="*/ 66965 w 76795"/>
                  <a:gd name="connsiteY10" fmla="*/ 100829 h 115276"/>
                  <a:gd name="connsiteX11" fmla="*/ 76823 w 76795"/>
                  <a:gd name="connsiteY11" fmla="*/ 57943 h 115276"/>
                  <a:gd name="connsiteX12" fmla="*/ 66965 w 76795"/>
                  <a:gd name="connsiteY12" fmla="*/ 15104 h 115276"/>
                  <a:gd name="connsiteX13" fmla="*/ 38413 w 76795"/>
                  <a:gd name="connsiteY13" fmla="*/ 341 h 115276"/>
                  <a:gd name="connsiteX14" fmla="*/ 9886 w 76795"/>
                  <a:gd name="connsiteY14" fmla="*/ 15104 h 115276"/>
                  <a:gd name="connsiteX15" fmla="*/ 28 w 76795"/>
                  <a:gd name="connsiteY15" fmla="*/ 57943 h 115276"/>
                  <a:gd name="connsiteX16" fmla="*/ 9886 w 76795"/>
                  <a:gd name="connsiteY16" fmla="*/ 100829 h 115276"/>
                  <a:gd name="connsiteX17" fmla="*/ 38413 w 76795"/>
                  <a:gd name="connsiteY17" fmla="*/ 115617 h 11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795" h="115276">
                    <a:moveTo>
                      <a:pt x="38413" y="103711"/>
                    </a:moveTo>
                    <a:cubicBezTo>
                      <a:pt x="30682" y="103711"/>
                      <a:pt x="24864" y="99901"/>
                      <a:pt x="20959" y="92281"/>
                    </a:cubicBezTo>
                    <a:cubicBezTo>
                      <a:pt x="17069" y="84677"/>
                      <a:pt x="15125" y="73231"/>
                      <a:pt x="15125" y="57943"/>
                    </a:cubicBezTo>
                    <a:cubicBezTo>
                      <a:pt x="15125" y="42719"/>
                      <a:pt x="17069" y="31297"/>
                      <a:pt x="20959" y="23677"/>
                    </a:cubicBezTo>
                    <a:cubicBezTo>
                      <a:pt x="24864" y="16057"/>
                      <a:pt x="30682" y="12247"/>
                      <a:pt x="38413" y="12247"/>
                    </a:cubicBezTo>
                    <a:cubicBezTo>
                      <a:pt x="46208" y="12247"/>
                      <a:pt x="52050" y="16057"/>
                      <a:pt x="55939" y="23677"/>
                    </a:cubicBezTo>
                    <a:cubicBezTo>
                      <a:pt x="59845" y="31297"/>
                      <a:pt x="61797" y="42719"/>
                      <a:pt x="61797" y="57943"/>
                    </a:cubicBezTo>
                    <a:cubicBezTo>
                      <a:pt x="61797" y="73231"/>
                      <a:pt x="59845" y="84677"/>
                      <a:pt x="55939" y="92281"/>
                    </a:cubicBezTo>
                    <a:cubicBezTo>
                      <a:pt x="52050" y="99901"/>
                      <a:pt x="46208" y="103711"/>
                      <a:pt x="38413" y="103711"/>
                    </a:cubicBezTo>
                    <a:close/>
                    <a:moveTo>
                      <a:pt x="38413" y="115617"/>
                    </a:moveTo>
                    <a:cubicBezTo>
                      <a:pt x="50875" y="115617"/>
                      <a:pt x="60392" y="110688"/>
                      <a:pt x="66965" y="100829"/>
                    </a:cubicBezTo>
                    <a:cubicBezTo>
                      <a:pt x="73537" y="90987"/>
                      <a:pt x="76823" y="76691"/>
                      <a:pt x="76823" y="57943"/>
                    </a:cubicBezTo>
                    <a:cubicBezTo>
                      <a:pt x="76823" y="39242"/>
                      <a:pt x="73537" y="24963"/>
                      <a:pt x="66965" y="15104"/>
                    </a:cubicBezTo>
                    <a:cubicBezTo>
                      <a:pt x="60392" y="5262"/>
                      <a:pt x="50875" y="341"/>
                      <a:pt x="38413" y="341"/>
                    </a:cubicBezTo>
                    <a:cubicBezTo>
                      <a:pt x="25967" y="341"/>
                      <a:pt x="16458" y="5262"/>
                      <a:pt x="9886" y="15104"/>
                    </a:cubicBezTo>
                    <a:cubicBezTo>
                      <a:pt x="3314" y="24963"/>
                      <a:pt x="28" y="39242"/>
                      <a:pt x="28" y="57943"/>
                    </a:cubicBezTo>
                    <a:cubicBezTo>
                      <a:pt x="28" y="76691"/>
                      <a:pt x="3314" y="90987"/>
                      <a:pt x="9886" y="100829"/>
                    </a:cubicBezTo>
                    <a:cubicBezTo>
                      <a:pt x="16458" y="110688"/>
                      <a:pt x="25967" y="115617"/>
                      <a:pt x="38413" y="1156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1174" name="Graphic 1585">
              <a:extLst>
                <a:ext uri="{FF2B5EF4-FFF2-40B4-BE49-F238E27FC236}">
                  <a16:creationId xmlns:a16="http://schemas.microsoft.com/office/drawing/2014/main" id="{1ED1EBD8-E31B-401B-6AE0-D62FAAADB251}"/>
                </a:ext>
              </a:extLst>
            </p:cNvPr>
            <p:cNvGrpSpPr/>
            <p:nvPr/>
          </p:nvGrpSpPr>
          <p:grpSpPr>
            <a:xfrm>
              <a:off x="273227" y="6466840"/>
              <a:ext cx="172042" cy="206865"/>
              <a:chOff x="273227" y="6466840"/>
              <a:chExt cx="172042" cy="206865"/>
            </a:xfrm>
            <a:solidFill>
              <a:srgbClr val="000000"/>
            </a:solidFill>
          </p:grpSpPr>
          <p:sp>
            <p:nvSpPr>
              <p:cNvPr id="1181" name="Freeform 1180">
                <a:extLst>
                  <a:ext uri="{FF2B5EF4-FFF2-40B4-BE49-F238E27FC236}">
                    <a16:creationId xmlns:a16="http://schemas.microsoft.com/office/drawing/2014/main" id="{8704C0B0-2C57-2803-D383-C274040194DC}"/>
                  </a:ext>
                </a:extLst>
              </p:cNvPr>
              <p:cNvSpPr/>
              <p:nvPr/>
            </p:nvSpPr>
            <p:spPr>
              <a:xfrm>
                <a:off x="358423" y="6466840"/>
                <a:ext cx="12700" cy="44450"/>
              </a:xfrm>
              <a:custGeom>
                <a:avLst/>
                <a:gdLst>
                  <a:gd name="connsiteX0" fmla="*/ 107 w 12700"/>
                  <a:gd name="connsiteY0" fmla="*/ 365 h 44450"/>
                  <a:gd name="connsiteX1" fmla="*/ 107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107" y="365"/>
                    </a:moveTo>
                    <a:lnTo>
                      <a:pt x="107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182" name="Graphic 1585">
                <a:extLst>
                  <a:ext uri="{FF2B5EF4-FFF2-40B4-BE49-F238E27FC236}">
                    <a16:creationId xmlns:a16="http://schemas.microsoft.com/office/drawing/2014/main" id="{A494A062-2E8F-0DBE-6DCA-B6CB0B7C7A6A}"/>
                  </a:ext>
                </a:extLst>
              </p:cNvPr>
              <p:cNvGrpSpPr/>
              <p:nvPr/>
            </p:nvGrpSpPr>
            <p:grpSpPr>
              <a:xfrm>
                <a:off x="273227" y="6558429"/>
                <a:ext cx="172042" cy="115276"/>
                <a:chOff x="273227" y="6558429"/>
                <a:chExt cx="172042" cy="115276"/>
              </a:xfrm>
              <a:solidFill>
                <a:srgbClr val="000000"/>
              </a:solidFill>
            </p:grpSpPr>
            <p:sp>
              <p:nvSpPr>
                <p:cNvPr id="1183" name="Freeform 1182">
                  <a:extLst>
                    <a:ext uri="{FF2B5EF4-FFF2-40B4-BE49-F238E27FC236}">
                      <a16:creationId xmlns:a16="http://schemas.microsoft.com/office/drawing/2014/main" id="{333C3497-B633-AE8A-0609-C4F668918505}"/>
                    </a:ext>
                  </a:extLst>
                </p:cNvPr>
                <p:cNvSpPr/>
                <p:nvPr/>
              </p:nvSpPr>
              <p:spPr>
                <a:xfrm flipV="1">
                  <a:off x="273227" y="6560429"/>
                  <a:ext cx="71889" cy="113275"/>
                </a:xfrm>
                <a:custGeom>
                  <a:avLst/>
                  <a:gdLst>
                    <a:gd name="connsiteX0" fmla="*/ 4763 w 71889"/>
                    <a:gd name="connsiteY0" fmla="*/ 113617 h 113275"/>
                    <a:gd name="connsiteX1" fmla="*/ 63770 w 71889"/>
                    <a:gd name="connsiteY1" fmla="*/ 113617 h 113275"/>
                    <a:gd name="connsiteX2" fmla="*/ 63770 w 71889"/>
                    <a:gd name="connsiteY2" fmla="*/ 100949 h 113275"/>
                    <a:gd name="connsiteX3" fmla="*/ 18527 w 71889"/>
                    <a:gd name="connsiteY3" fmla="*/ 100949 h 113275"/>
                    <a:gd name="connsiteX4" fmla="*/ 18527 w 71889"/>
                    <a:gd name="connsiteY4" fmla="*/ 73731 h 113275"/>
                    <a:gd name="connsiteX5" fmla="*/ 25051 w 71889"/>
                    <a:gd name="connsiteY5" fmla="*/ 75398 h 113275"/>
                    <a:gd name="connsiteX6" fmla="*/ 31624 w 71889"/>
                    <a:gd name="connsiteY6" fmla="*/ 75946 h 113275"/>
                    <a:gd name="connsiteX7" fmla="*/ 61080 w 71889"/>
                    <a:gd name="connsiteY7" fmla="*/ 65754 h 113275"/>
                    <a:gd name="connsiteX8" fmla="*/ 71962 w 71889"/>
                    <a:gd name="connsiteY8" fmla="*/ 38156 h 113275"/>
                    <a:gd name="connsiteX9" fmla="*/ 60794 w 71889"/>
                    <a:gd name="connsiteY9" fmla="*/ 10271 h 113275"/>
                    <a:gd name="connsiteX10" fmla="*/ 29314 w 71889"/>
                    <a:gd name="connsiteY10" fmla="*/ 341 h 113275"/>
                    <a:gd name="connsiteX11" fmla="*/ 15050 w 71889"/>
                    <a:gd name="connsiteY11" fmla="*/ 1532 h 113275"/>
                    <a:gd name="connsiteX12" fmla="*/ 72 w 71889"/>
                    <a:gd name="connsiteY12" fmla="*/ 5104 h 113275"/>
                    <a:gd name="connsiteX13" fmla="*/ 72 w 71889"/>
                    <a:gd name="connsiteY13" fmla="*/ 20225 h 113275"/>
                    <a:gd name="connsiteX14" fmla="*/ 13907 w 71889"/>
                    <a:gd name="connsiteY14" fmla="*/ 14795 h 113275"/>
                    <a:gd name="connsiteX15" fmla="*/ 29004 w 71889"/>
                    <a:gd name="connsiteY15" fmla="*/ 13010 h 113275"/>
                    <a:gd name="connsiteX16" fmla="*/ 49388 w 71889"/>
                    <a:gd name="connsiteY16" fmla="*/ 19772 h 113275"/>
                    <a:gd name="connsiteX17" fmla="*/ 56912 w 71889"/>
                    <a:gd name="connsiteY17" fmla="*/ 38156 h 113275"/>
                    <a:gd name="connsiteX18" fmla="*/ 49388 w 71889"/>
                    <a:gd name="connsiteY18" fmla="*/ 56515 h 113275"/>
                    <a:gd name="connsiteX19" fmla="*/ 29004 w 71889"/>
                    <a:gd name="connsiteY19" fmla="*/ 63302 h 113275"/>
                    <a:gd name="connsiteX20" fmla="*/ 16979 w 71889"/>
                    <a:gd name="connsiteY20" fmla="*/ 61968 h 113275"/>
                    <a:gd name="connsiteX21" fmla="*/ 4763 w 71889"/>
                    <a:gd name="connsiteY21" fmla="*/ 57801 h 11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1889" h="113275">
                      <a:moveTo>
                        <a:pt x="4763" y="113617"/>
                      </a:moveTo>
                      <a:lnTo>
                        <a:pt x="63770" y="113617"/>
                      </a:lnTo>
                      <a:lnTo>
                        <a:pt x="63770" y="100949"/>
                      </a:lnTo>
                      <a:lnTo>
                        <a:pt x="18527" y="100949"/>
                      </a:lnTo>
                      <a:lnTo>
                        <a:pt x="18527" y="73731"/>
                      </a:lnTo>
                      <a:cubicBezTo>
                        <a:pt x="20701" y="74478"/>
                        <a:pt x="22876" y="75033"/>
                        <a:pt x="25051" y="75398"/>
                      </a:cubicBezTo>
                      <a:cubicBezTo>
                        <a:pt x="27242" y="75763"/>
                        <a:pt x="29433" y="75946"/>
                        <a:pt x="31624" y="75946"/>
                      </a:cubicBezTo>
                      <a:cubicBezTo>
                        <a:pt x="44022" y="75946"/>
                        <a:pt x="53841" y="72549"/>
                        <a:pt x="61080" y="65754"/>
                      </a:cubicBezTo>
                      <a:cubicBezTo>
                        <a:pt x="68334" y="58960"/>
                        <a:pt x="71962" y="49760"/>
                        <a:pt x="71962" y="38156"/>
                      </a:cubicBezTo>
                      <a:cubicBezTo>
                        <a:pt x="71962" y="26202"/>
                        <a:pt x="68239" y="16907"/>
                        <a:pt x="60794" y="10271"/>
                      </a:cubicBezTo>
                      <a:cubicBezTo>
                        <a:pt x="53348" y="3651"/>
                        <a:pt x="42855" y="341"/>
                        <a:pt x="29314" y="341"/>
                      </a:cubicBezTo>
                      <a:cubicBezTo>
                        <a:pt x="24647" y="341"/>
                        <a:pt x="19892" y="738"/>
                        <a:pt x="15050" y="1532"/>
                      </a:cubicBezTo>
                      <a:cubicBezTo>
                        <a:pt x="10224" y="2326"/>
                        <a:pt x="5231" y="3516"/>
                        <a:pt x="72" y="5104"/>
                      </a:cubicBezTo>
                      <a:lnTo>
                        <a:pt x="72" y="20225"/>
                      </a:lnTo>
                      <a:cubicBezTo>
                        <a:pt x="4533" y="17796"/>
                        <a:pt x="9145" y="15986"/>
                        <a:pt x="13907" y="14795"/>
                      </a:cubicBezTo>
                      <a:cubicBezTo>
                        <a:pt x="18670" y="13605"/>
                        <a:pt x="23702" y="13010"/>
                        <a:pt x="29004" y="13010"/>
                      </a:cubicBezTo>
                      <a:cubicBezTo>
                        <a:pt x="37592" y="13010"/>
                        <a:pt x="44387" y="15264"/>
                        <a:pt x="49388" y="19772"/>
                      </a:cubicBezTo>
                      <a:cubicBezTo>
                        <a:pt x="54404" y="24281"/>
                        <a:pt x="56912" y="30409"/>
                        <a:pt x="56912" y="38156"/>
                      </a:cubicBezTo>
                      <a:cubicBezTo>
                        <a:pt x="56912" y="45887"/>
                        <a:pt x="54404" y="52007"/>
                        <a:pt x="49388" y="56515"/>
                      </a:cubicBezTo>
                      <a:cubicBezTo>
                        <a:pt x="44387" y="61039"/>
                        <a:pt x="37592" y="63302"/>
                        <a:pt x="29004" y="63302"/>
                      </a:cubicBezTo>
                      <a:cubicBezTo>
                        <a:pt x="24988" y="63302"/>
                        <a:pt x="20979" y="62857"/>
                        <a:pt x="16979" y="61968"/>
                      </a:cubicBezTo>
                      <a:cubicBezTo>
                        <a:pt x="12994" y="61079"/>
                        <a:pt x="8922" y="59690"/>
                        <a:pt x="4763" y="578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84" name="Freeform 1183">
                  <a:extLst>
                    <a:ext uri="{FF2B5EF4-FFF2-40B4-BE49-F238E27FC236}">
                      <a16:creationId xmlns:a16="http://schemas.microsoft.com/office/drawing/2014/main" id="{6A4FEC6B-E355-D342-635C-750F982F0416}"/>
                    </a:ext>
                  </a:extLst>
                </p:cNvPr>
                <p:cNvSpPr/>
                <p:nvPr/>
              </p:nvSpPr>
              <p:spPr>
                <a:xfrm flipV="1">
                  <a:off x="368474" y="6558429"/>
                  <a:ext cx="76795" cy="115276"/>
                </a:xfrm>
                <a:custGeom>
                  <a:avLst/>
                  <a:gdLst>
                    <a:gd name="connsiteX0" fmla="*/ 38465 w 76795"/>
                    <a:gd name="connsiteY0" fmla="*/ 103711 h 115276"/>
                    <a:gd name="connsiteX1" fmla="*/ 21010 w 76795"/>
                    <a:gd name="connsiteY1" fmla="*/ 92281 h 115276"/>
                    <a:gd name="connsiteX2" fmla="*/ 15176 w 76795"/>
                    <a:gd name="connsiteY2" fmla="*/ 57943 h 115276"/>
                    <a:gd name="connsiteX3" fmla="*/ 21010 w 76795"/>
                    <a:gd name="connsiteY3" fmla="*/ 23677 h 115276"/>
                    <a:gd name="connsiteX4" fmla="*/ 38465 w 76795"/>
                    <a:gd name="connsiteY4" fmla="*/ 12247 h 115276"/>
                    <a:gd name="connsiteX5" fmla="*/ 55991 w 76795"/>
                    <a:gd name="connsiteY5" fmla="*/ 23677 h 115276"/>
                    <a:gd name="connsiteX6" fmla="*/ 61849 w 76795"/>
                    <a:gd name="connsiteY6" fmla="*/ 57943 h 115276"/>
                    <a:gd name="connsiteX7" fmla="*/ 55991 w 76795"/>
                    <a:gd name="connsiteY7" fmla="*/ 92281 h 115276"/>
                    <a:gd name="connsiteX8" fmla="*/ 38465 w 76795"/>
                    <a:gd name="connsiteY8" fmla="*/ 103711 h 115276"/>
                    <a:gd name="connsiteX9" fmla="*/ 38465 w 76795"/>
                    <a:gd name="connsiteY9" fmla="*/ 115617 h 115276"/>
                    <a:gd name="connsiteX10" fmla="*/ 67016 w 76795"/>
                    <a:gd name="connsiteY10" fmla="*/ 100829 h 115276"/>
                    <a:gd name="connsiteX11" fmla="*/ 76874 w 76795"/>
                    <a:gd name="connsiteY11" fmla="*/ 57943 h 115276"/>
                    <a:gd name="connsiteX12" fmla="*/ 67016 w 76795"/>
                    <a:gd name="connsiteY12" fmla="*/ 15104 h 115276"/>
                    <a:gd name="connsiteX13" fmla="*/ 38465 w 76795"/>
                    <a:gd name="connsiteY13" fmla="*/ 341 h 115276"/>
                    <a:gd name="connsiteX14" fmla="*/ 9938 w 76795"/>
                    <a:gd name="connsiteY14" fmla="*/ 15104 h 115276"/>
                    <a:gd name="connsiteX15" fmla="*/ 79 w 76795"/>
                    <a:gd name="connsiteY15" fmla="*/ 57943 h 115276"/>
                    <a:gd name="connsiteX16" fmla="*/ 9938 w 76795"/>
                    <a:gd name="connsiteY16" fmla="*/ 100829 h 115276"/>
                    <a:gd name="connsiteX17" fmla="*/ 38465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465" y="103711"/>
                      </a:moveTo>
                      <a:cubicBezTo>
                        <a:pt x="30734" y="103711"/>
                        <a:pt x="24916" y="99901"/>
                        <a:pt x="21010" y="92281"/>
                      </a:cubicBezTo>
                      <a:cubicBezTo>
                        <a:pt x="17121" y="84677"/>
                        <a:pt x="15176" y="73231"/>
                        <a:pt x="15176" y="57943"/>
                      </a:cubicBezTo>
                      <a:cubicBezTo>
                        <a:pt x="15176" y="42719"/>
                        <a:pt x="17121" y="31297"/>
                        <a:pt x="21010" y="23677"/>
                      </a:cubicBezTo>
                      <a:cubicBezTo>
                        <a:pt x="24916" y="16057"/>
                        <a:pt x="30734" y="12247"/>
                        <a:pt x="38465" y="12247"/>
                      </a:cubicBezTo>
                      <a:cubicBezTo>
                        <a:pt x="46259" y="12247"/>
                        <a:pt x="52102" y="16057"/>
                        <a:pt x="55991" y="23677"/>
                      </a:cubicBezTo>
                      <a:cubicBezTo>
                        <a:pt x="59896" y="31297"/>
                        <a:pt x="61849" y="42719"/>
                        <a:pt x="61849" y="57943"/>
                      </a:cubicBezTo>
                      <a:cubicBezTo>
                        <a:pt x="61849" y="73231"/>
                        <a:pt x="59896" y="84677"/>
                        <a:pt x="55991" y="92281"/>
                      </a:cubicBezTo>
                      <a:cubicBezTo>
                        <a:pt x="52102" y="99901"/>
                        <a:pt x="46259" y="103711"/>
                        <a:pt x="38465" y="103711"/>
                      </a:cubicBezTo>
                      <a:close/>
                      <a:moveTo>
                        <a:pt x="38465" y="115617"/>
                      </a:moveTo>
                      <a:cubicBezTo>
                        <a:pt x="50927" y="115617"/>
                        <a:pt x="60444" y="110688"/>
                        <a:pt x="67016" y="100829"/>
                      </a:cubicBezTo>
                      <a:cubicBezTo>
                        <a:pt x="73588" y="90987"/>
                        <a:pt x="76874" y="76691"/>
                        <a:pt x="76874" y="57943"/>
                      </a:cubicBezTo>
                      <a:cubicBezTo>
                        <a:pt x="76874" y="39242"/>
                        <a:pt x="73588" y="24963"/>
                        <a:pt x="67016" y="15104"/>
                      </a:cubicBezTo>
                      <a:cubicBezTo>
                        <a:pt x="60444" y="5262"/>
                        <a:pt x="50927" y="341"/>
                        <a:pt x="38465" y="341"/>
                      </a:cubicBezTo>
                      <a:cubicBezTo>
                        <a:pt x="26019" y="341"/>
                        <a:pt x="16510" y="5262"/>
                        <a:pt x="9938" y="15104"/>
                      </a:cubicBezTo>
                      <a:cubicBezTo>
                        <a:pt x="3365" y="24963"/>
                        <a:pt x="79" y="39242"/>
                        <a:pt x="79" y="57943"/>
                      </a:cubicBezTo>
                      <a:cubicBezTo>
                        <a:pt x="79" y="76691"/>
                        <a:pt x="3365" y="90987"/>
                        <a:pt x="9938" y="100829"/>
                      </a:cubicBezTo>
                      <a:cubicBezTo>
                        <a:pt x="16510" y="110688"/>
                        <a:pt x="26019" y="115617"/>
                        <a:pt x="38465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  <p:grpSp>
          <p:nvGrpSpPr>
            <p:cNvPr id="1175" name="Graphic 1585">
              <a:extLst>
                <a:ext uri="{FF2B5EF4-FFF2-40B4-BE49-F238E27FC236}">
                  <a16:creationId xmlns:a16="http://schemas.microsoft.com/office/drawing/2014/main" id="{5468A007-7D4E-9E82-A78A-E76CE60A1993}"/>
                </a:ext>
              </a:extLst>
            </p:cNvPr>
            <p:cNvGrpSpPr/>
            <p:nvPr/>
          </p:nvGrpSpPr>
          <p:grpSpPr>
            <a:xfrm>
              <a:off x="835309" y="6466840"/>
              <a:ext cx="264026" cy="206865"/>
              <a:chOff x="835309" y="6466840"/>
              <a:chExt cx="264026" cy="206865"/>
            </a:xfrm>
            <a:solidFill>
              <a:srgbClr val="000000"/>
            </a:solidFill>
          </p:grpSpPr>
          <p:sp>
            <p:nvSpPr>
              <p:cNvPr id="1176" name="Freeform 1175">
                <a:extLst>
                  <a:ext uri="{FF2B5EF4-FFF2-40B4-BE49-F238E27FC236}">
                    <a16:creationId xmlns:a16="http://schemas.microsoft.com/office/drawing/2014/main" id="{A9FF104C-AC30-BA5B-DB4F-91EF38550C0F}"/>
                  </a:ext>
                </a:extLst>
              </p:cNvPr>
              <p:cNvSpPr/>
              <p:nvPr/>
            </p:nvSpPr>
            <p:spPr>
              <a:xfrm>
                <a:off x="964022" y="6466840"/>
                <a:ext cx="12700" cy="44450"/>
              </a:xfrm>
              <a:custGeom>
                <a:avLst/>
                <a:gdLst>
                  <a:gd name="connsiteX0" fmla="*/ 155 w 12700"/>
                  <a:gd name="connsiteY0" fmla="*/ 365 h 44450"/>
                  <a:gd name="connsiteX1" fmla="*/ 155 w 12700"/>
                  <a:gd name="connsiteY1" fmla="*/ 44815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44450">
                    <a:moveTo>
                      <a:pt x="155" y="365"/>
                    </a:moveTo>
                    <a:lnTo>
                      <a:pt x="155" y="44815"/>
                    </a:lnTo>
                  </a:path>
                </a:pathLst>
              </a:custGeom>
              <a:solidFill>
                <a:srgbClr val="000000"/>
              </a:solidFill>
              <a:ln w="101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Proxima Nova" panose="02000506030000020004" pitchFamily="2" charset="0"/>
                </a:endParaRPr>
              </a:p>
            </p:txBody>
          </p:sp>
          <p:grpSp>
            <p:nvGrpSpPr>
              <p:cNvPr id="1177" name="Graphic 1585">
                <a:extLst>
                  <a:ext uri="{FF2B5EF4-FFF2-40B4-BE49-F238E27FC236}">
                    <a16:creationId xmlns:a16="http://schemas.microsoft.com/office/drawing/2014/main" id="{4159E39C-EE3C-7C79-64C8-E0923B86C90C}"/>
                  </a:ext>
                </a:extLst>
              </p:cNvPr>
              <p:cNvGrpSpPr/>
              <p:nvPr/>
            </p:nvGrpSpPr>
            <p:grpSpPr>
              <a:xfrm>
                <a:off x="835309" y="6558429"/>
                <a:ext cx="264026" cy="115276"/>
                <a:chOff x="835309" y="6558429"/>
                <a:chExt cx="264026" cy="115276"/>
              </a:xfrm>
              <a:solidFill>
                <a:srgbClr val="000000"/>
              </a:solidFill>
            </p:grpSpPr>
            <p:sp>
              <p:nvSpPr>
                <p:cNvPr id="1178" name="Freeform 1177">
                  <a:extLst>
                    <a:ext uri="{FF2B5EF4-FFF2-40B4-BE49-F238E27FC236}">
                      <a16:creationId xmlns:a16="http://schemas.microsoft.com/office/drawing/2014/main" id="{99BA3304-FBE8-2522-F0A6-A839B1B6FB07}"/>
                    </a:ext>
                  </a:extLst>
                </p:cNvPr>
                <p:cNvSpPr/>
                <p:nvPr/>
              </p:nvSpPr>
              <p:spPr>
                <a:xfrm flipV="1">
                  <a:off x="835309" y="6560429"/>
                  <a:ext cx="66151" cy="111109"/>
                </a:xfrm>
                <a:custGeom>
                  <a:avLst/>
                  <a:gdLst>
                    <a:gd name="connsiteX0" fmla="*/ 2281 w 66151"/>
                    <a:gd name="connsiteY0" fmla="*/ 12985 h 111109"/>
                    <a:gd name="connsiteX1" fmla="*/ 26832 w 66151"/>
                    <a:gd name="connsiteY1" fmla="*/ 12985 h 111109"/>
                    <a:gd name="connsiteX2" fmla="*/ 26832 w 66151"/>
                    <a:gd name="connsiteY2" fmla="*/ 97757 h 111109"/>
                    <a:gd name="connsiteX3" fmla="*/ 115 w 66151"/>
                    <a:gd name="connsiteY3" fmla="*/ 92400 h 111109"/>
                    <a:gd name="connsiteX4" fmla="*/ 115 w 66151"/>
                    <a:gd name="connsiteY4" fmla="*/ 106092 h 111109"/>
                    <a:gd name="connsiteX5" fmla="*/ 26689 w 66151"/>
                    <a:gd name="connsiteY5" fmla="*/ 111450 h 111109"/>
                    <a:gd name="connsiteX6" fmla="*/ 41715 w 66151"/>
                    <a:gd name="connsiteY6" fmla="*/ 111450 h 111109"/>
                    <a:gd name="connsiteX7" fmla="*/ 41715 w 66151"/>
                    <a:gd name="connsiteY7" fmla="*/ 12985 h 111109"/>
                    <a:gd name="connsiteX8" fmla="*/ 66266 w 66151"/>
                    <a:gd name="connsiteY8" fmla="*/ 12985 h 111109"/>
                    <a:gd name="connsiteX9" fmla="*/ 66266 w 66151"/>
                    <a:gd name="connsiteY9" fmla="*/ 340 h 111109"/>
                    <a:gd name="connsiteX10" fmla="*/ 2281 w 66151"/>
                    <a:gd name="connsiteY10" fmla="*/ 340 h 11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151" h="111109">
                      <a:moveTo>
                        <a:pt x="2281" y="12985"/>
                      </a:moveTo>
                      <a:lnTo>
                        <a:pt x="26832" y="12985"/>
                      </a:lnTo>
                      <a:lnTo>
                        <a:pt x="26832" y="97757"/>
                      </a:lnTo>
                      <a:lnTo>
                        <a:pt x="115" y="92400"/>
                      </a:lnTo>
                      <a:lnTo>
                        <a:pt x="115" y="106092"/>
                      </a:lnTo>
                      <a:lnTo>
                        <a:pt x="26689" y="111450"/>
                      </a:lnTo>
                      <a:lnTo>
                        <a:pt x="41715" y="111450"/>
                      </a:lnTo>
                      <a:lnTo>
                        <a:pt x="41715" y="12985"/>
                      </a:lnTo>
                      <a:lnTo>
                        <a:pt x="66266" y="12985"/>
                      </a:lnTo>
                      <a:lnTo>
                        <a:pt x="66266" y="340"/>
                      </a:lnTo>
                      <a:lnTo>
                        <a:pt x="2281" y="3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79" name="Freeform 1178">
                  <a:extLst>
                    <a:ext uri="{FF2B5EF4-FFF2-40B4-BE49-F238E27FC236}">
                      <a16:creationId xmlns:a16="http://schemas.microsoft.com/office/drawing/2014/main" id="{44EA314C-74BD-DD95-E7E2-EA067417D74B}"/>
                    </a:ext>
                  </a:extLst>
                </p:cNvPr>
                <p:cNvSpPr/>
                <p:nvPr/>
              </p:nvSpPr>
              <p:spPr>
                <a:xfrm flipV="1">
                  <a:off x="925579" y="6558429"/>
                  <a:ext cx="76795" cy="115276"/>
                </a:xfrm>
                <a:custGeom>
                  <a:avLst/>
                  <a:gdLst>
                    <a:gd name="connsiteX0" fmla="*/ 38509 w 76795"/>
                    <a:gd name="connsiteY0" fmla="*/ 103711 h 115276"/>
                    <a:gd name="connsiteX1" fmla="*/ 21054 w 76795"/>
                    <a:gd name="connsiteY1" fmla="*/ 92281 h 115276"/>
                    <a:gd name="connsiteX2" fmla="*/ 15220 w 76795"/>
                    <a:gd name="connsiteY2" fmla="*/ 57943 h 115276"/>
                    <a:gd name="connsiteX3" fmla="*/ 21054 w 76795"/>
                    <a:gd name="connsiteY3" fmla="*/ 23677 h 115276"/>
                    <a:gd name="connsiteX4" fmla="*/ 38509 w 76795"/>
                    <a:gd name="connsiteY4" fmla="*/ 12247 h 115276"/>
                    <a:gd name="connsiteX5" fmla="*/ 56035 w 76795"/>
                    <a:gd name="connsiteY5" fmla="*/ 23677 h 115276"/>
                    <a:gd name="connsiteX6" fmla="*/ 61893 w 76795"/>
                    <a:gd name="connsiteY6" fmla="*/ 57943 h 115276"/>
                    <a:gd name="connsiteX7" fmla="*/ 56035 w 76795"/>
                    <a:gd name="connsiteY7" fmla="*/ 92281 h 115276"/>
                    <a:gd name="connsiteX8" fmla="*/ 38509 w 76795"/>
                    <a:gd name="connsiteY8" fmla="*/ 103711 h 115276"/>
                    <a:gd name="connsiteX9" fmla="*/ 38509 w 76795"/>
                    <a:gd name="connsiteY9" fmla="*/ 115617 h 115276"/>
                    <a:gd name="connsiteX10" fmla="*/ 67060 w 76795"/>
                    <a:gd name="connsiteY10" fmla="*/ 100829 h 115276"/>
                    <a:gd name="connsiteX11" fmla="*/ 76918 w 76795"/>
                    <a:gd name="connsiteY11" fmla="*/ 57943 h 115276"/>
                    <a:gd name="connsiteX12" fmla="*/ 67060 w 76795"/>
                    <a:gd name="connsiteY12" fmla="*/ 15104 h 115276"/>
                    <a:gd name="connsiteX13" fmla="*/ 38509 w 76795"/>
                    <a:gd name="connsiteY13" fmla="*/ 341 h 115276"/>
                    <a:gd name="connsiteX14" fmla="*/ 9981 w 76795"/>
                    <a:gd name="connsiteY14" fmla="*/ 15104 h 115276"/>
                    <a:gd name="connsiteX15" fmla="*/ 123 w 76795"/>
                    <a:gd name="connsiteY15" fmla="*/ 57943 h 115276"/>
                    <a:gd name="connsiteX16" fmla="*/ 9981 w 76795"/>
                    <a:gd name="connsiteY16" fmla="*/ 100829 h 115276"/>
                    <a:gd name="connsiteX17" fmla="*/ 38509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509" y="103711"/>
                      </a:moveTo>
                      <a:cubicBezTo>
                        <a:pt x="30778" y="103711"/>
                        <a:pt x="24959" y="99901"/>
                        <a:pt x="21054" y="92281"/>
                      </a:cubicBezTo>
                      <a:cubicBezTo>
                        <a:pt x="17165" y="84677"/>
                        <a:pt x="15220" y="73231"/>
                        <a:pt x="15220" y="57943"/>
                      </a:cubicBezTo>
                      <a:cubicBezTo>
                        <a:pt x="15220" y="42719"/>
                        <a:pt x="17165" y="31297"/>
                        <a:pt x="21054" y="23677"/>
                      </a:cubicBezTo>
                      <a:cubicBezTo>
                        <a:pt x="24959" y="16057"/>
                        <a:pt x="30778" y="12247"/>
                        <a:pt x="38509" y="12247"/>
                      </a:cubicBezTo>
                      <a:cubicBezTo>
                        <a:pt x="46303" y="12247"/>
                        <a:pt x="52145" y="16057"/>
                        <a:pt x="56035" y="23677"/>
                      </a:cubicBezTo>
                      <a:cubicBezTo>
                        <a:pt x="59940" y="31297"/>
                        <a:pt x="61893" y="42719"/>
                        <a:pt x="61893" y="57943"/>
                      </a:cubicBezTo>
                      <a:cubicBezTo>
                        <a:pt x="61893" y="73231"/>
                        <a:pt x="59940" y="84677"/>
                        <a:pt x="56035" y="92281"/>
                      </a:cubicBezTo>
                      <a:cubicBezTo>
                        <a:pt x="52145" y="99901"/>
                        <a:pt x="46303" y="103711"/>
                        <a:pt x="38509" y="103711"/>
                      </a:cubicBezTo>
                      <a:close/>
                      <a:moveTo>
                        <a:pt x="38509" y="115617"/>
                      </a:moveTo>
                      <a:cubicBezTo>
                        <a:pt x="50971" y="115617"/>
                        <a:pt x="60488" y="110688"/>
                        <a:pt x="67060" y="100829"/>
                      </a:cubicBezTo>
                      <a:cubicBezTo>
                        <a:pt x="73632" y="90987"/>
                        <a:pt x="76918" y="76691"/>
                        <a:pt x="76918" y="57943"/>
                      </a:cubicBezTo>
                      <a:cubicBezTo>
                        <a:pt x="76918" y="39242"/>
                        <a:pt x="73632" y="24963"/>
                        <a:pt x="67060" y="15104"/>
                      </a:cubicBezTo>
                      <a:cubicBezTo>
                        <a:pt x="60488" y="5262"/>
                        <a:pt x="50971" y="341"/>
                        <a:pt x="38509" y="341"/>
                      </a:cubicBezTo>
                      <a:cubicBezTo>
                        <a:pt x="26063" y="341"/>
                        <a:pt x="16554" y="5262"/>
                        <a:pt x="9981" y="15104"/>
                      </a:cubicBezTo>
                      <a:cubicBezTo>
                        <a:pt x="3409" y="24963"/>
                        <a:pt x="123" y="39242"/>
                        <a:pt x="123" y="57943"/>
                      </a:cubicBezTo>
                      <a:cubicBezTo>
                        <a:pt x="123" y="76691"/>
                        <a:pt x="3409" y="90987"/>
                        <a:pt x="9981" y="100829"/>
                      </a:cubicBezTo>
                      <a:cubicBezTo>
                        <a:pt x="16554" y="110688"/>
                        <a:pt x="26063" y="115617"/>
                        <a:pt x="38509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  <p:sp>
              <p:nvSpPr>
                <p:cNvPr id="1180" name="Freeform 1179">
                  <a:extLst>
                    <a:ext uri="{FF2B5EF4-FFF2-40B4-BE49-F238E27FC236}">
                      <a16:creationId xmlns:a16="http://schemas.microsoft.com/office/drawing/2014/main" id="{197E13FC-0830-9106-C885-B869EAD6F5A6}"/>
                    </a:ext>
                  </a:extLst>
                </p:cNvPr>
                <p:cNvSpPr/>
                <p:nvPr/>
              </p:nvSpPr>
              <p:spPr>
                <a:xfrm flipV="1">
                  <a:off x="1022541" y="6558429"/>
                  <a:ext cx="76795" cy="115276"/>
                </a:xfrm>
                <a:custGeom>
                  <a:avLst/>
                  <a:gdLst>
                    <a:gd name="connsiteX0" fmla="*/ 38516 w 76795"/>
                    <a:gd name="connsiteY0" fmla="*/ 103711 h 115276"/>
                    <a:gd name="connsiteX1" fmla="*/ 21062 w 76795"/>
                    <a:gd name="connsiteY1" fmla="*/ 92281 h 115276"/>
                    <a:gd name="connsiteX2" fmla="*/ 15228 w 76795"/>
                    <a:gd name="connsiteY2" fmla="*/ 57943 h 115276"/>
                    <a:gd name="connsiteX3" fmla="*/ 21062 w 76795"/>
                    <a:gd name="connsiteY3" fmla="*/ 23677 h 115276"/>
                    <a:gd name="connsiteX4" fmla="*/ 38516 w 76795"/>
                    <a:gd name="connsiteY4" fmla="*/ 12247 h 115276"/>
                    <a:gd name="connsiteX5" fmla="*/ 56042 w 76795"/>
                    <a:gd name="connsiteY5" fmla="*/ 23677 h 115276"/>
                    <a:gd name="connsiteX6" fmla="*/ 61900 w 76795"/>
                    <a:gd name="connsiteY6" fmla="*/ 57943 h 115276"/>
                    <a:gd name="connsiteX7" fmla="*/ 56042 w 76795"/>
                    <a:gd name="connsiteY7" fmla="*/ 92281 h 115276"/>
                    <a:gd name="connsiteX8" fmla="*/ 38516 w 76795"/>
                    <a:gd name="connsiteY8" fmla="*/ 103711 h 115276"/>
                    <a:gd name="connsiteX9" fmla="*/ 38516 w 76795"/>
                    <a:gd name="connsiteY9" fmla="*/ 115617 h 115276"/>
                    <a:gd name="connsiteX10" fmla="*/ 67068 w 76795"/>
                    <a:gd name="connsiteY10" fmla="*/ 100829 h 115276"/>
                    <a:gd name="connsiteX11" fmla="*/ 76926 w 76795"/>
                    <a:gd name="connsiteY11" fmla="*/ 57943 h 115276"/>
                    <a:gd name="connsiteX12" fmla="*/ 67068 w 76795"/>
                    <a:gd name="connsiteY12" fmla="*/ 15104 h 115276"/>
                    <a:gd name="connsiteX13" fmla="*/ 38516 w 76795"/>
                    <a:gd name="connsiteY13" fmla="*/ 341 h 115276"/>
                    <a:gd name="connsiteX14" fmla="*/ 9989 w 76795"/>
                    <a:gd name="connsiteY14" fmla="*/ 15104 h 115276"/>
                    <a:gd name="connsiteX15" fmla="*/ 131 w 76795"/>
                    <a:gd name="connsiteY15" fmla="*/ 57943 h 115276"/>
                    <a:gd name="connsiteX16" fmla="*/ 9989 w 76795"/>
                    <a:gd name="connsiteY16" fmla="*/ 100829 h 115276"/>
                    <a:gd name="connsiteX17" fmla="*/ 38516 w 76795"/>
                    <a:gd name="connsiteY17" fmla="*/ 115617 h 11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795" h="115276">
                      <a:moveTo>
                        <a:pt x="38516" y="103711"/>
                      </a:moveTo>
                      <a:cubicBezTo>
                        <a:pt x="30785" y="103711"/>
                        <a:pt x="24967" y="99901"/>
                        <a:pt x="21062" y="92281"/>
                      </a:cubicBezTo>
                      <a:cubicBezTo>
                        <a:pt x="17172" y="84677"/>
                        <a:pt x="15228" y="73231"/>
                        <a:pt x="15228" y="57943"/>
                      </a:cubicBezTo>
                      <a:cubicBezTo>
                        <a:pt x="15228" y="42719"/>
                        <a:pt x="17172" y="31297"/>
                        <a:pt x="21062" y="23677"/>
                      </a:cubicBezTo>
                      <a:cubicBezTo>
                        <a:pt x="24967" y="16057"/>
                        <a:pt x="30785" y="12247"/>
                        <a:pt x="38516" y="12247"/>
                      </a:cubicBezTo>
                      <a:cubicBezTo>
                        <a:pt x="46311" y="12247"/>
                        <a:pt x="52153" y="16057"/>
                        <a:pt x="56042" y="23677"/>
                      </a:cubicBezTo>
                      <a:cubicBezTo>
                        <a:pt x="59948" y="31297"/>
                        <a:pt x="61900" y="42719"/>
                        <a:pt x="61900" y="57943"/>
                      </a:cubicBezTo>
                      <a:cubicBezTo>
                        <a:pt x="61900" y="73231"/>
                        <a:pt x="59948" y="84677"/>
                        <a:pt x="56042" y="92281"/>
                      </a:cubicBezTo>
                      <a:cubicBezTo>
                        <a:pt x="52153" y="99901"/>
                        <a:pt x="46311" y="103711"/>
                        <a:pt x="38516" y="103711"/>
                      </a:cubicBezTo>
                      <a:close/>
                      <a:moveTo>
                        <a:pt x="38516" y="115617"/>
                      </a:moveTo>
                      <a:cubicBezTo>
                        <a:pt x="50978" y="115617"/>
                        <a:pt x="60495" y="110688"/>
                        <a:pt x="67068" y="100829"/>
                      </a:cubicBezTo>
                      <a:cubicBezTo>
                        <a:pt x="73640" y="90987"/>
                        <a:pt x="76926" y="76691"/>
                        <a:pt x="76926" y="57943"/>
                      </a:cubicBezTo>
                      <a:cubicBezTo>
                        <a:pt x="76926" y="39242"/>
                        <a:pt x="73640" y="24963"/>
                        <a:pt x="67068" y="15104"/>
                      </a:cubicBezTo>
                      <a:cubicBezTo>
                        <a:pt x="60495" y="5262"/>
                        <a:pt x="50978" y="341"/>
                        <a:pt x="38516" y="341"/>
                      </a:cubicBezTo>
                      <a:cubicBezTo>
                        <a:pt x="26070" y="341"/>
                        <a:pt x="16561" y="5262"/>
                        <a:pt x="9989" y="15104"/>
                      </a:cubicBezTo>
                      <a:cubicBezTo>
                        <a:pt x="3417" y="24963"/>
                        <a:pt x="131" y="39242"/>
                        <a:pt x="131" y="57943"/>
                      </a:cubicBezTo>
                      <a:cubicBezTo>
                        <a:pt x="131" y="76691"/>
                        <a:pt x="3417" y="90987"/>
                        <a:pt x="9989" y="100829"/>
                      </a:cubicBezTo>
                      <a:cubicBezTo>
                        <a:pt x="16561" y="110688"/>
                        <a:pt x="26070" y="115617"/>
                        <a:pt x="38516" y="1156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24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>
                    <a:latin typeface="Proxima Nova" panose="02000506030000020004" pitchFamily="2" charset="0"/>
                  </a:endParaRPr>
                </a:p>
              </p:txBody>
            </p:sp>
          </p:grpSp>
        </p:grpSp>
      </p:grpSp>
      <p:cxnSp>
        <p:nvCxnSpPr>
          <p:cNvPr id="1187" name="Straight Arrow Connector 1186">
            <a:extLst>
              <a:ext uri="{FF2B5EF4-FFF2-40B4-BE49-F238E27FC236}">
                <a16:creationId xmlns:a16="http://schemas.microsoft.com/office/drawing/2014/main" id="{09BD973D-6976-E678-7719-9C09C64DC274}"/>
              </a:ext>
            </a:extLst>
          </p:cNvPr>
          <p:cNvCxnSpPr>
            <a:cxnSpLocks/>
          </p:cNvCxnSpPr>
          <p:nvPr/>
        </p:nvCxnSpPr>
        <p:spPr>
          <a:xfrm>
            <a:off x="6948469" y="4511537"/>
            <a:ext cx="211583" cy="82683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0" name="Straight Arrow Connector 1189">
            <a:extLst>
              <a:ext uri="{FF2B5EF4-FFF2-40B4-BE49-F238E27FC236}">
                <a16:creationId xmlns:a16="http://schemas.microsoft.com/office/drawing/2014/main" id="{DDD04841-EF99-0780-38A1-51A77512BBAA}"/>
              </a:ext>
            </a:extLst>
          </p:cNvPr>
          <p:cNvCxnSpPr>
            <a:cxnSpLocks/>
          </p:cNvCxnSpPr>
          <p:nvPr/>
        </p:nvCxnSpPr>
        <p:spPr>
          <a:xfrm>
            <a:off x="9191182" y="4002954"/>
            <a:ext cx="1201168" cy="76646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3" name="TextBox 1192">
            <a:extLst>
              <a:ext uri="{FF2B5EF4-FFF2-40B4-BE49-F238E27FC236}">
                <a16:creationId xmlns:a16="http://schemas.microsoft.com/office/drawing/2014/main" id="{2ADEB08F-1A90-76DF-9501-4BAB63AFC947}"/>
              </a:ext>
            </a:extLst>
          </p:cNvPr>
          <p:cNvSpPr txBox="1"/>
          <p:nvPr/>
        </p:nvSpPr>
        <p:spPr>
          <a:xfrm>
            <a:off x="6379574" y="4596509"/>
            <a:ext cx="595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latin typeface="Proxima Nova" panose="02000506030000020004" pitchFamily="2" charset="0"/>
              </a:rPr>
              <a:t>Year</a:t>
            </a:r>
            <a:endParaRPr lang="en-US" sz="1050" i="1">
              <a:latin typeface="Proxima Nova" panose="02000506030000020004" pitchFamily="2" charset="0"/>
            </a:endParaRPr>
          </a:p>
        </p:txBody>
      </p:sp>
      <p:sp>
        <p:nvSpPr>
          <p:cNvPr id="1195" name="TextBox 1194">
            <a:extLst>
              <a:ext uri="{FF2B5EF4-FFF2-40B4-BE49-F238E27FC236}">
                <a16:creationId xmlns:a16="http://schemas.microsoft.com/office/drawing/2014/main" id="{88F2E177-9B4B-0165-0476-B6256FB2D3E3}"/>
              </a:ext>
            </a:extLst>
          </p:cNvPr>
          <p:cNvSpPr txBox="1"/>
          <p:nvPr/>
        </p:nvSpPr>
        <p:spPr>
          <a:xfrm>
            <a:off x="8076983" y="4593776"/>
            <a:ext cx="595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latin typeface="Proxima Nova" panose="02000506030000020004" pitchFamily="2" charset="0"/>
              </a:rPr>
              <a:t>Year</a:t>
            </a:r>
            <a:endParaRPr lang="en-US" sz="1050" i="1">
              <a:latin typeface="Proxima Nova" panose="02000506030000020004" pitchFamily="2" charset="0"/>
            </a:endParaRPr>
          </a:p>
        </p:txBody>
      </p:sp>
      <p:sp>
        <p:nvSpPr>
          <p:cNvPr id="1196" name="TextBox 1195">
            <a:extLst>
              <a:ext uri="{FF2B5EF4-FFF2-40B4-BE49-F238E27FC236}">
                <a16:creationId xmlns:a16="http://schemas.microsoft.com/office/drawing/2014/main" id="{702E42ED-545C-26AC-3B7D-57BE5A349A6F}"/>
              </a:ext>
            </a:extLst>
          </p:cNvPr>
          <p:cNvSpPr txBox="1"/>
          <p:nvPr/>
        </p:nvSpPr>
        <p:spPr>
          <a:xfrm>
            <a:off x="6261826" y="3169843"/>
            <a:ext cx="2900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latin typeface="Proxima Nova" panose="02000506030000020004" pitchFamily="2" charset="0"/>
              </a:rPr>
              <a:t>Shortage as percentage of demand (%)</a:t>
            </a:r>
            <a:endParaRPr lang="en-US" sz="1200" i="1">
              <a:latin typeface="Proxima Nova" panose="02000506030000020004" pitchFamily="2" charset="0"/>
            </a:endParaRPr>
          </a:p>
        </p:txBody>
      </p:sp>
      <p:sp>
        <p:nvSpPr>
          <p:cNvPr id="1197" name="TextBox 1196">
            <a:extLst>
              <a:ext uri="{FF2B5EF4-FFF2-40B4-BE49-F238E27FC236}">
                <a16:creationId xmlns:a16="http://schemas.microsoft.com/office/drawing/2014/main" id="{933CB0DD-AC79-329C-819A-F31EEE47D734}"/>
              </a:ext>
            </a:extLst>
          </p:cNvPr>
          <p:cNvSpPr txBox="1"/>
          <p:nvPr/>
        </p:nvSpPr>
        <p:spPr>
          <a:xfrm>
            <a:off x="3696747" y="3618595"/>
            <a:ext cx="1675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latin typeface="Proxima Nova" panose="02000506030000020004" pitchFamily="2" charset="0"/>
              </a:rPr>
              <a:t>Shortage as percentage of demand (%)</a:t>
            </a:r>
            <a:endParaRPr lang="en-US" sz="1200" i="1">
              <a:latin typeface="Proxima Nova" panose="02000506030000020004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4325B0E-684F-692E-03FC-FBE056FC236C}"/>
              </a:ext>
            </a:extLst>
          </p:cNvPr>
          <p:cNvSpPr/>
          <p:nvPr/>
        </p:nvSpPr>
        <p:spPr>
          <a:xfrm>
            <a:off x="5679831" y="2954215"/>
            <a:ext cx="6717323" cy="4062047"/>
          </a:xfrm>
          <a:custGeom>
            <a:avLst/>
            <a:gdLst>
              <a:gd name="connsiteX0" fmla="*/ 4273061 w 6717323"/>
              <a:gd name="connsiteY0" fmla="*/ 527539 h 4062047"/>
              <a:gd name="connsiteX1" fmla="*/ 3569677 w 6717323"/>
              <a:gd name="connsiteY1" fmla="*/ 1459523 h 4062047"/>
              <a:gd name="connsiteX2" fmla="*/ 3288323 w 6717323"/>
              <a:gd name="connsiteY2" fmla="*/ 1899139 h 4062047"/>
              <a:gd name="connsiteX3" fmla="*/ 2954215 w 6717323"/>
              <a:gd name="connsiteY3" fmla="*/ 1723293 h 4062047"/>
              <a:gd name="connsiteX4" fmla="*/ 2848707 w 6717323"/>
              <a:gd name="connsiteY4" fmla="*/ 1846385 h 4062047"/>
              <a:gd name="connsiteX5" fmla="*/ 2321169 w 6717323"/>
              <a:gd name="connsiteY5" fmla="*/ 1846385 h 4062047"/>
              <a:gd name="connsiteX6" fmla="*/ 1916723 w 6717323"/>
              <a:gd name="connsiteY6" fmla="*/ 2074985 h 4062047"/>
              <a:gd name="connsiteX7" fmla="*/ 70338 w 6717323"/>
              <a:gd name="connsiteY7" fmla="*/ 2145323 h 4062047"/>
              <a:gd name="connsiteX8" fmla="*/ 0 w 6717323"/>
              <a:gd name="connsiteY8" fmla="*/ 3833447 h 4062047"/>
              <a:gd name="connsiteX9" fmla="*/ 1863969 w 6717323"/>
              <a:gd name="connsiteY9" fmla="*/ 4062047 h 4062047"/>
              <a:gd name="connsiteX10" fmla="*/ 4730261 w 6717323"/>
              <a:gd name="connsiteY10" fmla="*/ 4009293 h 4062047"/>
              <a:gd name="connsiteX11" fmla="*/ 5205046 w 6717323"/>
              <a:gd name="connsiteY11" fmla="*/ 3182816 h 4062047"/>
              <a:gd name="connsiteX12" fmla="*/ 6365631 w 6717323"/>
              <a:gd name="connsiteY12" fmla="*/ 2637693 h 4062047"/>
              <a:gd name="connsiteX13" fmla="*/ 6629400 w 6717323"/>
              <a:gd name="connsiteY13" fmla="*/ 2039816 h 4062047"/>
              <a:gd name="connsiteX14" fmla="*/ 6717323 w 6717323"/>
              <a:gd name="connsiteY14" fmla="*/ 334108 h 4062047"/>
              <a:gd name="connsiteX15" fmla="*/ 6224954 w 6717323"/>
              <a:gd name="connsiteY15" fmla="*/ 0 h 4062047"/>
              <a:gd name="connsiteX16" fmla="*/ 5591907 w 6717323"/>
              <a:gd name="connsiteY16" fmla="*/ 193431 h 4062047"/>
              <a:gd name="connsiteX17" fmla="*/ 4501661 w 6717323"/>
              <a:gd name="connsiteY17" fmla="*/ 123093 h 4062047"/>
              <a:gd name="connsiteX18" fmla="*/ 4273061 w 6717323"/>
              <a:gd name="connsiteY18" fmla="*/ 527539 h 406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17323" h="4062047">
                <a:moveTo>
                  <a:pt x="4273061" y="527539"/>
                </a:moveTo>
                <a:lnTo>
                  <a:pt x="3569677" y="1459523"/>
                </a:lnTo>
                <a:lnTo>
                  <a:pt x="3288323" y="1899139"/>
                </a:lnTo>
                <a:lnTo>
                  <a:pt x="2954215" y="1723293"/>
                </a:lnTo>
                <a:lnTo>
                  <a:pt x="2848707" y="1846385"/>
                </a:lnTo>
                <a:lnTo>
                  <a:pt x="2321169" y="1846385"/>
                </a:lnTo>
                <a:lnTo>
                  <a:pt x="1916723" y="2074985"/>
                </a:lnTo>
                <a:lnTo>
                  <a:pt x="70338" y="2145323"/>
                </a:lnTo>
                <a:lnTo>
                  <a:pt x="0" y="3833447"/>
                </a:lnTo>
                <a:lnTo>
                  <a:pt x="1863969" y="4062047"/>
                </a:lnTo>
                <a:lnTo>
                  <a:pt x="4730261" y="4009293"/>
                </a:lnTo>
                <a:lnTo>
                  <a:pt x="5205046" y="3182816"/>
                </a:lnTo>
                <a:lnTo>
                  <a:pt x="6365631" y="2637693"/>
                </a:lnTo>
                <a:lnTo>
                  <a:pt x="6629400" y="2039816"/>
                </a:lnTo>
                <a:lnTo>
                  <a:pt x="6717323" y="334108"/>
                </a:lnTo>
                <a:lnTo>
                  <a:pt x="6224954" y="0"/>
                </a:lnTo>
                <a:lnTo>
                  <a:pt x="5591907" y="193431"/>
                </a:lnTo>
                <a:lnTo>
                  <a:pt x="4501661" y="123093"/>
                </a:lnTo>
                <a:lnTo>
                  <a:pt x="4273061" y="52753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3AA0DE-F7F6-73A0-293C-D18F13CF7218}"/>
              </a:ext>
            </a:extLst>
          </p:cNvPr>
          <p:cNvSpPr txBox="1"/>
          <p:nvPr/>
        </p:nvSpPr>
        <p:spPr>
          <a:xfrm>
            <a:off x="7740767" y="4969001"/>
            <a:ext cx="3922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roxima Nova" panose="02000506030000020004" pitchFamily="2" charset="0"/>
              </a:rPr>
              <a:t>Diverse drought impacts among users</a:t>
            </a:r>
          </a:p>
        </p:txBody>
      </p:sp>
    </p:spTree>
    <p:extLst>
      <p:ext uri="{BB962C8B-B14F-4D97-AF65-F5344CB8AC3E}">
        <p14:creationId xmlns:p14="http://schemas.microsoft.com/office/powerpoint/2010/main" val="33147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  <p:bldP spid="857" grpId="0" animBg="1"/>
      <p:bldP spid="858" grpId="0" animBg="1"/>
      <p:bldP spid="859" grpId="0" animBg="1"/>
      <p:bldP spid="860" grpId="0" animBg="1"/>
      <p:bldP spid="861" grpId="0" animBg="1"/>
      <p:bldP spid="862" grpId="0" animBg="1"/>
      <p:bldP spid="886" grpId="0" animBg="1"/>
      <p:bldP spid="882" grpId="0" animBg="1"/>
      <p:bldP spid="877" grpId="0" animBg="1"/>
      <p:bldP spid="865" grpId="0" animBg="1"/>
      <p:bldP spid="866" grpId="0" animBg="1"/>
      <p:bldP spid="867" grpId="0" animBg="1"/>
      <p:bldP spid="868" grpId="0" animBg="1"/>
      <p:bldP spid="869" grpId="0" animBg="1"/>
      <p:bldP spid="870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122" grpId="0" animBg="1"/>
      <p:bldP spid="1118" grpId="0" animBg="1"/>
      <p:bldP spid="1113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150" grpId="0"/>
      <p:bldP spid="1193" grpId="0"/>
      <p:bldP spid="1195" grpId="0"/>
      <p:bldP spid="1196" grpId="0"/>
      <p:bldP spid="1197" grpId="0"/>
      <p:bldP spid="11" grpId="0" animBg="1"/>
      <p:bldP spid="11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C6058E-6DB8-6B4E-A617-A926364C0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8" y="1611756"/>
            <a:ext cx="5595464" cy="4643071"/>
          </a:xfrm>
        </p:spPr>
        <p:txBody>
          <a:bodyPr/>
          <a:lstStyle/>
          <a:p>
            <a:r>
              <a:rPr lang="en-US" sz="2400" dirty="0">
                <a:latin typeface="Proxima Nova" panose="02000506030000020004" pitchFamily="2" charset="0"/>
              </a:rPr>
              <a:t>FRNSIC addresses a gap between the </a:t>
            </a:r>
            <a:r>
              <a:rPr lang="en-US" sz="2400" b="1" dirty="0">
                <a:latin typeface="Proxima Nova" panose="02000506030000020004" pitchFamily="2" charset="0"/>
              </a:rPr>
              <a:t>rigor</a:t>
            </a:r>
            <a:r>
              <a:rPr lang="en-US" sz="2400" dirty="0">
                <a:latin typeface="Proxima Nova" panose="02000506030000020004" pitchFamily="2" charset="0"/>
              </a:rPr>
              <a:t> of exploratory modeling and the </a:t>
            </a:r>
            <a:r>
              <a:rPr lang="en-US" sz="2400" b="1" dirty="0">
                <a:latin typeface="Proxima Nova" panose="02000506030000020004" pitchFamily="2" charset="0"/>
              </a:rPr>
              <a:t>usability</a:t>
            </a:r>
            <a:r>
              <a:rPr lang="en-US" sz="2400" dirty="0">
                <a:latin typeface="Proxima Nova" panose="02000506030000020004" pitchFamily="2" charset="0"/>
              </a:rPr>
              <a:t> of traditional scenario approaches</a:t>
            </a:r>
          </a:p>
          <a:p>
            <a:r>
              <a:rPr lang="en-US" sz="2400" dirty="0">
                <a:latin typeface="Proxima Nova" panose="02000506030000020004" pitchFamily="2" charset="0"/>
              </a:rPr>
              <a:t>The scenario storylines identified using FRNSIC: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Are identified through </a:t>
            </a:r>
            <a:r>
              <a:rPr lang="en-US" b="1" dirty="0">
                <a:latin typeface="Proxima Nova" panose="02000506030000020004" pitchFamily="2" charset="0"/>
              </a:rPr>
              <a:t>broad exploration of plausible extremes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Describe </a:t>
            </a:r>
            <a:r>
              <a:rPr lang="en-US" b="1" dirty="0">
                <a:latin typeface="Proxima Nova" panose="02000506030000020004" pitchFamily="2" charset="0"/>
              </a:rPr>
              <a:t>consequential</a:t>
            </a:r>
            <a:r>
              <a:rPr lang="en-US" dirty="0">
                <a:latin typeface="Proxima Nova" panose="02000506030000020004" pitchFamily="2" charset="0"/>
              </a:rPr>
              <a:t> </a:t>
            </a:r>
            <a:r>
              <a:rPr lang="en-US" b="1" dirty="0">
                <a:latin typeface="Proxima Nova" panose="02000506030000020004" pitchFamily="2" charset="0"/>
              </a:rPr>
              <a:t>dynamics</a:t>
            </a:r>
            <a:r>
              <a:rPr lang="en-US" dirty="0">
                <a:latin typeface="Proxima Nova" panose="02000506030000020004" pitchFamily="2" charset="0"/>
              </a:rPr>
              <a:t> for diverse </a:t>
            </a:r>
            <a:r>
              <a:rPr lang="en-US" b="1" dirty="0">
                <a:latin typeface="Proxima Nova" panose="02000506030000020004" pitchFamily="2" charset="0"/>
              </a:rPr>
              <a:t>stakeholders</a:t>
            </a:r>
            <a:endParaRPr lang="en-US" dirty="0">
              <a:latin typeface="Proxima Nova" panose="0200050603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0C4F2-80F0-B154-B2EB-3FF62261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75F5DC-ED4D-9D8F-09C2-96089740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84FEAB0-4692-8257-6CE5-86C3444487A0}"/>
              </a:ext>
            </a:extLst>
          </p:cNvPr>
          <p:cNvSpPr/>
          <p:nvPr/>
        </p:nvSpPr>
        <p:spPr>
          <a:xfrm rot="16200000">
            <a:off x="5859526" y="2516408"/>
            <a:ext cx="2192672" cy="390970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344814" bIns="0" numCol="1" spcCol="1270" anchor="b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Tipping Points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0176EBD-8C7A-A594-3BCD-78E8E2F388C9}"/>
              </a:ext>
            </a:extLst>
          </p:cNvPr>
          <p:cNvSpPr/>
          <p:nvPr/>
        </p:nvSpPr>
        <p:spPr>
          <a:xfrm>
            <a:off x="7151347" y="1615557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kern="1200" dirty="0">
                <a:latin typeface="Proxima Nova Light" panose="02000506030000020004" pitchFamily="2" charset="0"/>
              </a:rPr>
              <a:t>What is needed to make climate simulations and model data for planetary tipping points more </a:t>
            </a:r>
            <a:r>
              <a:rPr lang="en-US" sz="1600" b="1" kern="1200" dirty="0">
                <a:latin typeface="Proxima Nova" panose="02000506030000020004" pitchFamily="2" charset="0"/>
              </a:rPr>
              <a:t>decision relevant and actionable</a:t>
            </a:r>
            <a:r>
              <a:rPr lang="en-US" sz="1600" i="1" kern="1200" dirty="0">
                <a:latin typeface="Proxima Nova Light" panose="02000506030000020004" pitchFamily="2" charset="0"/>
              </a:rPr>
              <a:t>?</a:t>
            </a:r>
            <a:endParaRPr lang="en-US" sz="1600" i="1" dirty="0">
              <a:latin typeface="Proxima Nova Light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C94E7-41DB-995A-B508-3132B0617730}"/>
              </a:ext>
            </a:extLst>
          </p:cNvPr>
          <p:cNvSpPr/>
          <p:nvPr/>
        </p:nvSpPr>
        <p:spPr>
          <a:xfrm>
            <a:off x="7026238" y="1365337"/>
            <a:ext cx="516079" cy="516079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Proxima Nova" panose="02000506030000020004" pitchFamily="2" charset="0"/>
              </a:rPr>
              <a:t>1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20B22F0-74C6-A04C-A6A7-2E5CB3ED5A85}"/>
              </a:ext>
            </a:extLst>
          </p:cNvPr>
          <p:cNvSpPr/>
          <p:nvPr/>
        </p:nvSpPr>
        <p:spPr>
          <a:xfrm rot="16200000">
            <a:off x="5859525" y="5474004"/>
            <a:ext cx="2192672" cy="390970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44814" bIns="0" numCol="1" spcCol="1270" anchor="b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Risks and Impacts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975C492-7574-CB57-89EE-8561217B25F6}"/>
              </a:ext>
            </a:extLst>
          </p:cNvPr>
          <p:cNvSpPr/>
          <p:nvPr/>
        </p:nvSpPr>
        <p:spPr>
          <a:xfrm>
            <a:off x="7151347" y="4573153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dirty="0">
                <a:latin typeface="Proxima Nova Light" panose="02000506030000020004" pitchFamily="2" charset="0"/>
              </a:rPr>
              <a:t>What is needed to improve the </a:t>
            </a:r>
            <a:r>
              <a:rPr lang="en-US" sz="1600" b="1" dirty="0">
                <a:latin typeface="Proxima Nova" panose="02000506030000020004" pitchFamily="2" charset="0"/>
              </a:rPr>
              <a:t>decision relevance</a:t>
            </a:r>
            <a:r>
              <a:rPr lang="en-US" sz="1600" i="1" dirty="0">
                <a:latin typeface="Proxima Nova Light" panose="02000506030000020004" pitchFamily="2" charset="0"/>
              </a:rPr>
              <a:t> of regional projections and better capture </a:t>
            </a:r>
            <a:r>
              <a:rPr lang="en-US" sz="1600" b="1" dirty="0">
                <a:latin typeface="Proxima Nova" panose="02000506030000020004" pitchFamily="2" charset="0"/>
              </a:rPr>
              <a:t>system shocks</a:t>
            </a:r>
            <a:r>
              <a:rPr lang="en-US" sz="1600" i="1" dirty="0">
                <a:latin typeface="Proxima Nova Light" panose="02000506030000020004" pitchFamily="2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8AEC4A-A33C-3B5E-E0DE-4E4E7230F28F}"/>
              </a:ext>
            </a:extLst>
          </p:cNvPr>
          <p:cNvSpPr/>
          <p:nvPr/>
        </p:nvSpPr>
        <p:spPr>
          <a:xfrm>
            <a:off x="7026239" y="4322933"/>
            <a:ext cx="516079" cy="5160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Proxima Nova" panose="02000506030000020004" pitchFamily="2" charset="0"/>
              </a:rPr>
              <a:t>2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6067BF8-D428-A53B-E61A-F390BC036622}"/>
              </a:ext>
            </a:extLst>
          </p:cNvPr>
          <p:cNvSpPr/>
          <p:nvPr/>
        </p:nvSpPr>
        <p:spPr>
          <a:xfrm rot="16200000">
            <a:off x="8531788" y="5430222"/>
            <a:ext cx="2192671" cy="478535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344814" bIns="0" numCol="1" spcCol="1270" anchor="b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Cross-Program Experiments 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88C787D-92B6-A7BB-B828-A7D3286383EC}"/>
              </a:ext>
            </a:extLst>
          </p:cNvPr>
          <p:cNvSpPr/>
          <p:nvPr/>
        </p:nvSpPr>
        <p:spPr>
          <a:xfrm>
            <a:off x="9904970" y="4573157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dirty="0">
                <a:latin typeface="Proxima Nova Light" panose="02000506030000020004" pitchFamily="2" charset="0"/>
              </a:rPr>
              <a:t>How can ESMD, MSD, RGMA more effectively </a:t>
            </a:r>
            <a:r>
              <a:rPr lang="en-US" sz="1600" b="1" dirty="0">
                <a:latin typeface="Proxima Nova" panose="02000506030000020004" pitchFamily="2" charset="0"/>
              </a:rPr>
              <a:t>collaborate</a:t>
            </a:r>
            <a:r>
              <a:rPr lang="en-US" sz="1600" i="1" dirty="0">
                <a:latin typeface="Proxima Nova Light" panose="02000506030000020004" pitchFamily="2" charset="0"/>
              </a:rPr>
              <a:t> to solve these challenges?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B252D-8D48-7AD6-E361-087B8198CFBF}"/>
              </a:ext>
            </a:extLst>
          </p:cNvPr>
          <p:cNvSpPr/>
          <p:nvPr/>
        </p:nvSpPr>
        <p:spPr>
          <a:xfrm>
            <a:off x="9779862" y="4322937"/>
            <a:ext cx="516079" cy="516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Proxima Nova" panose="02000506030000020004" pitchFamily="2" charset="0"/>
              </a:rPr>
              <a:t>4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D8387E6-A88B-F959-81DE-78E407285724}"/>
              </a:ext>
            </a:extLst>
          </p:cNvPr>
          <p:cNvSpPr/>
          <p:nvPr/>
        </p:nvSpPr>
        <p:spPr>
          <a:xfrm rot="16200000">
            <a:off x="8673608" y="2455948"/>
            <a:ext cx="2071751" cy="390970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344814" bIns="-1" numCol="1" spcCol="1270" anchor="b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Resilient Responses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465024D-FE4E-2259-382B-D5648731C943}"/>
              </a:ext>
            </a:extLst>
          </p:cNvPr>
          <p:cNvSpPr/>
          <p:nvPr/>
        </p:nvSpPr>
        <p:spPr>
          <a:xfrm>
            <a:off x="9904970" y="1615557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dirty="0">
                <a:latin typeface="Proxima Nova Light" panose="02000506030000020004" pitchFamily="2" charset="0"/>
              </a:rPr>
              <a:t>How can we advance the richness and relevance of scenarios used to understand </a:t>
            </a:r>
            <a:r>
              <a:rPr lang="en-US" sz="1600" b="1" dirty="0">
                <a:latin typeface="Proxima Nova" panose="02000506030000020004" pitchFamily="2" charset="0"/>
              </a:rPr>
              <a:t>consequential drivers of resilience</a:t>
            </a:r>
            <a:r>
              <a:rPr lang="en-US" sz="1600" i="1" dirty="0">
                <a:latin typeface="Proxima Nova Light" panose="02000506030000020004" pitchFamily="2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B241C-5F7F-E313-825C-21D28C06015D}"/>
              </a:ext>
            </a:extLst>
          </p:cNvPr>
          <p:cNvSpPr/>
          <p:nvPr/>
        </p:nvSpPr>
        <p:spPr>
          <a:xfrm>
            <a:off x="9779861" y="1365337"/>
            <a:ext cx="516079" cy="5160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Proxima Nova" panose="02000506030000020004" pitchFamily="2" charset="0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780483-EE77-4A47-B7BC-9BD7F8278D8B}"/>
              </a:ext>
            </a:extLst>
          </p:cNvPr>
          <p:cNvSpPr/>
          <p:nvPr/>
        </p:nvSpPr>
        <p:spPr>
          <a:xfrm>
            <a:off x="5920687" y="4401552"/>
            <a:ext cx="291640" cy="291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Proxima Nova" panose="02000506030000020004" pitchFamily="2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40F14F-CF1B-C25A-1C47-B2AD1D008FF8}"/>
              </a:ext>
            </a:extLst>
          </p:cNvPr>
          <p:cNvSpPr/>
          <p:nvPr/>
        </p:nvSpPr>
        <p:spPr>
          <a:xfrm>
            <a:off x="5920687" y="4723608"/>
            <a:ext cx="291640" cy="2916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Proxima Nova" panose="02000506030000020004" pitchFamily="2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C71F23-365A-1179-FD12-AD9D17925931}"/>
              </a:ext>
            </a:extLst>
          </p:cNvPr>
          <p:cNvSpPr/>
          <p:nvPr/>
        </p:nvSpPr>
        <p:spPr>
          <a:xfrm>
            <a:off x="5920687" y="1710544"/>
            <a:ext cx="291640" cy="29164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Proxima Nova" panose="02000506030000020004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430CD8-84B9-CC83-5C82-44C342B9096F}"/>
              </a:ext>
            </a:extLst>
          </p:cNvPr>
          <p:cNvSpPr/>
          <p:nvPr/>
        </p:nvSpPr>
        <p:spPr>
          <a:xfrm>
            <a:off x="5920687" y="2073819"/>
            <a:ext cx="291640" cy="2916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Proxima Nova" panose="02000506030000020004" pitchFamily="2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445D3A-0C5C-5EF5-821C-8CD565795E06}"/>
              </a:ext>
            </a:extLst>
          </p:cNvPr>
          <p:cNvSpPr/>
          <p:nvPr/>
        </p:nvSpPr>
        <p:spPr>
          <a:xfrm>
            <a:off x="5920687" y="5248756"/>
            <a:ext cx="291640" cy="29164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Proxima Nova" panose="02000506030000020004" pitchFamily="2" charset="0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DFF1C-D185-2CED-9DD7-33BF77EECD17}"/>
              </a:ext>
            </a:extLst>
          </p:cNvPr>
          <p:cNvSpPr/>
          <p:nvPr/>
        </p:nvSpPr>
        <p:spPr>
          <a:xfrm>
            <a:off x="5920687" y="5610715"/>
            <a:ext cx="291640" cy="2916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Proxima Nova" panose="02000506030000020004" pitchFamily="2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97DDE2-5874-5F62-ED85-AAC2FD8B08DE}"/>
              </a:ext>
            </a:extLst>
          </p:cNvPr>
          <p:cNvSpPr/>
          <p:nvPr/>
        </p:nvSpPr>
        <p:spPr>
          <a:xfrm>
            <a:off x="6265111" y="5248756"/>
            <a:ext cx="291640" cy="291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Proxima Nova" panose="0200050603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18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B2B5BA-CFE3-094D-CF42-48B308F4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35F291-33E6-86FE-A9AF-F6B0E317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168920" cy="1141292"/>
          </a:xfrm>
        </p:spPr>
        <p:txBody>
          <a:bodyPr/>
          <a:lstStyle/>
          <a:p>
            <a:r>
              <a:rPr lang="en-US" dirty="0"/>
              <a:t>Motivation and links to the session’s central questions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E378FF1-785A-7F45-B03B-814AA4FCD80C}"/>
              </a:ext>
            </a:extLst>
          </p:cNvPr>
          <p:cNvSpPr/>
          <p:nvPr/>
        </p:nvSpPr>
        <p:spPr>
          <a:xfrm rot="16200000">
            <a:off x="5859526" y="2516408"/>
            <a:ext cx="2192672" cy="390970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344814" bIns="0" numCol="1" spcCol="1270" anchor="b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Tipping Points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707DA34-82A0-F89C-CE9F-D15ECBB787B6}"/>
              </a:ext>
            </a:extLst>
          </p:cNvPr>
          <p:cNvSpPr/>
          <p:nvPr/>
        </p:nvSpPr>
        <p:spPr>
          <a:xfrm>
            <a:off x="7151347" y="1615557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kern="1200" dirty="0">
                <a:latin typeface="Proxima Nova Light" panose="02000506030000020004" pitchFamily="2" charset="0"/>
              </a:rPr>
              <a:t>What is needed to make climate simulations and model data for planetary tipping points more </a:t>
            </a:r>
            <a:r>
              <a:rPr lang="en-US" sz="1600" b="1" kern="1200" dirty="0">
                <a:latin typeface="Proxima Nova" panose="02000506030000020004" pitchFamily="2" charset="0"/>
              </a:rPr>
              <a:t>decision relevant and actionable</a:t>
            </a:r>
            <a:r>
              <a:rPr lang="en-US" sz="1600" i="1" kern="1200" dirty="0">
                <a:latin typeface="Proxima Nova Light" panose="02000506030000020004" pitchFamily="2" charset="0"/>
              </a:rPr>
              <a:t>?</a:t>
            </a:r>
            <a:endParaRPr lang="en-US" sz="1600" i="1" dirty="0">
              <a:latin typeface="Proxima Nova Light" panose="0200050603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0C32B6-63FF-3B65-7C61-22ECAF3A2E9C}"/>
              </a:ext>
            </a:extLst>
          </p:cNvPr>
          <p:cNvSpPr/>
          <p:nvPr/>
        </p:nvSpPr>
        <p:spPr>
          <a:xfrm>
            <a:off x="7026238" y="1365337"/>
            <a:ext cx="516079" cy="516079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Proxima Nova" panose="02000506030000020004" pitchFamily="2" charset="0"/>
              </a:rPr>
              <a:t>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27882C0-172E-A03B-62AD-03E1C3ABE2F4}"/>
              </a:ext>
            </a:extLst>
          </p:cNvPr>
          <p:cNvSpPr/>
          <p:nvPr/>
        </p:nvSpPr>
        <p:spPr>
          <a:xfrm rot="16200000">
            <a:off x="5859525" y="5474004"/>
            <a:ext cx="2192672" cy="390970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44814" bIns="0" numCol="1" spcCol="1270" anchor="b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Risks and Impacts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9CF4658-FF54-26BB-47DA-62D3E8B06B26}"/>
              </a:ext>
            </a:extLst>
          </p:cNvPr>
          <p:cNvSpPr/>
          <p:nvPr/>
        </p:nvSpPr>
        <p:spPr>
          <a:xfrm>
            <a:off x="7151347" y="4573153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dirty="0">
                <a:latin typeface="Proxima Nova Light" panose="02000506030000020004" pitchFamily="2" charset="0"/>
              </a:rPr>
              <a:t>What is needed to improve the </a:t>
            </a:r>
            <a:r>
              <a:rPr lang="en-US" sz="1600" b="1" dirty="0">
                <a:latin typeface="Proxima Nova" panose="02000506030000020004" pitchFamily="2" charset="0"/>
              </a:rPr>
              <a:t>decision relevance</a:t>
            </a:r>
            <a:r>
              <a:rPr lang="en-US" sz="1600" i="1" dirty="0">
                <a:latin typeface="Proxima Nova Light" panose="02000506030000020004" pitchFamily="2" charset="0"/>
              </a:rPr>
              <a:t> of regional projections and better capture </a:t>
            </a:r>
            <a:r>
              <a:rPr lang="en-US" sz="1600" b="1" dirty="0">
                <a:latin typeface="Proxima Nova" panose="02000506030000020004" pitchFamily="2" charset="0"/>
              </a:rPr>
              <a:t>system shocks</a:t>
            </a:r>
            <a:r>
              <a:rPr lang="en-US" sz="1600" i="1" dirty="0">
                <a:latin typeface="Proxima Nova Light" panose="02000506030000020004" pitchFamily="2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64A2A2-7EF2-58DC-BA81-7D9FC24F181A}"/>
              </a:ext>
            </a:extLst>
          </p:cNvPr>
          <p:cNvSpPr/>
          <p:nvPr/>
        </p:nvSpPr>
        <p:spPr>
          <a:xfrm>
            <a:off x="7026239" y="4322933"/>
            <a:ext cx="516079" cy="5160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Proxima Nova" panose="02000506030000020004" pitchFamily="2" charset="0"/>
              </a:rPr>
              <a:t>2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70E74D2-B802-FE9A-EE20-690ECC3315F0}"/>
              </a:ext>
            </a:extLst>
          </p:cNvPr>
          <p:cNvSpPr/>
          <p:nvPr/>
        </p:nvSpPr>
        <p:spPr>
          <a:xfrm rot="16200000">
            <a:off x="8531788" y="5430222"/>
            <a:ext cx="2192671" cy="478535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344814" bIns="0" numCol="1" spcCol="1270" anchor="b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Cross-Program Experiments 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952C3C2-C35F-EFE7-11DF-43D8257313F5}"/>
              </a:ext>
            </a:extLst>
          </p:cNvPr>
          <p:cNvSpPr/>
          <p:nvPr/>
        </p:nvSpPr>
        <p:spPr>
          <a:xfrm>
            <a:off x="9904970" y="4573157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dirty="0">
                <a:latin typeface="Proxima Nova Light" panose="02000506030000020004" pitchFamily="2" charset="0"/>
              </a:rPr>
              <a:t>How can ESMD, MSD, RGMA more effectively </a:t>
            </a:r>
            <a:r>
              <a:rPr lang="en-US" sz="1600" b="1" dirty="0">
                <a:latin typeface="Proxima Nova" panose="02000506030000020004" pitchFamily="2" charset="0"/>
              </a:rPr>
              <a:t>collaborate</a:t>
            </a:r>
            <a:r>
              <a:rPr lang="en-US" sz="1600" i="1" dirty="0">
                <a:latin typeface="Proxima Nova Light" panose="02000506030000020004" pitchFamily="2" charset="0"/>
              </a:rPr>
              <a:t> to solve these challenges?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4E4C00-347C-2615-C466-1D07F47B7626}"/>
              </a:ext>
            </a:extLst>
          </p:cNvPr>
          <p:cNvSpPr/>
          <p:nvPr/>
        </p:nvSpPr>
        <p:spPr>
          <a:xfrm>
            <a:off x="9779862" y="4322937"/>
            <a:ext cx="516079" cy="516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Proxima Nova" panose="02000506030000020004" pitchFamily="2" charset="0"/>
              </a:rPr>
              <a:t>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B58F2-66EA-C40A-6EE3-4F7341C64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8" y="1611756"/>
            <a:ext cx="6036607" cy="5008196"/>
          </a:xfrm>
        </p:spPr>
        <p:txBody>
          <a:bodyPr/>
          <a:lstStyle/>
          <a:p>
            <a:r>
              <a:rPr lang="en-US" sz="2000" b="1" dirty="0">
                <a:latin typeface="Proxima Nova" panose="02000506030000020004" pitchFamily="2" charset="0"/>
              </a:rPr>
              <a:t>Framework for the discovery of scenario</a:t>
            </a:r>
            <a:r>
              <a:rPr lang="en-US" sz="2000" dirty="0">
                <a:latin typeface="Proxima Nova" panose="02000506030000020004" pitchFamily="2" charset="0"/>
              </a:rPr>
              <a:t> </a:t>
            </a:r>
            <a:r>
              <a:rPr lang="en-US" sz="2000" b="1" dirty="0">
                <a:latin typeface="Proxima Nova" panose="02000506030000020004" pitchFamily="2" charset="0"/>
              </a:rPr>
              <a:t>storylines</a:t>
            </a:r>
            <a:r>
              <a:rPr lang="en-US" sz="2000" dirty="0">
                <a:latin typeface="Proxima Nova" panose="02000506030000020004" pitchFamily="2" charset="0"/>
              </a:rPr>
              <a:t> that can be used in understanding and to inform planning for the future.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Overcome limitations of current approaches by:</a:t>
            </a:r>
          </a:p>
          <a:p>
            <a:pPr lvl="1"/>
            <a:r>
              <a:rPr lang="en-US" sz="2000" dirty="0">
                <a:latin typeface="Proxima Nova" panose="02000506030000020004" pitchFamily="2" charset="0"/>
              </a:rPr>
              <a:t>Utilizing exploratory</a:t>
            </a:r>
            <a:r>
              <a:rPr lang="en-US" sz="2000" b="1" dirty="0">
                <a:latin typeface="Proxima Nova" panose="02000506030000020004" pitchFamily="2" charset="0"/>
              </a:rPr>
              <a:t> ensembles </a:t>
            </a:r>
            <a:r>
              <a:rPr lang="en-US" sz="2000" dirty="0">
                <a:latin typeface="Proxima Nova" panose="02000506030000020004" pitchFamily="2" charset="0"/>
              </a:rPr>
              <a:t>that </a:t>
            </a:r>
            <a:r>
              <a:rPr lang="en-US" sz="2000" b="1" dirty="0">
                <a:latin typeface="Proxima Nova" panose="02000506030000020004" pitchFamily="2" charset="0"/>
              </a:rPr>
              <a:t>broadly explore</a:t>
            </a:r>
            <a:r>
              <a:rPr lang="en-US" sz="2000" dirty="0">
                <a:latin typeface="Proxima Nova" panose="02000506030000020004" pitchFamily="2" charset="0"/>
              </a:rPr>
              <a:t> plausible future conditions</a:t>
            </a:r>
          </a:p>
          <a:p>
            <a:pPr lvl="1"/>
            <a:r>
              <a:rPr lang="en-US" sz="2000" dirty="0">
                <a:latin typeface="Proxima Nova" panose="02000506030000020004" pitchFamily="2" charset="0"/>
              </a:rPr>
              <a:t>Discovering </a:t>
            </a:r>
            <a:r>
              <a:rPr lang="en-US" sz="2000" b="1" dirty="0">
                <a:latin typeface="Proxima Nova" panose="02000506030000020004" pitchFamily="2" charset="0"/>
              </a:rPr>
              <a:t>system dynamics most relevant </a:t>
            </a:r>
            <a:r>
              <a:rPr lang="en-US" sz="2000" dirty="0">
                <a:latin typeface="Proxima Nova" panose="02000506030000020004" pitchFamily="2" charset="0"/>
              </a:rPr>
              <a:t>to different stakeholders/needs</a:t>
            </a:r>
          </a:p>
          <a:p>
            <a:pPr lvl="1"/>
            <a:r>
              <a:rPr lang="en-US" sz="2000" dirty="0">
                <a:latin typeface="Proxima Nova" panose="02000506030000020004" pitchFamily="2" charset="0"/>
              </a:rPr>
              <a:t>Improving the </a:t>
            </a:r>
            <a:r>
              <a:rPr lang="en-US" sz="2000" b="1" dirty="0">
                <a:latin typeface="Proxima Nova" panose="02000506030000020004" pitchFamily="2" charset="0"/>
              </a:rPr>
              <a:t>usability</a:t>
            </a:r>
            <a:r>
              <a:rPr lang="en-US" sz="2000" dirty="0">
                <a:latin typeface="Proxima Nova" panose="02000506030000020004" pitchFamily="2" charset="0"/>
              </a:rPr>
              <a:t> of large ensembles in planning for the future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Framework is demonstrated on a water resources system: </a:t>
            </a:r>
            <a:r>
              <a:rPr lang="en-US" sz="2000" b="1" dirty="0">
                <a:latin typeface="Proxima Nova" panose="02000506030000020004" pitchFamily="2" charset="0"/>
              </a:rPr>
              <a:t>understanding the impacts of drought extremes in the Upper Colorado River</a:t>
            </a:r>
          </a:p>
          <a:p>
            <a:pPr lvl="1"/>
            <a:endParaRPr lang="en-US" sz="2000" dirty="0">
              <a:latin typeface="Proxima Nova" panose="02000506030000020004" pitchFamily="2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0A8E269-1D7E-54B0-606D-F4494733DFB0}"/>
              </a:ext>
            </a:extLst>
          </p:cNvPr>
          <p:cNvSpPr/>
          <p:nvPr/>
        </p:nvSpPr>
        <p:spPr>
          <a:xfrm rot="16200000">
            <a:off x="8673608" y="2455948"/>
            <a:ext cx="2071751" cy="390970"/>
          </a:xfrm>
          <a:custGeom>
            <a:avLst/>
            <a:gdLst>
              <a:gd name="connsiteX0" fmla="*/ 0 w 3621940"/>
              <a:gd name="connsiteY0" fmla="*/ 0 h 390970"/>
              <a:gd name="connsiteX1" fmla="*/ 3621940 w 3621940"/>
              <a:gd name="connsiteY1" fmla="*/ 0 h 390970"/>
              <a:gd name="connsiteX2" fmla="*/ 3621940 w 3621940"/>
              <a:gd name="connsiteY2" fmla="*/ 390970 h 390970"/>
              <a:gd name="connsiteX3" fmla="*/ 0 w 3621940"/>
              <a:gd name="connsiteY3" fmla="*/ 390970 h 390970"/>
              <a:gd name="connsiteX4" fmla="*/ 0 w 3621940"/>
              <a:gd name="connsiteY4" fmla="*/ 0 h 3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1940" h="390970">
                <a:moveTo>
                  <a:pt x="0" y="0"/>
                </a:moveTo>
                <a:lnTo>
                  <a:pt x="3621940" y="0"/>
                </a:lnTo>
                <a:lnTo>
                  <a:pt x="3621940" y="390970"/>
                </a:lnTo>
                <a:lnTo>
                  <a:pt x="0" y="3909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344814" bIns="-1" numCol="1" spcCol="1270" anchor="b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Proxima Nova" panose="02000506030000020004" pitchFamily="2" charset="0"/>
              </a:rPr>
              <a:t>Resilient Responses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DB03C31-6744-A395-05CF-E6220BE5D0FD}"/>
              </a:ext>
            </a:extLst>
          </p:cNvPr>
          <p:cNvSpPr/>
          <p:nvPr/>
        </p:nvSpPr>
        <p:spPr>
          <a:xfrm>
            <a:off x="9904970" y="1615557"/>
            <a:ext cx="2126875" cy="2192672"/>
          </a:xfrm>
          <a:custGeom>
            <a:avLst/>
            <a:gdLst>
              <a:gd name="connsiteX0" fmla="*/ 0 w 1947447"/>
              <a:gd name="connsiteY0" fmla="*/ 0 h 3621940"/>
              <a:gd name="connsiteX1" fmla="*/ 1947447 w 1947447"/>
              <a:gd name="connsiteY1" fmla="*/ 0 h 3621940"/>
              <a:gd name="connsiteX2" fmla="*/ 1947447 w 1947447"/>
              <a:gd name="connsiteY2" fmla="*/ 3621940 h 3621940"/>
              <a:gd name="connsiteX3" fmla="*/ 0 w 1947447"/>
              <a:gd name="connsiteY3" fmla="*/ 3621940 h 3621940"/>
              <a:gd name="connsiteX4" fmla="*/ 0 w 1947447"/>
              <a:gd name="connsiteY4" fmla="*/ 0 h 362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447" h="3621940">
                <a:moveTo>
                  <a:pt x="0" y="0"/>
                </a:moveTo>
                <a:lnTo>
                  <a:pt x="1947447" y="0"/>
                </a:lnTo>
                <a:lnTo>
                  <a:pt x="1947447" y="3621940"/>
                </a:lnTo>
                <a:lnTo>
                  <a:pt x="0" y="36219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44814" rIns="91440" bIns="163576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i="1" dirty="0">
                <a:latin typeface="Proxima Nova Light" panose="02000506030000020004" pitchFamily="2" charset="0"/>
              </a:rPr>
              <a:t>How can we advance the richness and relevance of scenarios used to understand </a:t>
            </a:r>
            <a:r>
              <a:rPr lang="en-US" sz="1600" b="1" dirty="0">
                <a:latin typeface="Proxima Nova" panose="02000506030000020004" pitchFamily="2" charset="0"/>
              </a:rPr>
              <a:t>consequential drivers of resilience</a:t>
            </a:r>
            <a:r>
              <a:rPr lang="en-US" sz="1600" i="1" dirty="0">
                <a:latin typeface="Proxima Nova Light" panose="02000506030000020004" pitchFamily="2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5F88A1-0A94-A8B5-7400-2B7D343B909F}"/>
              </a:ext>
            </a:extLst>
          </p:cNvPr>
          <p:cNvSpPr/>
          <p:nvPr/>
        </p:nvSpPr>
        <p:spPr>
          <a:xfrm>
            <a:off x="9779861" y="1365337"/>
            <a:ext cx="516079" cy="5160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Proxima Nova" panose="02000506030000020004" pitchFamily="2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AA05A5-0872-15F3-327D-054426A290EF}"/>
              </a:ext>
            </a:extLst>
          </p:cNvPr>
          <p:cNvSpPr/>
          <p:nvPr/>
        </p:nvSpPr>
        <p:spPr>
          <a:xfrm>
            <a:off x="4647008" y="4322933"/>
            <a:ext cx="291640" cy="29164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Proxima Nova" panose="02000506030000020004" pitchFamily="2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B567C1-E3E7-1C1A-5292-C9A8CB1A8446}"/>
              </a:ext>
            </a:extLst>
          </p:cNvPr>
          <p:cNvSpPr/>
          <p:nvPr/>
        </p:nvSpPr>
        <p:spPr>
          <a:xfrm>
            <a:off x="4988314" y="4322933"/>
            <a:ext cx="291640" cy="2916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Proxima Nova" panose="02000506030000020004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25E62A-B19C-4123-3403-82D9E74E2884}"/>
              </a:ext>
            </a:extLst>
          </p:cNvPr>
          <p:cNvSpPr/>
          <p:nvPr/>
        </p:nvSpPr>
        <p:spPr>
          <a:xfrm>
            <a:off x="5044301" y="3541489"/>
            <a:ext cx="291640" cy="291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Proxima Nova" panose="02000506030000020004" pitchFamily="2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FC965E-A2A5-6E08-66B1-195E419E482E}"/>
              </a:ext>
            </a:extLst>
          </p:cNvPr>
          <p:cNvSpPr/>
          <p:nvPr/>
        </p:nvSpPr>
        <p:spPr>
          <a:xfrm>
            <a:off x="5373727" y="3541489"/>
            <a:ext cx="291640" cy="2916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Proxima Nova" panose="02000506030000020004" pitchFamily="2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983ABC-6E61-353C-EA1E-A5F287245E4A}"/>
              </a:ext>
            </a:extLst>
          </p:cNvPr>
          <p:cNvSpPr/>
          <p:nvPr/>
        </p:nvSpPr>
        <p:spPr>
          <a:xfrm>
            <a:off x="3659540" y="5075372"/>
            <a:ext cx="291640" cy="29164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Proxima Nova" panose="02000506030000020004" pitchFamily="2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60BA6E-FA92-4EB1-6400-7CF6BB9D9B4B}"/>
              </a:ext>
            </a:extLst>
          </p:cNvPr>
          <p:cNvSpPr/>
          <p:nvPr/>
        </p:nvSpPr>
        <p:spPr>
          <a:xfrm>
            <a:off x="3997626" y="5075537"/>
            <a:ext cx="291640" cy="2916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Proxima Nova" panose="02000506030000020004" pitchFamily="2" charset="0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280295-753D-D861-2211-67B8A818A545}"/>
              </a:ext>
            </a:extLst>
          </p:cNvPr>
          <p:cNvSpPr/>
          <p:nvPr/>
        </p:nvSpPr>
        <p:spPr>
          <a:xfrm>
            <a:off x="5335177" y="4323098"/>
            <a:ext cx="291640" cy="291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Proxima Nova" panose="0200050603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207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 animBg="1"/>
      <p:bldP spid="12" grpId="0" animBg="1"/>
      <p:bldP spid="16" grpId="0"/>
      <p:bldP spid="17" grpId="0" animBg="1"/>
      <p:bldP spid="18" grpId="0" animBg="1"/>
      <p:bldP spid="6" grpId="0" build="p"/>
      <p:bldP spid="19" grpId="0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E51814-FB59-E35D-B369-DFBEB8DD8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20</a:t>
            </a:fld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1AC8A40-9348-751C-1719-AEBB45CE1795}"/>
              </a:ext>
            </a:extLst>
          </p:cNvPr>
          <p:cNvSpPr txBox="1">
            <a:spLocks/>
          </p:cNvSpPr>
          <p:nvPr/>
        </p:nvSpPr>
        <p:spPr>
          <a:xfrm>
            <a:off x="6782041" y="5401214"/>
            <a:ext cx="5256480" cy="1648087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Light" panose="02000506030000020004" pitchFamily="2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Light" panose="02000506030000020004" pitchFamily="2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Light" panose="02000506030000020004" pitchFamily="2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Light" panose="02000506030000020004" pitchFamily="2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Light" panose="02000506030000020004" pitchFamily="2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Proxima Nova" panose="02000506030000020004" pitchFamily="2" charset="0"/>
              </a:rPr>
              <a:t>https://</a:t>
            </a:r>
            <a:r>
              <a:rPr lang="en-US" sz="2400" b="1" dirty="0" err="1">
                <a:latin typeface="Proxima Nova" panose="02000506030000020004" pitchFamily="2" charset="0"/>
              </a:rPr>
              <a:t>www.hadjimichaelgroup.info</a:t>
            </a:r>
            <a:r>
              <a:rPr lang="en-US" sz="2400" b="1" dirty="0">
                <a:latin typeface="Proxima Nova" panose="02000506030000020004" pitchFamily="2" charset="0"/>
              </a:rPr>
              <a:t>/</a:t>
            </a:r>
          </a:p>
          <a:p>
            <a:pPr marL="0" indent="0">
              <a:buNone/>
            </a:pPr>
            <a:r>
              <a:rPr lang="en-US" sz="2400" b="1" dirty="0" err="1">
                <a:latin typeface="Proxima Nova" panose="02000506030000020004" pitchFamily="2" charset="0"/>
              </a:rPr>
              <a:t>hadjimichael@psu.edu</a:t>
            </a:r>
            <a:endParaRPr lang="en-US" sz="2400" b="1" dirty="0">
              <a:latin typeface="Proxima Nova" panose="02000506030000020004" pitchFamily="2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E5EB5-BA4E-7BB7-F6CD-2E638C2FED01}"/>
              </a:ext>
            </a:extLst>
          </p:cNvPr>
          <p:cNvSpPr txBox="1">
            <a:spLocks/>
          </p:cNvSpPr>
          <p:nvPr/>
        </p:nvSpPr>
        <p:spPr>
          <a:xfrm>
            <a:off x="312136" y="2483729"/>
            <a:ext cx="2304148" cy="175788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defTabSz="457200">
              <a:lnSpc>
                <a:spcPct val="85000"/>
              </a:lnSpc>
              <a:spcBef>
                <a:spcPct val="0"/>
              </a:spcBef>
              <a:buNone/>
              <a:defRPr lang="en-US" sz="3600" b="1" i="0" cap="none" spc="0">
                <a:solidFill>
                  <a:srgbClr val="2B809E"/>
                </a:solidFill>
                <a:latin typeface="Proxima Nova Extrabold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b="0" dirty="0">
                <a:latin typeface="Proxima Nova" panose="02000506030000020004" pitchFamily="2" charset="0"/>
              </a:rPr>
              <a:t>To access these slides:</a:t>
            </a:r>
          </a:p>
        </p:txBody>
      </p:sp>
      <p:pic>
        <p:nvPicPr>
          <p:cNvPr id="6" name="Graphic 5" descr="Envelope with solid fill">
            <a:extLst>
              <a:ext uri="{FF2B5EF4-FFF2-40B4-BE49-F238E27FC236}">
                <a16:creationId xmlns:a16="http://schemas.microsoft.com/office/drawing/2014/main" id="{4689E491-34D3-0114-F51B-AB7EF293B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730" y="5970116"/>
            <a:ext cx="457200" cy="457200"/>
          </a:xfrm>
          <a:prstGeom prst="rect">
            <a:avLst/>
          </a:prstGeom>
        </p:spPr>
      </p:pic>
      <p:pic>
        <p:nvPicPr>
          <p:cNvPr id="7" name="Graphic 6" descr="Web design with solid fill">
            <a:extLst>
              <a:ext uri="{FF2B5EF4-FFF2-40B4-BE49-F238E27FC236}">
                <a16:creationId xmlns:a16="http://schemas.microsoft.com/office/drawing/2014/main" id="{D690B377-6A69-59A4-F729-A7263886A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9730" y="5495714"/>
            <a:ext cx="457200" cy="457200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2419728-A2FA-B77D-52A2-F5238CA0D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22" y="4145528"/>
            <a:ext cx="2291861" cy="2291861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59168060-0863-F6E1-C5BE-6B236F1B996E}"/>
              </a:ext>
            </a:extLst>
          </p:cNvPr>
          <p:cNvSpPr txBox="1">
            <a:spLocks/>
          </p:cNvSpPr>
          <p:nvPr/>
        </p:nvSpPr>
        <p:spPr>
          <a:xfrm>
            <a:off x="6096000" y="4574587"/>
            <a:ext cx="4019103" cy="9227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defTabSz="457200">
              <a:lnSpc>
                <a:spcPct val="85000"/>
              </a:lnSpc>
              <a:spcBef>
                <a:spcPct val="0"/>
              </a:spcBef>
              <a:buNone/>
              <a:defRPr lang="en-US" sz="3600" b="1" i="0" cap="none" spc="0">
                <a:solidFill>
                  <a:srgbClr val="2B809E"/>
                </a:solidFill>
                <a:latin typeface="Proxima Nova Extrabold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b="0" dirty="0">
                <a:latin typeface="Proxima Nova" panose="02000506030000020004" pitchFamily="2" charset="0"/>
              </a:rPr>
              <a:t>To contact me: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860AFAB-F7BF-85EB-9BD7-C8AD3217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634A8B75-0AFC-9303-6790-8227D7D5C465}"/>
              </a:ext>
            </a:extLst>
          </p:cNvPr>
          <p:cNvSpPr txBox="1">
            <a:spLocks/>
          </p:cNvSpPr>
          <p:nvPr/>
        </p:nvSpPr>
        <p:spPr>
          <a:xfrm>
            <a:off x="6096000" y="2710834"/>
            <a:ext cx="4926905" cy="16617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defTabSz="457200">
              <a:lnSpc>
                <a:spcPct val="85000"/>
              </a:lnSpc>
              <a:spcBef>
                <a:spcPct val="0"/>
              </a:spcBef>
              <a:buNone/>
              <a:defRPr lang="en-US" sz="3600" b="1" i="0" cap="none" spc="0">
                <a:solidFill>
                  <a:srgbClr val="2B809E"/>
                </a:solidFill>
                <a:latin typeface="Proxima Nova Extrabold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b="0" dirty="0">
                <a:latin typeface="Proxima Nova" panose="02000506030000020004" pitchFamily="2" charset="0"/>
              </a:rPr>
              <a:t>Come to my poster board on Wednesday: #35</a:t>
            </a:r>
          </a:p>
        </p:txBody>
      </p:sp>
    </p:spTree>
    <p:extLst>
      <p:ext uri="{BB962C8B-B14F-4D97-AF65-F5344CB8AC3E}">
        <p14:creationId xmlns:p14="http://schemas.microsoft.com/office/powerpoint/2010/main" val="32880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Picture 1795">
            <a:extLst>
              <a:ext uri="{FF2B5EF4-FFF2-40B4-BE49-F238E27FC236}">
                <a16:creationId xmlns:a16="http://schemas.microsoft.com/office/drawing/2014/main" id="{3D9DFBC5-7ABB-879D-DD7F-70756747A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FRamework</a:t>
            </a:r>
            <a:r>
              <a:rPr lang="en-US" dirty="0"/>
              <a:t> for Narrative Storylines and Impact Classification (FRNSIC)</a:t>
            </a:r>
          </a:p>
        </p:txBody>
      </p:sp>
      <p:grpSp>
        <p:nvGrpSpPr>
          <p:cNvPr id="1764" name="Graphic 1762">
            <a:extLst>
              <a:ext uri="{FF2B5EF4-FFF2-40B4-BE49-F238E27FC236}">
                <a16:creationId xmlns:a16="http://schemas.microsoft.com/office/drawing/2014/main" id="{47E18ECD-A5A0-E8A4-247C-3331567179DA}"/>
              </a:ext>
            </a:extLst>
          </p:cNvPr>
          <p:cNvGrpSpPr/>
          <p:nvPr/>
        </p:nvGrpSpPr>
        <p:grpSpPr>
          <a:xfrm>
            <a:off x="3563333" y="1465992"/>
            <a:ext cx="6237160" cy="5000231"/>
            <a:chOff x="1960858" y="0"/>
            <a:chExt cx="7804081" cy="6256406"/>
          </a:xfrm>
        </p:grpSpPr>
        <p:sp>
          <p:nvSpPr>
            <p:cNvPr id="1765" name="Freeform 1764">
              <a:extLst>
                <a:ext uri="{FF2B5EF4-FFF2-40B4-BE49-F238E27FC236}">
                  <a16:creationId xmlns:a16="http://schemas.microsoft.com/office/drawing/2014/main" id="{024C0D42-4601-E6F8-546D-1F20D364C90A}"/>
                </a:ext>
              </a:extLst>
            </p:cNvPr>
            <p:cNvSpPr/>
            <p:nvPr/>
          </p:nvSpPr>
          <p:spPr>
            <a:xfrm rot="2072400">
              <a:off x="7495944" y="4967761"/>
              <a:ext cx="816261" cy="190967"/>
            </a:xfrm>
            <a:custGeom>
              <a:avLst/>
              <a:gdLst>
                <a:gd name="connsiteX0" fmla="*/ 720699 w 816261"/>
                <a:gd name="connsiteY0" fmla="*/ 0 h 190967"/>
                <a:gd name="connsiteX1" fmla="*/ 816261 w 816261"/>
                <a:gd name="connsiteY1" fmla="*/ 0 h 190967"/>
                <a:gd name="connsiteX2" fmla="*/ 816261 w 816261"/>
                <a:gd name="connsiteY2" fmla="*/ 190967 h 190967"/>
                <a:gd name="connsiteX3" fmla="*/ 720699 w 816261"/>
                <a:gd name="connsiteY3" fmla="*/ 190967 h 190967"/>
                <a:gd name="connsiteX4" fmla="*/ 95562 w 816261"/>
                <a:gd name="connsiteY4" fmla="*/ 190967 h 190967"/>
                <a:gd name="connsiteX5" fmla="*/ 0 w 816261"/>
                <a:gd name="connsiteY5" fmla="*/ 190967 h 190967"/>
                <a:gd name="connsiteX6" fmla="*/ 0 w 816261"/>
                <a:gd name="connsiteY6" fmla="*/ 0 h 190967"/>
                <a:gd name="connsiteX7" fmla="*/ 95562 w 816261"/>
                <a:gd name="connsiteY7" fmla="*/ 0 h 1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261" h="190967">
                  <a:moveTo>
                    <a:pt x="720699" y="0"/>
                  </a:moveTo>
                  <a:cubicBezTo>
                    <a:pt x="773477" y="0"/>
                    <a:pt x="816261" y="0"/>
                    <a:pt x="816261" y="0"/>
                  </a:cubicBezTo>
                  <a:lnTo>
                    <a:pt x="816261" y="190967"/>
                  </a:lnTo>
                  <a:cubicBezTo>
                    <a:pt x="816261" y="190967"/>
                    <a:pt x="773477" y="190967"/>
                    <a:pt x="720699" y="190967"/>
                  </a:cubicBezTo>
                  <a:lnTo>
                    <a:pt x="95562" y="190967"/>
                  </a:lnTo>
                  <a:cubicBezTo>
                    <a:pt x="42785" y="190967"/>
                    <a:pt x="0" y="190967"/>
                    <a:pt x="0" y="190967"/>
                  </a:cubicBezTo>
                  <a:lnTo>
                    <a:pt x="0" y="0"/>
                  </a:lnTo>
                  <a:cubicBezTo>
                    <a:pt x="0" y="0"/>
                    <a:pt x="42785" y="0"/>
                    <a:pt x="95562" y="0"/>
                  </a:cubicBezTo>
                  <a:close/>
                </a:path>
              </a:pathLst>
            </a:custGeom>
            <a:solidFill>
              <a:srgbClr val="999999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6" name="Freeform 1765">
              <a:extLst>
                <a:ext uri="{FF2B5EF4-FFF2-40B4-BE49-F238E27FC236}">
                  <a16:creationId xmlns:a16="http://schemas.microsoft.com/office/drawing/2014/main" id="{5BAA58DD-DFEF-A76A-2D34-8210CB1CF4D2}"/>
                </a:ext>
              </a:extLst>
            </p:cNvPr>
            <p:cNvSpPr/>
            <p:nvPr/>
          </p:nvSpPr>
          <p:spPr>
            <a:xfrm rot="2072400">
              <a:off x="7923215" y="5428442"/>
              <a:ext cx="1841724" cy="586667"/>
            </a:xfrm>
            <a:custGeom>
              <a:avLst/>
              <a:gdLst>
                <a:gd name="connsiteX0" fmla="*/ 1746162 w 1841724"/>
                <a:gd name="connsiteY0" fmla="*/ 0 h 586667"/>
                <a:gd name="connsiteX1" fmla="*/ 1841724 w 1841724"/>
                <a:gd name="connsiteY1" fmla="*/ 0 h 586667"/>
                <a:gd name="connsiteX2" fmla="*/ 1841724 w 1841724"/>
                <a:gd name="connsiteY2" fmla="*/ 586667 h 586667"/>
                <a:gd name="connsiteX3" fmla="*/ 1746162 w 1841724"/>
                <a:gd name="connsiteY3" fmla="*/ 586667 h 586667"/>
                <a:gd name="connsiteX4" fmla="*/ 95562 w 1841724"/>
                <a:gd name="connsiteY4" fmla="*/ 586667 h 586667"/>
                <a:gd name="connsiteX5" fmla="*/ 0 w 1841724"/>
                <a:gd name="connsiteY5" fmla="*/ 586667 h 586667"/>
                <a:gd name="connsiteX6" fmla="*/ 0 w 1841724"/>
                <a:gd name="connsiteY6" fmla="*/ 0 h 586667"/>
                <a:gd name="connsiteX7" fmla="*/ 95562 w 1841724"/>
                <a:gd name="connsiteY7" fmla="*/ 0 h 58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724" h="586667">
                  <a:moveTo>
                    <a:pt x="1746162" y="0"/>
                  </a:moveTo>
                  <a:cubicBezTo>
                    <a:pt x="1798940" y="0"/>
                    <a:pt x="1841724" y="0"/>
                    <a:pt x="1841724" y="0"/>
                  </a:cubicBezTo>
                  <a:lnTo>
                    <a:pt x="1841724" y="586667"/>
                  </a:lnTo>
                  <a:cubicBezTo>
                    <a:pt x="1841724" y="586667"/>
                    <a:pt x="1798940" y="586667"/>
                    <a:pt x="1746162" y="586667"/>
                  </a:cubicBezTo>
                  <a:lnTo>
                    <a:pt x="95562" y="586667"/>
                  </a:lnTo>
                  <a:cubicBezTo>
                    <a:pt x="42784" y="586667"/>
                    <a:pt x="0" y="586667"/>
                    <a:pt x="0" y="586667"/>
                  </a:cubicBezTo>
                  <a:lnTo>
                    <a:pt x="0" y="0"/>
                  </a:lnTo>
                  <a:cubicBezTo>
                    <a:pt x="0" y="0"/>
                    <a:pt x="42784" y="0"/>
                    <a:pt x="95562" y="0"/>
                  </a:cubicBezTo>
                  <a:close/>
                </a:path>
              </a:pathLst>
            </a:custGeom>
            <a:solidFill>
              <a:srgbClr val="4D4D4D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7" name="Freeform 1766">
              <a:extLst>
                <a:ext uri="{FF2B5EF4-FFF2-40B4-BE49-F238E27FC236}">
                  <a16:creationId xmlns:a16="http://schemas.microsoft.com/office/drawing/2014/main" id="{ADB03904-D521-5D54-1EF4-0247DC6362CC}"/>
                </a:ext>
              </a:extLst>
            </p:cNvPr>
            <p:cNvSpPr/>
            <p:nvPr/>
          </p:nvSpPr>
          <p:spPr>
            <a:xfrm>
              <a:off x="1960863" y="0"/>
              <a:ext cx="3500606" cy="3128044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8" name="Freeform 1767">
              <a:extLst>
                <a:ext uri="{FF2B5EF4-FFF2-40B4-BE49-F238E27FC236}">
                  <a16:creationId xmlns:a16="http://schemas.microsoft.com/office/drawing/2014/main" id="{7B4E1AB7-9B49-2EDC-5111-42751FB7EB39}"/>
                </a:ext>
              </a:extLst>
            </p:cNvPr>
            <p:cNvSpPr/>
            <p:nvPr/>
          </p:nvSpPr>
          <p:spPr>
            <a:xfrm>
              <a:off x="4716242" y="3128044"/>
              <a:ext cx="3505941" cy="3128123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rgbClr val="6A8ACF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9" name="Freeform 1768">
              <a:extLst>
                <a:ext uri="{FF2B5EF4-FFF2-40B4-BE49-F238E27FC236}">
                  <a16:creationId xmlns:a16="http://schemas.microsoft.com/office/drawing/2014/main" id="{E349E0BF-55D9-547F-1B26-50F1D244DDE4}"/>
                </a:ext>
              </a:extLst>
            </p:cNvPr>
            <p:cNvSpPr/>
            <p:nvPr/>
          </p:nvSpPr>
          <p:spPr>
            <a:xfrm>
              <a:off x="1960858" y="2746109"/>
              <a:ext cx="3130546" cy="3510297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rgbClr val="567AC8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70" name="Freeform 1769">
              <a:extLst>
                <a:ext uri="{FF2B5EF4-FFF2-40B4-BE49-F238E27FC236}">
                  <a16:creationId xmlns:a16="http://schemas.microsoft.com/office/drawing/2014/main" id="{D3ECDD22-8BED-EA37-E866-8DF36E0D4E72}"/>
                </a:ext>
              </a:extLst>
            </p:cNvPr>
            <p:cNvSpPr/>
            <p:nvPr/>
          </p:nvSpPr>
          <p:spPr>
            <a:xfrm>
              <a:off x="5091483" y="0"/>
              <a:ext cx="3130700" cy="348173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rgbClr val="7F9AD5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1797" name="TextBox 1796">
            <a:extLst>
              <a:ext uri="{FF2B5EF4-FFF2-40B4-BE49-F238E27FC236}">
                <a16:creationId xmlns:a16="http://schemas.microsoft.com/office/drawing/2014/main" id="{215F2876-6A66-3B8A-F50E-D2A521F036F5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7384C-3D8B-BBCD-2E7B-A2FFD56A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78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DDAD57-4555-34A8-053A-829B4316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B1810-8952-7975-583B-AA01554C6278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FRamework</a:t>
            </a:r>
            <a:r>
              <a:rPr lang="en-US" dirty="0"/>
              <a:t> for Narrative Storylines and Impact Classification (FRNSIC)</a:t>
            </a:r>
          </a:p>
        </p:txBody>
      </p:sp>
      <p:sp>
        <p:nvSpPr>
          <p:cNvPr id="1765" name="Freeform 1764">
            <a:extLst>
              <a:ext uri="{FF2B5EF4-FFF2-40B4-BE49-F238E27FC236}">
                <a16:creationId xmlns:a16="http://schemas.microsoft.com/office/drawing/2014/main" id="{024C0D42-4601-E6F8-546D-1F20D364C90A}"/>
              </a:ext>
            </a:extLst>
          </p:cNvPr>
          <p:cNvSpPr/>
          <p:nvPr/>
        </p:nvSpPr>
        <p:spPr>
          <a:xfrm rot="2072400">
            <a:off x="7987072" y="5436315"/>
            <a:ext cx="652370" cy="152624"/>
          </a:xfrm>
          <a:custGeom>
            <a:avLst/>
            <a:gdLst>
              <a:gd name="connsiteX0" fmla="*/ 720699 w 816261"/>
              <a:gd name="connsiteY0" fmla="*/ 0 h 190967"/>
              <a:gd name="connsiteX1" fmla="*/ 816261 w 816261"/>
              <a:gd name="connsiteY1" fmla="*/ 0 h 190967"/>
              <a:gd name="connsiteX2" fmla="*/ 816261 w 816261"/>
              <a:gd name="connsiteY2" fmla="*/ 190967 h 190967"/>
              <a:gd name="connsiteX3" fmla="*/ 720699 w 816261"/>
              <a:gd name="connsiteY3" fmla="*/ 190967 h 190967"/>
              <a:gd name="connsiteX4" fmla="*/ 95562 w 816261"/>
              <a:gd name="connsiteY4" fmla="*/ 190967 h 190967"/>
              <a:gd name="connsiteX5" fmla="*/ 0 w 816261"/>
              <a:gd name="connsiteY5" fmla="*/ 190967 h 190967"/>
              <a:gd name="connsiteX6" fmla="*/ 0 w 816261"/>
              <a:gd name="connsiteY6" fmla="*/ 0 h 190967"/>
              <a:gd name="connsiteX7" fmla="*/ 95562 w 816261"/>
              <a:gd name="connsiteY7" fmla="*/ 0 h 1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61" h="190967">
                <a:moveTo>
                  <a:pt x="720699" y="0"/>
                </a:moveTo>
                <a:cubicBezTo>
                  <a:pt x="773477" y="0"/>
                  <a:pt x="816261" y="0"/>
                  <a:pt x="816261" y="0"/>
                </a:cubicBezTo>
                <a:lnTo>
                  <a:pt x="816261" y="190967"/>
                </a:lnTo>
                <a:cubicBezTo>
                  <a:pt x="816261" y="190967"/>
                  <a:pt x="773477" y="190967"/>
                  <a:pt x="720699" y="190967"/>
                </a:cubicBezTo>
                <a:lnTo>
                  <a:pt x="95562" y="190967"/>
                </a:lnTo>
                <a:cubicBezTo>
                  <a:pt x="42785" y="190967"/>
                  <a:pt x="0" y="190967"/>
                  <a:pt x="0" y="190967"/>
                </a:cubicBezTo>
                <a:lnTo>
                  <a:pt x="0" y="0"/>
                </a:lnTo>
                <a:cubicBezTo>
                  <a:pt x="0" y="0"/>
                  <a:pt x="42785" y="0"/>
                  <a:pt x="95562" y="0"/>
                </a:cubicBezTo>
                <a:close/>
              </a:path>
            </a:pathLst>
          </a:custGeom>
          <a:solidFill>
            <a:srgbClr val="999999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6" name="Freeform 1765">
            <a:extLst>
              <a:ext uri="{FF2B5EF4-FFF2-40B4-BE49-F238E27FC236}">
                <a16:creationId xmlns:a16="http://schemas.microsoft.com/office/drawing/2014/main" id="{5BAA58DD-DFEF-A76A-2D34-8210CB1CF4D2}"/>
              </a:ext>
            </a:extLst>
          </p:cNvPr>
          <p:cNvSpPr/>
          <p:nvPr/>
        </p:nvSpPr>
        <p:spPr>
          <a:xfrm rot="2072400">
            <a:off x="8328554" y="5804499"/>
            <a:ext cx="1471938" cy="468875"/>
          </a:xfrm>
          <a:custGeom>
            <a:avLst/>
            <a:gdLst>
              <a:gd name="connsiteX0" fmla="*/ 1746162 w 1841724"/>
              <a:gd name="connsiteY0" fmla="*/ 0 h 586667"/>
              <a:gd name="connsiteX1" fmla="*/ 1841724 w 1841724"/>
              <a:gd name="connsiteY1" fmla="*/ 0 h 586667"/>
              <a:gd name="connsiteX2" fmla="*/ 1841724 w 1841724"/>
              <a:gd name="connsiteY2" fmla="*/ 586667 h 586667"/>
              <a:gd name="connsiteX3" fmla="*/ 1746162 w 1841724"/>
              <a:gd name="connsiteY3" fmla="*/ 586667 h 586667"/>
              <a:gd name="connsiteX4" fmla="*/ 95562 w 1841724"/>
              <a:gd name="connsiteY4" fmla="*/ 586667 h 586667"/>
              <a:gd name="connsiteX5" fmla="*/ 0 w 1841724"/>
              <a:gd name="connsiteY5" fmla="*/ 586667 h 586667"/>
              <a:gd name="connsiteX6" fmla="*/ 0 w 1841724"/>
              <a:gd name="connsiteY6" fmla="*/ 0 h 586667"/>
              <a:gd name="connsiteX7" fmla="*/ 95562 w 1841724"/>
              <a:gd name="connsiteY7" fmla="*/ 0 h 58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1724" h="586667">
                <a:moveTo>
                  <a:pt x="1746162" y="0"/>
                </a:moveTo>
                <a:cubicBezTo>
                  <a:pt x="1798940" y="0"/>
                  <a:pt x="1841724" y="0"/>
                  <a:pt x="1841724" y="0"/>
                </a:cubicBezTo>
                <a:lnTo>
                  <a:pt x="1841724" y="586667"/>
                </a:lnTo>
                <a:cubicBezTo>
                  <a:pt x="1841724" y="586667"/>
                  <a:pt x="1798940" y="586667"/>
                  <a:pt x="1746162" y="586667"/>
                </a:cubicBezTo>
                <a:lnTo>
                  <a:pt x="95562" y="586667"/>
                </a:lnTo>
                <a:cubicBezTo>
                  <a:pt x="42784" y="586667"/>
                  <a:pt x="0" y="586667"/>
                  <a:pt x="0" y="586667"/>
                </a:cubicBezTo>
                <a:lnTo>
                  <a:pt x="0" y="0"/>
                </a:lnTo>
                <a:cubicBezTo>
                  <a:pt x="0" y="0"/>
                  <a:pt x="42784" y="0"/>
                  <a:pt x="95562" y="0"/>
                </a:cubicBezTo>
                <a:close/>
              </a:path>
            </a:pathLst>
          </a:custGeom>
          <a:solidFill>
            <a:srgbClr val="4D4D4D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8" name="Freeform 1767">
            <a:extLst>
              <a:ext uri="{FF2B5EF4-FFF2-40B4-BE49-F238E27FC236}">
                <a16:creationId xmlns:a16="http://schemas.microsoft.com/office/drawing/2014/main" id="{7B4E1AB7-9B49-2EDC-5111-42751FB7EB39}"/>
              </a:ext>
            </a:extLst>
          </p:cNvPr>
          <p:cNvSpPr/>
          <p:nvPr/>
        </p:nvSpPr>
        <p:spPr>
          <a:xfrm>
            <a:off x="5765485" y="3965980"/>
            <a:ext cx="2802010" cy="2500051"/>
          </a:xfrm>
          <a:custGeom>
            <a:avLst/>
            <a:gdLst>
              <a:gd name="connsiteX0" fmla="*/ 3505942 w 3505941"/>
              <a:gd name="connsiteY0" fmla="*/ 0 h 3128123"/>
              <a:gd name="connsiteX1" fmla="*/ 375241 w 3505941"/>
              <a:gd name="connsiteY1" fmla="*/ 3128124 h 3128123"/>
              <a:gd name="connsiteX2" fmla="*/ 375241 w 3505941"/>
              <a:gd name="connsiteY2" fmla="*/ 2903340 h 3128123"/>
              <a:gd name="connsiteX3" fmla="*/ 0 w 3505941"/>
              <a:gd name="connsiteY3" fmla="*/ 2528168 h 3128123"/>
              <a:gd name="connsiteX4" fmla="*/ 375560 w 3505941"/>
              <a:gd name="connsiteY4" fmla="*/ 2153156 h 3128123"/>
              <a:gd name="connsiteX5" fmla="*/ 375560 w 3505941"/>
              <a:gd name="connsiteY5" fmla="*/ 1097585 h 3128123"/>
              <a:gd name="connsiteX6" fmla="*/ 375560 w 3505941"/>
              <a:gd name="connsiteY6" fmla="*/ 1097585 h 3128123"/>
              <a:gd name="connsiteX7" fmla="*/ 1473730 w 3505941"/>
              <a:gd name="connsiteY7" fmla="*/ 80 h 3128123"/>
              <a:gd name="connsiteX8" fmla="*/ 2492583 w 3505941"/>
              <a:gd name="connsiteY8" fmla="*/ 80 h 3128123"/>
              <a:gd name="connsiteX9" fmla="*/ 2846243 w 3505941"/>
              <a:gd name="connsiteY9" fmla="*/ 353767 h 3128123"/>
              <a:gd name="connsiteX10" fmla="*/ 3199983 w 3505941"/>
              <a:gd name="connsiteY10" fmla="*/ 80 h 312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941" h="3128123">
                <a:moveTo>
                  <a:pt x="3505942" y="0"/>
                </a:moveTo>
                <a:cubicBezTo>
                  <a:pt x="3505942" y="1727617"/>
                  <a:pt x="2104361" y="3128124"/>
                  <a:pt x="375241" y="3128124"/>
                </a:cubicBezTo>
                <a:lnTo>
                  <a:pt x="375241" y="2903340"/>
                </a:lnTo>
                <a:lnTo>
                  <a:pt x="0" y="2528168"/>
                </a:lnTo>
                <a:lnTo>
                  <a:pt x="375560" y="2153156"/>
                </a:lnTo>
                <a:lnTo>
                  <a:pt x="375560" y="1097585"/>
                </a:lnTo>
                <a:lnTo>
                  <a:pt x="375560" y="1097585"/>
                </a:lnTo>
                <a:cubicBezTo>
                  <a:pt x="982083" y="1097409"/>
                  <a:pt x="1473686" y="606103"/>
                  <a:pt x="1473730" y="80"/>
                </a:cubicBezTo>
                <a:lnTo>
                  <a:pt x="2492583" y="80"/>
                </a:lnTo>
                <a:lnTo>
                  <a:pt x="2846243" y="353767"/>
                </a:lnTo>
                <a:lnTo>
                  <a:pt x="3199983" y="80"/>
                </a:lnTo>
                <a:close/>
              </a:path>
            </a:pathLst>
          </a:custGeom>
          <a:solidFill>
            <a:srgbClr val="6A8ACF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9" name="Freeform 1768">
            <a:extLst>
              <a:ext uri="{FF2B5EF4-FFF2-40B4-BE49-F238E27FC236}">
                <a16:creationId xmlns:a16="http://schemas.microsoft.com/office/drawing/2014/main" id="{E349E0BF-55D9-547F-1B26-50F1D244DDE4}"/>
              </a:ext>
            </a:extLst>
          </p:cNvPr>
          <p:cNvSpPr/>
          <p:nvPr/>
        </p:nvSpPr>
        <p:spPr>
          <a:xfrm>
            <a:off x="3563333" y="3660731"/>
            <a:ext cx="2501988" cy="2805492"/>
          </a:xfrm>
          <a:custGeom>
            <a:avLst/>
            <a:gdLst>
              <a:gd name="connsiteX0" fmla="*/ 3130546 w 3130546"/>
              <a:gd name="connsiteY0" fmla="*/ 2535091 h 3510297"/>
              <a:gd name="connsiteX1" fmla="*/ 2755384 w 3130546"/>
              <a:gd name="connsiteY1" fmla="*/ 2910103 h 3510297"/>
              <a:gd name="connsiteX2" fmla="*/ 3130546 w 3130546"/>
              <a:gd name="connsiteY2" fmla="*/ 3285274 h 3510297"/>
              <a:gd name="connsiteX3" fmla="*/ 3130546 w 3130546"/>
              <a:gd name="connsiteY3" fmla="*/ 3510297 h 3510297"/>
              <a:gd name="connsiteX4" fmla="*/ 615346 w 3130546"/>
              <a:gd name="connsiteY4" fmla="*/ 2245139 h 3510297"/>
              <a:gd name="connsiteX5" fmla="*/ 544312 w 3130546"/>
              <a:gd name="connsiteY5" fmla="*/ 2147348 h 3510297"/>
              <a:gd name="connsiteX6" fmla="*/ 452731 w 3130546"/>
              <a:gd name="connsiteY6" fmla="*/ 2003645 h 3510297"/>
              <a:gd name="connsiteX7" fmla="*/ 5 w 3130546"/>
              <a:gd name="connsiteY7" fmla="*/ 381935 h 3510297"/>
              <a:gd name="connsiteX8" fmla="*/ 187864 w 3130546"/>
              <a:gd name="connsiteY8" fmla="*/ 381935 h 3510297"/>
              <a:gd name="connsiteX9" fmla="*/ 569477 w 3130546"/>
              <a:gd name="connsiteY9" fmla="*/ 0 h 3510297"/>
              <a:gd name="connsiteX10" fmla="*/ 951168 w 3130546"/>
              <a:gd name="connsiteY10" fmla="*/ 381935 h 3510297"/>
              <a:gd name="connsiteX11" fmla="*/ 2032217 w 3130546"/>
              <a:gd name="connsiteY11" fmla="*/ 381935 h 3510297"/>
              <a:gd name="connsiteX12" fmla="*/ 3130546 w 3130546"/>
              <a:gd name="connsiteY12" fmla="*/ 1479519 h 351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0546" h="3510297">
                <a:moveTo>
                  <a:pt x="3130546" y="2535091"/>
                </a:moveTo>
                <a:lnTo>
                  <a:pt x="2755384" y="2910103"/>
                </a:lnTo>
                <a:lnTo>
                  <a:pt x="3130546" y="3285274"/>
                </a:lnTo>
                <a:lnTo>
                  <a:pt x="3130546" y="3510297"/>
                </a:lnTo>
                <a:cubicBezTo>
                  <a:pt x="2100066" y="3510297"/>
                  <a:pt x="1185774" y="3012748"/>
                  <a:pt x="615346" y="2245139"/>
                </a:cubicBezTo>
                <a:lnTo>
                  <a:pt x="544312" y="2147348"/>
                </a:lnTo>
                <a:lnTo>
                  <a:pt x="452731" y="2003645"/>
                </a:lnTo>
                <a:cubicBezTo>
                  <a:pt x="155633" y="1514874"/>
                  <a:pt x="-1003" y="953789"/>
                  <a:pt x="5" y="381935"/>
                </a:cubicBezTo>
                <a:lnTo>
                  <a:pt x="187864" y="381935"/>
                </a:lnTo>
                <a:lnTo>
                  <a:pt x="569477" y="0"/>
                </a:lnTo>
                <a:lnTo>
                  <a:pt x="951168" y="381935"/>
                </a:lnTo>
                <a:lnTo>
                  <a:pt x="2032217" y="381935"/>
                </a:lnTo>
                <a:cubicBezTo>
                  <a:pt x="2032173" y="988070"/>
                  <a:pt x="2523912" y="1479475"/>
                  <a:pt x="3130546" y="1479519"/>
                </a:cubicBezTo>
                <a:close/>
              </a:path>
            </a:pathLst>
          </a:custGeom>
          <a:solidFill>
            <a:srgbClr val="567AC8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0" name="Freeform 1769">
            <a:extLst>
              <a:ext uri="{FF2B5EF4-FFF2-40B4-BE49-F238E27FC236}">
                <a16:creationId xmlns:a16="http://schemas.microsoft.com/office/drawing/2014/main" id="{D3ECDD22-8BED-EA37-E866-8DF36E0D4E72}"/>
              </a:ext>
            </a:extLst>
          </p:cNvPr>
          <p:cNvSpPr/>
          <p:nvPr/>
        </p:nvSpPr>
        <p:spPr>
          <a:xfrm>
            <a:off x="6065384" y="1465992"/>
            <a:ext cx="2502111" cy="2782661"/>
          </a:xfrm>
          <a:custGeom>
            <a:avLst/>
            <a:gdLst>
              <a:gd name="connsiteX0" fmla="*/ 3130701 w 3130700"/>
              <a:gd name="connsiteY0" fmla="*/ 3128044 h 3481731"/>
              <a:gd name="connsiteX1" fmla="*/ 2824742 w 3130700"/>
              <a:gd name="connsiteY1" fmla="*/ 3128044 h 3481731"/>
              <a:gd name="connsiteX2" fmla="*/ 2471002 w 3130700"/>
              <a:gd name="connsiteY2" fmla="*/ 3481732 h 3481731"/>
              <a:gd name="connsiteX3" fmla="*/ 2117342 w 3130700"/>
              <a:gd name="connsiteY3" fmla="*/ 3128044 h 3481731"/>
              <a:gd name="connsiteX4" fmla="*/ 1098489 w 3130700"/>
              <a:gd name="connsiteY4" fmla="*/ 3128044 h 3481731"/>
              <a:gd name="connsiteX5" fmla="*/ 80 w 3130700"/>
              <a:gd name="connsiteY5" fmla="*/ 2030619 h 3481731"/>
              <a:gd name="connsiteX6" fmla="*/ 80 w 3130700"/>
              <a:gd name="connsiteY6" fmla="*/ 2030619 h 3481731"/>
              <a:gd name="connsiteX7" fmla="*/ 80 w 3130700"/>
              <a:gd name="connsiteY7" fmla="*/ 969398 h 3481731"/>
              <a:gd name="connsiteX8" fmla="*/ 370065 w 3130700"/>
              <a:gd name="connsiteY8" fmla="*/ 600035 h 3481731"/>
              <a:gd name="connsiteX9" fmla="*/ 0 w 3130700"/>
              <a:gd name="connsiteY9" fmla="*/ 230752 h 3481731"/>
              <a:gd name="connsiteX10" fmla="*/ 0 w 3130700"/>
              <a:gd name="connsiteY10" fmla="*/ 0 h 3481731"/>
              <a:gd name="connsiteX11" fmla="*/ 3130701 w 3130700"/>
              <a:gd name="connsiteY11" fmla="*/ 3128044 h 348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0700" h="3481731">
                <a:moveTo>
                  <a:pt x="3130701" y="3128044"/>
                </a:moveTo>
                <a:lnTo>
                  <a:pt x="2824742" y="3128044"/>
                </a:lnTo>
                <a:lnTo>
                  <a:pt x="2471002" y="3481732"/>
                </a:lnTo>
                <a:lnTo>
                  <a:pt x="2117342" y="3128044"/>
                </a:lnTo>
                <a:lnTo>
                  <a:pt x="1098489" y="3128044"/>
                </a:lnTo>
                <a:cubicBezTo>
                  <a:pt x="1098445" y="2521940"/>
                  <a:pt x="606683" y="2030619"/>
                  <a:pt x="80" y="2030619"/>
                </a:cubicBezTo>
                <a:lnTo>
                  <a:pt x="80" y="2030619"/>
                </a:lnTo>
                <a:lnTo>
                  <a:pt x="80" y="969398"/>
                </a:lnTo>
                <a:lnTo>
                  <a:pt x="370065" y="600035"/>
                </a:lnTo>
                <a:lnTo>
                  <a:pt x="0" y="230752"/>
                </a:lnTo>
                <a:lnTo>
                  <a:pt x="0" y="0"/>
                </a:lnTo>
                <a:cubicBezTo>
                  <a:pt x="1729040" y="0"/>
                  <a:pt x="3130701" y="1400427"/>
                  <a:pt x="3130701" y="3128044"/>
                </a:cubicBezTo>
                <a:close/>
              </a:path>
            </a:pathLst>
          </a:custGeom>
          <a:solidFill>
            <a:srgbClr val="7F9AD5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BB5611-DE8B-A5F8-228F-9516A2F9A9FA}"/>
              </a:ext>
            </a:extLst>
          </p:cNvPr>
          <p:cNvSpPr/>
          <p:nvPr/>
        </p:nvSpPr>
        <p:spPr>
          <a:xfrm>
            <a:off x="2827472" y="1465992"/>
            <a:ext cx="6939450" cy="533382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7" name="Freeform 1766">
            <a:extLst>
              <a:ext uri="{FF2B5EF4-FFF2-40B4-BE49-F238E27FC236}">
                <a16:creationId xmlns:a16="http://schemas.microsoft.com/office/drawing/2014/main" id="{ADB03904-D521-5D54-1EF4-0247DC6362CC}"/>
              </a:ext>
            </a:extLst>
          </p:cNvPr>
          <p:cNvSpPr/>
          <p:nvPr/>
        </p:nvSpPr>
        <p:spPr>
          <a:xfrm>
            <a:off x="3563337" y="1465992"/>
            <a:ext cx="2797746" cy="2499988"/>
          </a:xfrm>
          <a:custGeom>
            <a:avLst/>
            <a:gdLst>
              <a:gd name="connsiteX0" fmla="*/ 3500606 w 3500606"/>
              <a:gd name="connsiteY0" fmla="*/ 600035 h 3128044"/>
              <a:gd name="connsiteX1" fmla="*/ 3130621 w 3500606"/>
              <a:gd name="connsiteY1" fmla="*/ 969398 h 3128044"/>
              <a:gd name="connsiteX2" fmla="*/ 3130621 w 3500606"/>
              <a:gd name="connsiteY2" fmla="*/ 2030619 h 3128044"/>
              <a:gd name="connsiteX3" fmla="*/ 2032292 w 3500606"/>
              <a:gd name="connsiteY3" fmla="*/ 3128044 h 3128044"/>
              <a:gd name="connsiteX4" fmla="*/ 951243 w 3500606"/>
              <a:gd name="connsiteY4" fmla="*/ 3128044 h 3128044"/>
              <a:gd name="connsiteX5" fmla="*/ 569472 w 3500606"/>
              <a:gd name="connsiteY5" fmla="*/ 2746110 h 3128044"/>
              <a:gd name="connsiteX6" fmla="*/ 187860 w 3500606"/>
              <a:gd name="connsiteY6" fmla="*/ 3128044 h 3128044"/>
              <a:gd name="connsiteX7" fmla="*/ 0 w 3500606"/>
              <a:gd name="connsiteY7" fmla="*/ 3128044 h 3128044"/>
              <a:gd name="connsiteX8" fmla="*/ 3130621 w 3500606"/>
              <a:gd name="connsiteY8" fmla="*/ 0 h 3128044"/>
              <a:gd name="connsiteX9" fmla="*/ 3130621 w 3500606"/>
              <a:gd name="connsiteY9" fmla="*/ 230752 h 31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606" h="3128044">
                <a:moveTo>
                  <a:pt x="3500606" y="600035"/>
                </a:moveTo>
                <a:lnTo>
                  <a:pt x="3130621" y="969398"/>
                </a:lnTo>
                <a:lnTo>
                  <a:pt x="3130621" y="2030619"/>
                </a:lnTo>
                <a:cubicBezTo>
                  <a:pt x="2524049" y="2030663"/>
                  <a:pt x="2032336" y="2521971"/>
                  <a:pt x="2032292" y="3128044"/>
                </a:cubicBezTo>
                <a:lnTo>
                  <a:pt x="951243" y="3128044"/>
                </a:lnTo>
                <a:lnTo>
                  <a:pt x="569472" y="2746110"/>
                </a:lnTo>
                <a:lnTo>
                  <a:pt x="187860" y="3128044"/>
                </a:lnTo>
                <a:lnTo>
                  <a:pt x="0" y="3128044"/>
                </a:lnTo>
                <a:cubicBezTo>
                  <a:pt x="0" y="1400427"/>
                  <a:pt x="1401580" y="0"/>
                  <a:pt x="3130621" y="0"/>
                </a:cubicBezTo>
                <a:lnTo>
                  <a:pt x="3130621" y="230752"/>
                </a:lnTo>
                <a:close/>
              </a:path>
            </a:pathLst>
          </a:custGeom>
          <a:solidFill>
            <a:srgbClr val="93AADC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EED9021-E8DA-B1DE-58F1-1ADEAFAAABE4}"/>
              </a:ext>
            </a:extLst>
          </p:cNvPr>
          <p:cNvSpPr txBox="1"/>
          <p:nvPr/>
        </p:nvSpPr>
        <p:spPr>
          <a:xfrm>
            <a:off x="1196414" y="1591797"/>
            <a:ext cx="25021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Proxima Nova" panose="02000506030000020004" pitchFamily="2" charset="0"/>
              </a:rPr>
              <a:t>Formulation of:</a:t>
            </a:r>
          </a:p>
          <a:p>
            <a:r>
              <a:rPr lang="en-US" sz="2400">
                <a:latin typeface="Proxima Nova" panose="02000506030000020004" pitchFamily="2" charset="0"/>
              </a:rPr>
              <a:t>Uncertain futures</a:t>
            </a:r>
          </a:p>
          <a:p>
            <a:r>
              <a:rPr lang="en-US" sz="2400">
                <a:latin typeface="Proxima Nova" panose="02000506030000020004" pitchFamily="2" charset="0"/>
              </a:rPr>
              <a:t>Impact measures</a:t>
            </a:r>
          </a:p>
          <a:p>
            <a:r>
              <a:rPr lang="en-US" sz="2400">
                <a:latin typeface="Proxima Nova" panose="02000506030000020004" pitchFamily="2" charset="0"/>
              </a:rPr>
              <a:t>Key relationships</a:t>
            </a:r>
          </a:p>
        </p:txBody>
      </p:sp>
      <p:pic>
        <p:nvPicPr>
          <p:cNvPr id="8" name="Picture 7" descr="A picture containing clipart, cartoon, graphics, graphic design&#10;&#10;Description automatically generated">
            <a:extLst>
              <a:ext uri="{FF2B5EF4-FFF2-40B4-BE49-F238E27FC236}">
                <a16:creationId xmlns:a16="http://schemas.microsoft.com/office/drawing/2014/main" id="{E687D0B8-C22B-A703-1D9C-289393DC9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48" y="1995371"/>
            <a:ext cx="992731" cy="99273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F40B-7CF4-FDB1-B0FB-5E6352B6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Freeform 1766">
            <a:extLst>
              <a:ext uri="{FF2B5EF4-FFF2-40B4-BE49-F238E27FC236}">
                <a16:creationId xmlns:a16="http://schemas.microsoft.com/office/drawing/2014/main" id="{ADB03904-D521-5D54-1EF4-0247DC6362CC}"/>
              </a:ext>
            </a:extLst>
          </p:cNvPr>
          <p:cNvSpPr/>
          <p:nvPr/>
        </p:nvSpPr>
        <p:spPr>
          <a:xfrm>
            <a:off x="3563337" y="1465992"/>
            <a:ext cx="2797746" cy="2499988"/>
          </a:xfrm>
          <a:custGeom>
            <a:avLst/>
            <a:gdLst>
              <a:gd name="connsiteX0" fmla="*/ 3500606 w 3500606"/>
              <a:gd name="connsiteY0" fmla="*/ 600035 h 3128044"/>
              <a:gd name="connsiteX1" fmla="*/ 3130621 w 3500606"/>
              <a:gd name="connsiteY1" fmla="*/ 969398 h 3128044"/>
              <a:gd name="connsiteX2" fmla="*/ 3130621 w 3500606"/>
              <a:gd name="connsiteY2" fmla="*/ 2030619 h 3128044"/>
              <a:gd name="connsiteX3" fmla="*/ 2032292 w 3500606"/>
              <a:gd name="connsiteY3" fmla="*/ 3128044 h 3128044"/>
              <a:gd name="connsiteX4" fmla="*/ 951243 w 3500606"/>
              <a:gd name="connsiteY4" fmla="*/ 3128044 h 3128044"/>
              <a:gd name="connsiteX5" fmla="*/ 569472 w 3500606"/>
              <a:gd name="connsiteY5" fmla="*/ 2746110 h 3128044"/>
              <a:gd name="connsiteX6" fmla="*/ 187860 w 3500606"/>
              <a:gd name="connsiteY6" fmla="*/ 3128044 h 3128044"/>
              <a:gd name="connsiteX7" fmla="*/ 0 w 3500606"/>
              <a:gd name="connsiteY7" fmla="*/ 3128044 h 3128044"/>
              <a:gd name="connsiteX8" fmla="*/ 3130621 w 3500606"/>
              <a:gd name="connsiteY8" fmla="*/ 0 h 3128044"/>
              <a:gd name="connsiteX9" fmla="*/ 3130621 w 3500606"/>
              <a:gd name="connsiteY9" fmla="*/ 230752 h 31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606" h="3128044">
                <a:moveTo>
                  <a:pt x="3500606" y="600035"/>
                </a:moveTo>
                <a:lnTo>
                  <a:pt x="3130621" y="969398"/>
                </a:lnTo>
                <a:lnTo>
                  <a:pt x="3130621" y="2030619"/>
                </a:lnTo>
                <a:cubicBezTo>
                  <a:pt x="2524049" y="2030663"/>
                  <a:pt x="2032336" y="2521971"/>
                  <a:pt x="2032292" y="3128044"/>
                </a:cubicBezTo>
                <a:lnTo>
                  <a:pt x="951243" y="3128044"/>
                </a:lnTo>
                <a:lnTo>
                  <a:pt x="569472" y="2746110"/>
                </a:lnTo>
                <a:lnTo>
                  <a:pt x="187860" y="3128044"/>
                </a:lnTo>
                <a:lnTo>
                  <a:pt x="0" y="3128044"/>
                </a:lnTo>
                <a:cubicBezTo>
                  <a:pt x="0" y="1400427"/>
                  <a:pt x="1401580" y="0"/>
                  <a:pt x="3130621" y="0"/>
                </a:cubicBezTo>
                <a:lnTo>
                  <a:pt x="3130621" y="230752"/>
                </a:lnTo>
                <a:close/>
              </a:path>
            </a:pathLst>
          </a:custGeom>
          <a:solidFill>
            <a:srgbClr val="93AADC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DDAD57-4555-34A8-053A-829B4316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B1810-8952-7975-583B-AA01554C6278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FRamework</a:t>
            </a:r>
            <a:r>
              <a:rPr lang="en-US" dirty="0"/>
              <a:t> for Narrative Storylines and Impact Classification (FRNSIC)</a:t>
            </a:r>
          </a:p>
        </p:txBody>
      </p:sp>
      <p:sp>
        <p:nvSpPr>
          <p:cNvPr id="1765" name="Freeform 1764">
            <a:extLst>
              <a:ext uri="{FF2B5EF4-FFF2-40B4-BE49-F238E27FC236}">
                <a16:creationId xmlns:a16="http://schemas.microsoft.com/office/drawing/2014/main" id="{024C0D42-4601-E6F8-546D-1F20D364C90A}"/>
              </a:ext>
            </a:extLst>
          </p:cNvPr>
          <p:cNvSpPr/>
          <p:nvPr/>
        </p:nvSpPr>
        <p:spPr>
          <a:xfrm rot="2072400">
            <a:off x="7987072" y="5436315"/>
            <a:ext cx="652370" cy="152624"/>
          </a:xfrm>
          <a:custGeom>
            <a:avLst/>
            <a:gdLst>
              <a:gd name="connsiteX0" fmla="*/ 720699 w 816261"/>
              <a:gd name="connsiteY0" fmla="*/ 0 h 190967"/>
              <a:gd name="connsiteX1" fmla="*/ 816261 w 816261"/>
              <a:gd name="connsiteY1" fmla="*/ 0 h 190967"/>
              <a:gd name="connsiteX2" fmla="*/ 816261 w 816261"/>
              <a:gd name="connsiteY2" fmla="*/ 190967 h 190967"/>
              <a:gd name="connsiteX3" fmla="*/ 720699 w 816261"/>
              <a:gd name="connsiteY3" fmla="*/ 190967 h 190967"/>
              <a:gd name="connsiteX4" fmla="*/ 95562 w 816261"/>
              <a:gd name="connsiteY4" fmla="*/ 190967 h 190967"/>
              <a:gd name="connsiteX5" fmla="*/ 0 w 816261"/>
              <a:gd name="connsiteY5" fmla="*/ 190967 h 190967"/>
              <a:gd name="connsiteX6" fmla="*/ 0 w 816261"/>
              <a:gd name="connsiteY6" fmla="*/ 0 h 190967"/>
              <a:gd name="connsiteX7" fmla="*/ 95562 w 816261"/>
              <a:gd name="connsiteY7" fmla="*/ 0 h 1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61" h="190967">
                <a:moveTo>
                  <a:pt x="720699" y="0"/>
                </a:moveTo>
                <a:cubicBezTo>
                  <a:pt x="773477" y="0"/>
                  <a:pt x="816261" y="0"/>
                  <a:pt x="816261" y="0"/>
                </a:cubicBezTo>
                <a:lnTo>
                  <a:pt x="816261" y="190967"/>
                </a:lnTo>
                <a:cubicBezTo>
                  <a:pt x="816261" y="190967"/>
                  <a:pt x="773477" y="190967"/>
                  <a:pt x="720699" y="190967"/>
                </a:cubicBezTo>
                <a:lnTo>
                  <a:pt x="95562" y="190967"/>
                </a:lnTo>
                <a:cubicBezTo>
                  <a:pt x="42785" y="190967"/>
                  <a:pt x="0" y="190967"/>
                  <a:pt x="0" y="190967"/>
                </a:cubicBezTo>
                <a:lnTo>
                  <a:pt x="0" y="0"/>
                </a:lnTo>
                <a:cubicBezTo>
                  <a:pt x="0" y="0"/>
                  <a:pt x="42785" y="0"/>
                  <a:pt x="95562" y="0"/>
                </a:cubicBezTo>
                <a:close/>
              </a:path>
            </a:pathLst>
          </a:custGeom>
          <a:solidFill>
            <a:srgbClr val="999999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6" name="Freeform 1765">
            <a:extLst>
              <a:ext uri="{FF2B5EF4-FFF2-40B4-BE49-F238E27FC236}">
                <a16:creationId xmlns:a16="http://schemas.microsoft.com/office/drawing/2014/main" id="{5BAA58DD-DFEF-A76A-2D34-8210CB1CF4D2}"/>
              </a:ext>
            </a:extLst>
          </p:cNvPr>
          <p:cNvSpPr/>
          <p:nvPr/>
        </p:nvSpPr>
        <p:spPr>
          <a:xfrm rot="2072400">
            <a:off x="8328554" y="5804499"/>
            <a:ext cx="1471938" cy="468875"/>
          </a:xfrm>
          <a:custGeom>
            <a:avLst/>
            <a:gdLst>
              <a:gd name="connsiteX0" fmla="*/ 1746162 w 1841724"/>
              <a:gd name="connsiteY0" fmla="*/ 0 h 586667"/>
              <a:gd name="connsiteX1" fmla="*/ 1841724 w 1841724"/>
              <a:gd name="connsiteY1" fmla="*/ 0 h 586667"/>
              <a:gd name="connsiteX2" fmla="*/ 1841724 w 1841724"/>
              <a:gd name="connsiteY2" fmla="*/ 586667 h 586667"/>
              <a:gd name="connsiteX3" fmla="*/ 1746162 w 1841724"/>
              <a:gd name="connsiteY3" fmla="*/ 586667 h 586667"/>
              <a:gd name="connsiteX4" fmla="*/ 95562 w 1841724"/>
              <a:gd name="connsiteY4" fmla="*/ 586667 h 586667"/>
              <a:gd name="connsiteX5" fmla="*/ 0 w 1841724"/>
              <a:gd name="connsiteY5" fmla="*/ 586667 h 586667"/>
              <a:gd name="connsiteX6" fmla="*/ 0 w 1841724"/>
              <a:gd name="connsiteY6" fmla="*/ 0 h 586667"/>
              <a:gd name="connsiteX7" fmla="*/ 95562 w 1841724"/>
              <a:gd name="connsiteY7" fmla="*/ 0 h 58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1724" h="586667">
                <a:moveTo>
                  <a:pt x="1746162" y="0"/>
                </a:moveTo>
                <a:cubicBezTo>
                  <a:pt x="1798940" y="0"/>
                  <a:pt x="1841724" y="0"/>
                  <a:pt x="1841724" y="0"/>
                </a:cubicBezTo>
                <a:lnTo>
                  <a:pt x="1841724" y="586667"/>
                </a:lnTo>
                <a:cubicBezTo>
                  <a:pt x="1841724" y="586667"/>
                  <a:pt x="1798940" y="586667"/>
                  <a:pt x="1746162" y="586667"/>
                </a:cubicBezTo>
                <a:lnTo>
                  <a:pt x="95562" y="586667"/>
                </a:lnTo>
                <a:cubicBezTo>
                  <a:pt x="42784" y="586667"/>
                  <a:pt x="0" y="586667"/>
                  <a:pt x="0" y="586667"/>
                </a:cubicBezTo>
                <a:lnTo>
                  <a:pt x="0" y="0"/>
                </a:lnTo>
                <a:cubicBezTo>
                  <a:pt x="0" y="0"/>
                  <a:pt x="42784" y="0"/>
                  <a:pt x="95562" y="0"/>
                </a:cubicBezTo>
                <a:close/>
              </a:path>
            </a:pathLst>
          </a:custGeom>
          <a:solidFill>
            <a:srgbClr val="4D4D4D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8" name="Freeform 1767">
            <a:extLst>
              <a:ext uri="{FF2B5EF4-FFF2-40B4-BE49-F238E27FC236}">
                <a16:creationId xmlns:a16="http://schemas.microsoft.com/office/drawing/2014/main" id="{7B4E1AB7-9B49-2EDC-5111-42751FB7EB39}"/>
              </a:ext>
            </a:extLst>
          </p:cNvPr>
          <p:cNvSpPr/>
          <p:nvPr/>
        </p:nvSpPr>
        <p:spPr>
          <a:xfrm>
            <a:off x="5765485" y="3965980"/>
            <a:ext cx="2802010" cy="2500051"/>
          </a:xfrm>
          <a:custGeom>
            <a:avLst/>
            <a:gdLst>
              <a:gd name="connsiteX0" fmla="*/ 3505942 w 3505941"/>
              <a:gd name="connsiteY0" fmla="*/ 0 h 3128123"/>
              <a:gd name="connsiteX1" fmla="*/ 375241 w 3505941"/>
              <a:gd name="connsiteY1" fmla="*/ 3128124 h 3128123"/>
              <a:gd name="connsiteX2" fmla="*/ 375241 w 3505941"/>
              <a:gd name="connsiteY2" fmla="*/ 2903340 h 3128123"/>
              <a:gd name="connsiteX3" fmla="*/ 0 w 3505941"/>
              <a:gd name="connsiteY3" fmla="*/ 2528168 h 3128123"/>
              <a:gd name="connsiteX4" fmla="*/ 375560 w 3505941"/>
              <a:gd name="connsiteY4" fmla="*/ 2153156 h 3128123"/>
              <a:gd name="connsiteX5" fmla="*/ 375560 w 3505941"/>
              <a:gd name="connsiteY5" fmla="*/ 1097585 h 3128123"/>
              <a:gd name="connsiteX6" fmla="*/ 375560 w 3505941"/>
              <a:gd name="connsiteY6" fmla="*/ 1097585 h 3128123"/>
              <a:gd name="connsiteX7" fmla="*/ 1473730 w 3505941"/>
              <a:gd name="connsiteY7" fmla="*/ 80 h 3128123"/>
              <a:gd name="connsiteX8" fmla="*/ 2492583 w 3505941"/>
              <a:gd name="connsiteY8" fmla="*/ 80 h 3128123"/>
              <a:gd name="connsiteX9" fmla="*/ 2846243 w 3505941"/>
              <a:gd name="connsiteY9" fmla="*/ 353767 h 3128123"/>
              <a:gd name="connsiteX10" fmla="*/ 3199983 w 3505941"/>
              <a:gd name="connsiteY10" fmla="*/ 80 h 312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941" h="3128123">
                <a:moveTo>
                  <a:pt x="3505942" y="0"/>
                </a:moveTo>
                <a:cubicBezTo>
                  <a:pt x="3505942" y="1727617"/>
                  <a:pt x="2104361" y="3128124"/>
                  <a:pt x="375241" y="3128124"/>
                </a:cubicBezTo>
                <a:lnTo>
                  <a:pt x="375241" y="2903340"/>
                </a:lnTo>
                <a:lnTo>
                  <a:pt x="0" y="2528168"/>
                </a:lnTo>
                <a:lnTo>
                  <a:pt x="375560" y="2153156"/>
                </a:lnTo>
                <a:lnTo>
                  <a:pt x="375560" y="1097585"/>
                </a:lnTo>
                <a:lnTo>
                  <a:pt x="375560" y="1097585"/>
                </a:lnTo>
                <a:cubicBezTo>
                  <a:pt x="982083" y="1097409"/>
                  <a:pt x="1473686" y="606103"/>
                  <a:pt x="1473730" y="80"/>
                </a:cubicBezTo>
                <a:lnTo>
                  <a:pt x="2492583" y="80"/>
                </a:lnTo>
                <a:lnTo>
                  <a:pt x="2846243" y="353767"/>
                </a:lnTo>
                <a:lnTo>
                  <a:pt x="3199983" y="80"/>
                </a:lnTo>
                <a:close/>
              </a:path>
            </a:pathLst>
          </a:custGeom>
          <a:solidFill>
            <a:srgbClr val="6A8ACF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9" name="Freeform 1768">
            <a:extLst>
              <a:ext uri="{FF2B5EF4-FFF2-40B4-BE49-F238E27FC236}">
                <a16:creationId xmlns:a16="http://schemas.microsoft.com/office/drawing/2014/main" id="{E349E0BF-55D9-547F-1B26-50F1D244DDE4}"/>
              </a:ext>
            </a:extLst>
          </p:cNvPr>
          <p:cNvSpPr/>
          <p:nvPr/>
        </p:nvSpPr>
        <p:spPr>
          <a:xfrm>
            <a:off x="3563333" y="3660731"/>
            <a:ext cx="2501988" cy="2805492"/>
          </a:xfrm>
          <a:custGeom>
            <a:avLst/>
            <a:gdLst>
              <a:gd name="connsiteX0" fmla="*/ 3130546 w 3130546"/>
              <a:gd name="connsiteY0" fmla="*/ 2535091 h 3510297"/>
              <a:gd name="connsiteX1" fmla="*/ 2755384 w 3130546"/>
              <a:gd name="connsiteY1" fmla="*/ 2910103 h 3510297"/>
              <a:gd name="connsiteX2" fmla="*/ 3130546 w 3130546"/>
              <a:gd name="connsiteY2" fmla="*/ 3285274 h 3510297"/>
              <a:gd name="connsiteX3" fmla="*/ 3130546 w 3130546"/>
              <a:gd name="connsiteY3" fmla="*/ 3510297 h 3510297"/>
              <a:gd name="connsiteX4" fmla="*/ 615346 w 3130546"/>
              <a:gd name="connsiteY4" fmla="*/ 2245139 h 3510297"/>
              <a:gd name="connsiteX5" fmla="*/ 544312 w 3130546"/>
              <a:gd name="connsiteY5" fmla="*/ 2147348 h 3510297"/>
              <a:gd name="connsiteX6" fmla="*/ 452731 w 3130546"/>
              <a:gd name="connsiteY6" fmla="*/ 2003645 h 3510297"/>
              <a:gd name="connsiteX7" fmla="*/ 5 w 3130546"/>
              <a:gd name="connsiteY7" fmla="*/ 381935 h 3510297"/>
              <a:gd name="connsiteX8" fmla="*/ 187864 w 3130546"/>
              <a:gd name="connsiteY8" fmla="*/ 381935 h 3510297"/>
              <a:gd name="connsiteX9" fmla="*/ 569477 w 3130546"/>
              <a:gd name="connsiteY9" fmla="*/ 0 h 3510297"/>
              <a:gd name="connsiteX10" fmla="*/ 951168 w 3130546"/>
              <a:gd name="connsiteY10" fmla="*/ 381935 h 3510297"/>
              <a:gd name="connsiteX11" fmla="*/ 2032217 w 3130546"/>
              <a:gd name="connsiteY11" fmla="*/ 381935 h 3510297"/>
              <a:gd name="connsiteX12" fmla="*/ 3130546 w 3130546"/>
              <a:gd name="connsiteY12" fmla="*/ 1479519 h 351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0546" h="3510297">
                <a:moveTo>
                  <a:pt x="3130546" y="2535091"/>
                </a:moveTo>
                <a:lnTo>
                  <a:pt x="2755384" y="2910103"/>
                </a:lnTo>
                <a:lnTo>
                  <a:pt x="3130546" y="3285274"/>
                </a:lnTo>
                <a:lnTo>
                  <a:pt x="3130546" y="3510297"/>
                </a:lnTo>
                <a:cubicBezTo>
                  <a:pt x="2100066" y="3510297"/>
                  <a:pt x="1185774" y="3012748"/>
                  <a:pt x="615346" y="2245139"/>
                </a:cubicBezTo>
                <a:lnTo>
                  <a:pt x="544312" y="2147348"/>
                </a:lnTo>
                <a:lnTo>
                  <a:pt x="452731" y="2003645"/>
                </a:lnTo>
                <a:cubicBezTo>
                  <a:pt x="155633" y="1514874"/>
                  <a:pt x="-1003" y="953789"/>
                  <a:pt x="5" y="381935"/>
                </a:cubicBezTo>
                <a:lnTo>
                  <a:pt x="187864" y="381935"/>
                </a:lnTo>
                <a:lnTo>
                  <a:pt x="569477" y="0"/>
                </a:lnTo>
                <a:lnTo>
                  <a:pt x="951168" y="381935"/>
                </a:lnTo>
                <a:lnTo>
                  <a:pt x="2032217" y="381935"/>
                </a:lnTo>
                <a:cubicBezTo>
                  <a:pt x="2032173" y="988070"/>
                  <a:pt x="2523912" y="1479475"/>
                  <a:pt x="3130546" y="1479519"/>
                </a:cubicBezTo>
                <a:close/>
              </a:path>
            </a:pathLst>
          </a:custGeom>
          <a:solidFill>
            <a:srgbClr val="567AC8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BB5611-DE8B-A5F8-228F-9516A2F9A9FA}"/>
              </a:ext>
            </a:extLst>
          </p:cNvPr>
          <p:cNvSpPr/>
          <p:nvPr/>
        </p:nvSpPr>
        <p:spPr>
          <a:xfrm>
            <a:off x="2755742" y="1443699"/>
            <a:ext cx="7082910" cy="533382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0" name="Freeform 1769">
            <a:extLst>
              <a:ext uri="{FF2B5EF4-FFF2-40B4-BE49-F238E27FC236}">
                <a16:creationId xmlns:a16="http://schemas.microsoft.com/office/drawing/2014/main" id="{D3ECDD22-8BED-EA37-E866-8DF36E0D4E72}"/>
              </a:ext>
            </a:extLst>
          </p:cNvPr>
          <p:cNvSpPr/>
          <p:nvPr/>
        </p:nvSpPr>
        <p:spPr>
          <a:xfrm>
            <a:off x="6065384" y="1465992"/>
            <a:ext cx="2502111" cy="2782661"/>
          </a:xfrm>
          <a:custGeom>
            <a:avLst/>
            <a:gdLst>
              <a:gd name="connsiteX0" fmla="*/ 3130701 w 3130700"/>
              <a:gd name="connsiteY0" fmla="*/ 3128044 h 3481731"/>
              <a:gd name="connsiteX1" fmla="*/ 2824742 w 3130700"/>
              <a:gd name="connsiteY1" fmla="*/ 3128044 h 3481731"/>
              <a:gd name="connsiteX2" fmla="*/ 2471002 w 3130700"/>
              <a:gd name="connsiteY2" fmla="*/ 3481732 h 3481731"/>
              <a:gd name="connsiteX3" fmla="*/ 2117342 w 3130700"/>
              <a:gd name="connsiteY3" fmla="*/ 3128044 h 3481731"/>
              <a:gd name="connsiteX4" fmla="*/ 1098489 w 3130700"/>
              <a:gd name="connsiteY4" fmla="*/ 3128044 h 3481731"/>
              <a:gd name="connsiteX5" fmla="*/ 80 w 3130700"/>
              <a:gd name="connsiteY5" fmla="*/ 2030619 h 3481731"/>
              <a:gd name="connsiteX6" fmla="*/ 80 w 3130700"/>
              <a:gd name="connsiteY6" fmla="*/ 2030619 h 3481731"/>
              <a:gd name="connsiteX7" fmla="*/ 80 w 3130700"/>
              <a:gd name="connsiteY7" fmla="*/ 969398 h 3481731"/>
              <a:gd name="connsiteX8" fmla="*/ 370065 w 3130700"/>
              <a:gd name="connsiteY8" fmla="*/ 600035 h 3481731"/>
              <a:gd name="connsiteX9" fmla="*/ 0 w 3130700"/>
              <a:gd name="connsiteY9" fmla="*/ 230752 h 3481731"/>
              <a:gd name="connsiteX10" fmla="*/ 0 w 3130700"/>
              <a:gd name="connsiteY10" fmla="*/ 0 h 3481731"/>
              <a:gd name="connsiteX11" fmla="*/ 3130701 w 3130700"/>
              <a:gd name="connsiteY11" fmla="*/ 3128044 h 348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0700" h="3481731">
                <a:moveTo>
                  <a:pt x="3130701" y="3128044"/>
                </a:moveTo>
                <a:lnTo>
                  <a:pt x="2824742" y="3128044"/>
                </a:lnTo>
                <a:lnTo>
                  <a:pt x="2471002" y="3481732"/>
                </a:lnTo>
                <a:lnTo>
                  <a:pt x="2117342" y="3128044"/>
                </a:lnTo>
                <a:lnTo>
                  <a:pt x="1098489" y="3128044"/>
                </a:lnTo>
                <a:cubicBezTo>
                  <a:pt x="1098445" y="2521940"/>
                  <a:pt x="606683" y="2030619"/>
                  <a:pt x="80" y="2030619"/>
                </a:cubicBezTo>
                <a:lnTo>
                  <a:pt x="80" y="2030619"/>
                </a:lnTo>
                <a:lnTo>
                  <a:pt x="80" y="969398"/>
                </a:lnTo>
                <a:lnTo>
                  <a:pt x="370065" y="600035"/>
                </a:lnTo>
                <a:lnTo>
                  <a:pt x="0" y="230752"/>
                </a:lnTo>
                <a:lnTo>
                  <a:pt x="0" y="0"/>
                </a:lnTo>
                <a:cubicBezTo>
                  <a:pt x="1729040" y="0"/>
                  <a:pt x="3130701" y="1400427"/>
                  <a:pt x="3130701" y="3128044"/>
                </a:cubicBezTo>
                <a:close/>
              </a:path>
            </a:pathLst>
          </a:custGeom>
          <a:solidFill>
            <a:srgbClr val="7F9AD5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F13A9CF-0BC4-0619-D737-026F316FDAF8}"/>
              </a:ext>
            </a:extLst>
          </p:cNvPr>
          <p:cNvSpPr txBox="1"/>
          <p:nvPr/>
        </p:nvSpPr>
        <p:spPr>
          <a:xfrm>
            <a:off x="8625214" y="1261070"/>
            <a:ext cx="30989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Proxima Nova" panose="02000506030000020004" pitchFamily="2" charset="0"/>
              </a:defRPr>
            </a:lvl1pPr>
          </a:lstStyle>
          <a:p>
            <a:pPr algn="r"/>
            <a:r>
              <a:rPr lang="en-US" b="0"/>
              <a:t>System simulation across all candidate </a:t>
            </a:r>
            <a:r>
              <a:rPr lang="en-US"/>
              <a:t>states of the world</a:t>
            </a:r>
          </a:p>
        </p:txBody>
      </p:sp>
      <p:pic>
        <p:nvPicPr>
          <p:cNvPr id="5" name="Picture 4" descr="A picture containing symbol, graphics, font, graphic design&#10;&#10;Description automatically generated">
            <a:extLst>
              <a:ext uri="{FF2B5EF4-FFF2-40B4-BE49-F238E27FC236}">
                <a16:creationId xmlns:a16="http://schemas.microsoft.com/office/drawing/2014/main" id="{0DB7FBF0-1380-1CAC-4865-25FDCAD06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564" y="2478563"/>
            <a:ext cx="910005" cy="91000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BF456-28E6-738A-28D4-DB4C6989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Freeform 1766">
            <a:extLst>
              <a:ext uri="{FF2B5EF4-FFF2-40B4-BE49-F238E27FC236}">
                <a16:creationId xmlns:a16="http://schemas.microsoft.com/office/drawing/2014/main" id="{ADB03904-D521-5D54-1EF4-0247DC6362CC}"/>
              </a:ext>
            </a:extLst>
          </p:cNvPr>
          <p:cNvSpPr/>
          <p:nvPr/>
        </p:nvSpPr>
        <p:spPr>
          <a:xfrm>
            <a:off x="3563337" y="1465992"/>
            <a:ext cx="2797746" cy="2499988"/>
          </a:xfrm>
          <a:custGeom>
            <a:avLst/>
            <a:gdLst>
              <a:gd name="connsiteX0" fmla="*/ 3500606 w 3500606"/>
              <a:gd name="connsiteY0" fmla="*/ 600035 h 3128044"/>
              <a:gd name="connsiteX1" fmla="*/ 3130621 w 3500606"/>
              <a:gd name="connsiteY1" fmla="*/ 969398 h 3128044"/>
              <a:gd name="connsiteX2" fmla="*/ 3130621 w 3500606"/>
              <a:gd name="connsiteY2" fmla="*/ 2030619 h 3128044"/>
              <a:gd name="connsiteX3" fmla="*/ 2032292 w 3500606"/>
              <a:gd name="connsiteY3" fmla="*/ 3128044 h 3128044"/>
              <a:gd name="connsiteX4" fmla="*/ 951243 w 3500606"/>
              <a:gd name="connsiteY4" fmla="*/ 3128044 h 3128044"/>
              <a:gd name="connsiteX5" fmla="*/ 569472 w 3500606"/>
              <a:gd name="connsiteY5" fmla="*/ 2746110 h 3128044"/>
              <a:gd name="connsiteX6" fmla="*/ 187860 w 3500606"/>
              <a:gd name="connsiteY6" fmla="*/ 3128044 h 3128044"/>
              <a:gd name="connsiteX7" fmla="*/ 0 w 3500606"/>
              <a:gd name="connsiteY7" fmla="*/ 3128044 h 3128044"/>
              <a:gd name="connsiteX8" fmla="*/ 3130621 w 3500606"/>
              <a:gd name="connsiteY8" fmla="*/ 0 h 3128044"/>
              <a:gd name="connsiteX9" fmla="*/ 3130621 w 3500606"/>
              <a:gd name="connsiteY9" fmla="*/ 230752 h 31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606" h="3128044">
                <a:moveTo>
                  <a:pt x="3500606" y="600035"/>
                </a:moveTo>
                <a:lnTo>
                  <a:pt x="3130621" y="969398"/>
                </a:lnTo>
                <a:lnTo>
                  <a:pt x="3130621" y="2030619"/>
                </a:lnTo>
                <a:cubicBezTo>
                  <a:pt x="2524049" y="2030663"/>
                  <a:pt x="2032336" y="2521971"/>
                  <a:pt x="2032292" y="3128044"/>
                </a:cubicBezTo>
                <a:lnTo>
                  <a:pt x="951243" y="3128044"/>
                </a:lnTo>
                <a:lnTo>
                  <a:pt x="569472" y="2746110"/>
                </a:lnTo>
                <a:lnTo>
                  <a:pt x="187860" y="3128044"/>
                </a:lnTo>
                <a:lnTo>
                  <a:pt x="0" y="3128044"/>
                </a:lnTo>
                <a:cubicBezTo>
                  <a:pt x="0" y="1400427"/>
                  <a:pt x="1401580" y="0"/>
                  <a:pt x="3130621" y="0"/>
                </a:cubicBezTo>
                <a:lnTo>
                  <a:pt x="3130621" y="230752"/>
                </a:lnTo>
                <a:close/>
              </a:path>
            </a:pathLst>
          </a:custGeom>
          <a:solidFill>
            <a:srgbClr val="93AADC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DDAD57-4555-34A8-053A-829B4316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B1810-8952-7975-583B-AA01554C6278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FRamework</a:t>
            </a:r>
            <a:r>
              <a:rPr lang="en-US" dirty="0"/>
              <a:t> for Narrative Storylines and Impact Classification (FRNSIC)</a:t>
            </a:r>
          </a:p>
        </p:txBody>
      </p:sp>
      <p:sp>
        <p:nvSpPr>
          <p:cNvPr id="1765" name="Freeform 1764">
            <a:extLst>
              <a:ext uri="{FF2B5EF4-FFF2-40B4-BE49-F238E27FC236}">
                <a16:creationId xmlns:a16="http://schemas.microsoft.com/office/drawing/2014/main" id="{024C0D42-4601-E6F8-546D-1F20D364C90A}"/>
              </a:ext>
            </a:extLst>
          </p:cNvPr>
          <p:cNvSpPr/>
          <p:nvPr/>
        </p:nvSpPr>
        <p:spPr>
          <a:xfrm rot="2072400">
            <a:off x="7987072" y="5436315"/>
            <a:ext cx="652370" cy="152624"/>
          </a:xfrm>
          <a:custGeom>
            <a:avLst/>
            <a:gdLst>
              <a:gd name="connsiteX0" fmla="*/ 720699 w 816261"/>
              <a:gd name="connsiteY0" fmla="*/ 0 h 190967"/>
              <a:gd name="connsiteX1" fmla="*/ 816261 w 816261"/>
              <a:gd name="connsiteY1" fmla="*/ 0 h 190967"/>
              <a:gd name="connsiteX2" fmla="*/ 816261 w 816261"/>
              <a:gd name="connsiteY2" fmla="*/ 190967 h 190967"/>
              <a:gd name="connsiteX3" fmla="*/ 720699 w 816261"/>
              <a:gd name="connsiteY3" fmla="*/ 190967 h 190967"/>
              <a:gd name="connsiteX4" fmla="*/ 95562 w 816261"/>
              <a:gd name="connsiteY4" fmla="*/ 190967 h 190967"/>
              <a:gd name="connsiteX5" fmla="*/ 0 w 816261"/>
              <a:gd name="connsiteY5" fmla="*/ 190967 h 190967"/>
              <a:gd name="connsiteX6" fmla="*/ 0 w 816261"/>
              <a:gd name="connsiteY6" fmla="*/ 0 h 190967"/>
              <a:gd name="connsiteX7" fmla="*/ 95562 w 816261"/>
              <a:gd name="connsiteY7" fmla="*/ 0 h 1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61" h="190967">
                <a:moveTo>
                  <a:pt x="720699" y="0"/>
                </a:moveTo>
                <a:cubicBezTo>
                  <a:pt x="773477" y="0"/>
                  <a:pt x="816261" y="0"/>
                  <a:pt x="816261" y="0"/>
                </a:cubicBezTo>
                <a:lnTo>
                  <a:pt x="816261" y="190967"/>
                </a:lnTo>
                <a:cubicBezTo>
                  <a:pt x="816261" y="190967"/>
                  <a:pt x="773477" y="190967"/>
                  <a:pt x="720699" y="190967"/>
                </a:cubicBezTo>
                <a:lnTo>
                  <a:pt x="95562" y="190967"/>
                </a:lnTo>
                <a:cubicBezTo>
                  <a:pt x="42785" y="190967"/>
                  <a:pt x="0" y="190967"/>
                  <a:pt x="0" y="190967"/>
                </a:cubicBezTo>
                <a:lnTo>
                  <a:pt x="0" y="0"/>
                </a:lnTo>
                <a:cubicBezTo>
                  <a:pt x="0" y="0"/>
                  <a:pt x="42785" y="0"/>
                  <a:pt x="95562" y="0"/>
                </a:cubicBezTo>
                <a:close/>
              </a:path>
            </a:pathLst>
          </a:custGeom>
          <a:solidFill>
            <a:srgbClr val="999999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6" name="Freeform 1765">
            <a:extLst>
              <a:ext uri="{FF2B5EF4-FFF2-40B4-BE49-F238E27FC236}">
                <a16:creationId xmlns:a16="http://schemas.microsoft.com/office/drawing/2014/main" id="{5BAA58DD-DFEF-A76A-2D34-8210CB1CF4D2}"/>
              </a:ext>
            </a:extLst>
          </p:cNvPr>
          <p:cNvSpPr/>
          <p:nvPr/>
        </p:nvSpPr>
        <p:spPr>
          <a:xfrm rot="2072400">
            <a:off x="8328554" y="5804499"/>
            <a:ext cx="1471938" cy="468875"/>
          </a:xfrm>
          <a:custGeom>
            <a:avLst/>
            <a:gdLst>
              <a:gd name="connsiteX0" fmla="*/ 1746162 w 1841724"/>
              <a:gd name="connsiteY0" fmla="*/ 0 h 586667"/>
              <a:gd name="connsiteX1" fmla="*/ 1841724 w 1841724"/>
              <a:gd name="connsiteY1" fmla="*/ 0 h 586667"/>
              <a:gd name="connsiteX2" fmla="*/ 1841724 w 1841724"/>
              <a:gd name="connsiteY2" fmla="*/ 586667 h 586667"/>
              <a:gd name="connsiteX3" fmla="*/ 1746162 w 1841724"/>
              <a:gd name="connsiteY3" fmla="*/ 586667 h 586667"/>
              <a:gd name="connsiteX4" fmla="*/ 95562 w 1841724"/>
              <a:gd name="connsiteY4" fmla="*/ 586667 h 586667"/>
              <a:gd name="connsiteX5" fmla="*/ 0 w 1841724"/>
              <a:gd name="connsiteY5" fmla="*/ 586667 h 586667"/>
              <a:gd name="connsiteX6" fmla="*/ 0 w 1841724"/>
              <a:gd name="connsiteY6" fmla="*/ 0 h 586667"/>
              <a:gd name="connsiteX7" fmla="*/ 95562 w 1841724"/>
              <a:gd name="connsiteY7" fmla="*/ 0 h 58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1724" h="586667">
                <a:moveTo>
                  <a:pt x="1746162" y="0"/>
                </a:moveTo>
                <a:cubicBezTo>
                  <a:pt x="1798940" y="0"/>
                  <a:pt x="1841724" y="0"/>
                  <a:pt x="1841724" y="0"/>
                </a:cubicBezTo>
                <a:lnTo>
                  <a:pt x="1841724" y="586667"/>
                </a:lnTo>
                <a:cubicBezTo>
                  <a:pt x="1841724" y="586667"/>
                  <a:pt x="1798940" y="586667"/>
                  <a:pt x="1746162" y="586667"/>
                </a:cubicBezTo>
                <a:lnTo>
                  <a:pt x="95562" y="586667"/>
                </a:lnTo>
                <a:cubicBezTo>
                  <a:pt x="42784" y="586667"/>
                  <a:pt x="0" y="586667"/>
                  <a:pt x="0" y="586667"/>
                </a:cubicBezTo>
                <a:lnTo>
                  <a:pt x="0" y="0"/>
                </a:lnTo>
                <a:cubicBezTo>
                  <a:pt x="0" y="0"/>
                  <a:pt x="42784" y="0"/>
                  <a:pt x="95562" y="0"/>
                </a:cubicBezTo>
                <a:close/>
              </a:path>
            </a:pathLst>
          </a:custGeom>
          <a:solidFill>
            <a:srgbClr val="4D4D4D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9" name="Freeform 1768">
            <a:extLst>
              <a:ext uri="{FF2B5EF4-FFF2-40B4-BE49-F238E27FC236}">
                <a16:creationId xmlns:a16="http://schemas.microsoft.com/office/drawing/2014/main" id="{E349E0BF-55D9-547F-1B26-50F1D244DDE4}"/>
              </a:ext>
            </a:extLst>
          </p:cNvPr>
          <p:cNvSpPr/>
          <p:nvPr/>
        </p:nvSpPr>
        <p:spPr>
          <a:xfrm>
            <a:off x="3563333" y="3660731"/>
            <a:ext cx="2501988" cy="2805492"/>
          </a:xfrm>
          <a:custGeom>
            <a:avLst/>
            <a:gdLst>
              <a:gd name="connsiteX0" fmla="*/ 3130546 w 3130546"/>
              <a:gd name="connsiteY0" fmla="*/ 2535091 h 3510297"/>
              <a:gd name="connsiteX1" fmla="*/ 2755384 w 3130546"/>
              <a:gd name="connsiteY1" fmla="*/ 2910103 h 3510297"/>
              <a:gd name="connsiteX2" fmla="*/ 3130546 w 3130546"/>
              <a:gd name="connsiteY2" fmla="*/ 3285274 h 3510297"/>
              <a:gd name="connsiteX3" fmla="*/ 3130546 w 3130546"/>
              <a:gd name="connsiteY3" fmla="*/ 3510297 h 3510297"/>
              <a:gd name="connsiteX4" fmla="*/ 615346 w 3130546"/>
              <a:gd name="connsiteY4" fmla="*/ 2245139 h 3510297"/>
              <a:gd name="connsiteX5" fmla="*/ 544312 w 3130546"/>
              <a:gd name="connsiteY5" fmla="*/ 2147348 h 3510297"/>
              <a:gd name="connsiteX6" fmla="*/ 452731 w 3130546"/>
              <a:gd name="connsiteY6" fmla="*/ 2003645 h 3510297"/>
              <a:gd name="connsiteX7" fmla="*/ 5 w 3130546"/>
              <a:gd name="connsiteY7" fmla="*/ 381935 h 3510297"/>
              <a:gd name="connsiteX8" fmla="*/ 187864 w 3130546"/>
              <a:gd name="connsiteY8" fmla="*/ 381935 h 3510297"/>
              <a:gd name="connsiteX9" fmla="*/ 569477 w 3130546"/>
              <a:gd name="connsiteY9" fmla="*/ 0 h 3510297"/>
              <a:gd name="connsiteX10" fmla="*/ 951168 w 3130546"/>
              <a:gd name="connsiteY10" fmla="*/ 381935 h 3510297"/>
              <a:gd name="connsiteX11" fmla="*/ 2032217 w 3130546"/>
              <a:gd name="connsiteY11" fmla="*/ 381935 h 3510297"/>
              <a:gd name="connsiteX12" fmla="*/ 3130546 w 3130546"/>
              <a:gd name="connsiteY12" fmla="*/ 1479519 h 351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0546" h="3510297">
                <a:moveTo>
                  <a:pt x="3130546" y="2535091"/>
                </a:moveTo>
                <a:lnTo>
                  <a:pt x="2755384" y="2910103"/>
                </a:lnTo>
                <a:lnTo>
                  <a:pt x="3130546" y="3285274"/>
                </a:lnTo>
                <a:lnTo>
                  <a:pt x="3130546" y="3510297"/>
                </a:lnTo>
                <a:cubicBezTo>
                  <a:pt x="2100066" y="3510297"/>
                  <a:pt x="1185774" y="3012748"/>
                  <a:pt x="615346" y="2245139"/>
                </a:cubicBezTo>
                <a:lnTo>
                  <a:pt x="544312" y="2147348"/>
                </a:lnTo>
                <a:lnTo>
                  <a:pt x="452731" y="2003645"/>
                </a:lnTo>
                <a:cubicBezTo>
                  <a:pt x="155633" y="1514874"/>
                  <a:pt x="-1003" y="953789"/>
                  <a:pt x="5" y="381935"/>
                </a:cubicBezTo>
                <a:lnTo>
                  <a:pt x="187864" y="381935"/>
                </a:lnTo>
                <a:lnTo>
                  <a:pt x="569477" y="0"/>
                </a:lnTo>
                <a:lnTo>
                  <a:pt x="951168" y="381935"/>
                </a:lnTo>
                <a:lnTo>
                  <a:pt x="2032217" y="381935"/>
                </a:lnTo>
                <a:cubicBezTo>
                  <a:pt x="2032173" y="988070"/>
                  <a:pt x="2523912" y="1479475"/>
                  <a:pt x="3130546" y="1479519"/>
                </a:cubicBezTo>
                <a:close/>
              </a:path>
            </a:pathLst>
          </a:custGeom>
          <a:solidFill>
            <a:srgbClr val="567AC8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0" name="Freeform 1769">
            <a:extLst>
              <a:ext uri="{FF2B5EF4-FFF2-40B4-BE49-F238E27FC236}">
                <a16:creationId xmlns:a16="http://schemas.microsoft.com/office/drawing/2014/main" id="{D3ECDD22-8BED-EA37-E866-8DF36E0D4E72}"/>
              </a:ext>
            </a:extLst>
          </p:cNvPr>
          <p:cNvSpPr/>
          <p:nvPr/>
        </p:nvSpPr>
        <p:spPr>
          <a:xfrm>
            <a:off x="6065384" y="1465992"/>
            <a:ext cx="2502111" cy="2782661"/>
          </a:xfrm>
          <a:custGeom>
            <a:avLst/>
            <a:gdLst>
              <a:gd name="connsiteX0" fmla="*/ 3130701 w 3130700"/>
              <a:gd name="connsiteY0" fmla="*/ 3128044 h 3481731"/>
              <a:gd name="connsiteX1" fmla="*/ 2824742 w 3130700"/>
              <a:gd name="connsiteY1" fmla="*/ 3128044 h 3481731"/>
              <a:gd name="connsiteX2" fmla="*/ 2471002 w 3130700"/>
              <a:gd name="connsiteY2" fmla="*/ 3481732 h 3481731"/>
              <a:gd name="connsiteX3" fmla="*/ 2117342 w 3130700"/>
              <a:gd name="connsiteY3" fmla="*/ 3128044 h 3481731"/>
              <a:gd name="connsiteX4" fmla="*/ 1098489 w 3130700"/>
              <a:gd name="connsiteY4" fmla="*/ 3128044 h 3481731"/>
              <a:gd name="connsiteX5" fmla="*/ 80 w 3130700"/>
              <a:gd name="connsiteY5" fmla="*/ 2030619 h 3481731"/>
              <a:gd name="connsiteX6" fmla="*/ 80 w 3130700"/>
              <a:gd name="connsiteY6" fmla="*/ 2030619 h 3481731"/>
              <a:gd name="connsiteX7" fmla="*/ 80 w 3130700"/>
              <a:gd name="connsiteY7" fmla="*/ 969398 h 3481731"/>
              <a:gd name="connsiteX8" fmla="*/ 370065 w 3130700"/>
              <a:gd name="connsiteY8" fmla="*/ 600035 h 3481731"/>
              <a:gd name="connsiteX9" fmla="*/ 0 w 3130700"/>
              <a:gd name="connsiteY9" fmla="*/ 230752 h 3481731"/>
              <a:gd name="connsiteX10" fmla="*/ 0 w 3130700"/>
              <a:gd name="connsiteY10" fmla="*/ 0 h 3481731"/>
              <a:gd name="connsiteX11" fmla="*/ 3130701 w 3130700"/>
              <a:gd name="connsiteY11" fmla="*/ 3128044 h 348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0700" h="3481731">
                <a:moveTo>
                  <a:pt x="3130701" y="3128044"/>
                </a:moveTo>
                <a:lnTo>
                  <a:pt x="2824742" y="3128044"/>
                </a:lnTo>
                <a:lnTo>
                  <a:pt x="2471002" y="3481732"/>
                </a:lnTo>
                <a:lnTo>
                  <a:pt x="2117342" y="3128044"/>
                </a:lnTo>
                <a:lnTo>
                  <a:pt x="1098489" y="3128044"/>
                </a:lnTo>
                <a:cubicBezTo>
                  <a:pt x="1098445" y="2521940"/>
                  <a:pt x="606683" y="2030619"/>
                  <a:pt x="80" y="2030619"/>
                </a:cubicBezTo>
                <a:lnTo>
                  <a:pt x="80" y="2030619"/>
                </a:lnTo>
                <a:lnTo>
                  <a:pt x="80" y="969398"/>
                </a:lnTo>
                <a:lnTo>
                  <a:pt x="370065" y="600035"/>
                </a:lnTo>
                <a:lnTo>
                  <a:pt x="0" y="230752"/>
                </a:lnTo>
                <a:lnTo>
                  <a:pt x="0" y="0"/>
                </a:lnTo>
                <a:cubicBezTo>
                  <a:pt x="1729040" y="0"/>
                  <a:pt x="3130701" y="1400427"/>
                  <a:pt x="3130701" y="3128044"/>
                </a:cubicBezTo>
                <a:close/>
              </a:path>
            </a:pathLst>
          </a:custGeom>
          <a:solidFill>
            <a:srgbClr val="7F9AD5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BB5611-DE8B-A5F8-228F-9516A2F9A9FA}"/>
              </a:ext>
            </a:extLst>
          </p:cNvPr>
          <p:cNvSpPr/>
          <p:nvPr/>
        </p:nvSpPr>
        <p:spPr>
          <a:xfrm>
            <a:off x="2838254" y="1426724"/>
            <a:ext cx="7279679" cy="533382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D9021-E8DA-B1DE-58F1-1ADEAFAAABE4}"/>
              </a:ext>
            </a:extLst>
          </p:cNvPr>
          <p:cNvSpPr txBox="1"/>
          <p:nvPr/>
        </p:nvSpPr>
        <p:spPr>
          <a:xfrm>
            <a:off x="9370963" y="4204755"/>
            <a:ext cx="2928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Proxima Nova" panose="02000506030000020004" pitchFamily="2" charset="0"/>
              </a:rPr>
              <a:t>dynamic properties</a:t>
            </a:r>
          </a:p>
          <a:p>
            <a:endParaRPr lang="en-US" sz="2400">
              <a:latin typeface="Proxima Nova" panose="02000506030000020004" pitchFamily="2" charset="0"/>
            </a:endParaRPr>
          </a:p>
          <a:p>
            <a:r>
              <a:rPr lang="en-US" sz="2400" b="1">
                <a:latin typeface="Proxima Nova" panose="02000506030000020004" pitchFamily="2" charset="0"/>
              </a:rPr>
              <a:t>impact</a:t>
            </a:r>
            <a:r>
              <a:rPr lang="en-US" sz="2400">
                <a:latin typeface="Proxima Nova" panose="02000506030000020004" pitchFamily="2" charset="0"/>
              </a:rPr>
              <a:t> </a:t>
            </a:r>
            <a:r>
              <a:rPr lang="en-US" sz="2400" b="1">
                <a:latin typeface="Proxima Nova" panose="02000506030000020004" pitchFamily="2" charset="0"/>
              </a:rPr>
              <a:t>groups</a:t>
            </a:r>
          </a:p>
        </p:txBody>
      </p:sp>
      <p:sp>
        <p:nvSpPr>
          <p:cNvPr id="1768" name="Freeform 1767">
            <a:extLst>
              <a:ext uri="{FF2B5EF4-FFF2-40B4-BE49-F238E27FC236}">
                <a16:creationId xmlns:a16="http://schemas.microsoft.com/office/drawing/2014/main" id="{7B4E1AB7-9B49-2EDC-5111-42751FB7EB39}"/>
              </a:ext>
            </a:extLst>
          </p:cNvPr>
          <p:cNvSpPr/>
          <p:nvPr/>
        </p:nvSpPr>
        <p:spPr>
          <a:xfrm>
            <a:off x="5765485" y="3965980"/>
            <a:ext cx="2802010" cy="2500051"/>
          </a:xfrm>
          <a:custGeom>
            <a:avLst/>
            <a:gdLst>
              <a:gd name="connsiteX0" fmla="*/ 3505942 w 3505941"/>
              <a:gd name="connsiteY0" fmla="*/ 0 h 3128123"/>
              <a:gd name="connsiteX1" fmla="*/ 375241 w 3505941"/>
              <a:gd name="connsiteY1" fmla="*/ 3128124 h 3128123"/>
              <a:gd name="connsiteX2" fmla="*/ 375241 w 3505941"/>
              <a:gd name="connsiteY2" fmla="*/ 2903340 h 3128123"/>
              <a:gd name="connsiteX3" fmla="*/ 0 w 3505941"/>
              <a:gd name="connsiteY3" fmla="*/ 2528168 h 3128123"/>
              <a:gd name="connsiteX4" fmla="*/ 375560 w 3505941"/>
              <a:gd name="connsiteY4" fmla="*/ 2153156 h 3128123"/>
              <a:gd name="connsiteX5" fmla="*/ 375560 w 3505941"/>
              <a:gd name="connsiteY5" fmla="*/ 1097585 h 3128123"/>
              <a:gd name="connsiteX6" fmla="*/ 375560 w 3505941"/>
              <a:gd name="connsiteY6" fmla="*/ 1097585 h 3128123"/>
              <a:gd name="connsiteX7" fmla="*/ 1473730 w 3505941"/>
              <a:gd name="connsiteY7" fmla="*/ 80 h 3128123"/>
              <a:gd name="connsiteX8" fmla="*/ 2492583 w 3505941"/>
              <a:gd name="connsiteY8" fmla="*/ 80 h 3128123"/>
              <a:gd name="connsiteX9" fmla="*/ 2846243 w 3505941"/>
              <a:gd name="connsiteY9" fmla="*/ 353767 h 3128123"/>
              <a:gd name="connsiteX10" fmla="*/ 3199983 w 3505941"/>
              <a:gd name="connsiteY10" fmla="*/ 80 h 312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941" h="3128123">
                <a:moveTo>
                  <a:pt x="3505942" y="0"/>
                </a:moveTo>
                <a:cubicBezTo>
                  <a:pt x="3505942" y="1727617"/>
                  <a:pt x="2104361" y="3128124"/>
                  <a:pt x="375241" y="3128124"/>
                </a:cubicBezTo>
                <a:lnTo>
                  <a:pt x="375241" y="2903340"/>
                </a:lnTo>
                <a:lnTo>
                  <a:pt x="0" y="2528168"/>
                </a:lnTo>
                <a:lnTo>
                  <a:pt x="375560" y="2153156"/>
                </a:lnTo>
                <a:lnTo>
                  <a:pt x="375560" y="1097585"/>
                </a:lnTo>
                <a:lnTo>
                  <a:pt x="375560" y="1097585"/>
                </a:lnTo>
                <a:cubicBezTo>
                  <a:pt x="982083" y="1097409"/>
                  <a:pt x="1473686" y="606103"/>
                  <a:pt x="1473730" y="80"/>
                </a:cubicBezTo>
                <a:lnTo>
                  <a:pt x="2492583" y="80"/>
                </a:lnTo>
                <a:lnTo>
                  <a:pt x="2846243" y="353767"/>
                </a:lnTo>
                <a:lnTo>
                  <a:pt x="3199983" y="80"/>
                </a:lnTo>
                <a:close/>
              </a:path>
            </a:pathLst>
          </a:custGeom>
          <a:solidFill>
            <a:srgbClr val="6A8ACF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pic>
        <p:nvPicPr>
          <p:cNvPr id="9" name="Picture 8" descr="A picture containing clipart, art&#10;&#10;Description automatically generated">
            <a:extLst>
              <a:ext uri="{FF2B5EF4-FFF2-40B4-BE49-F238E27FC236}">
                <a16:creationId xmlns:a16="http://schemas.microsoft.com/office/drawing/2014/main" id="{3159CFE8-BB24-5650-542A-8446001F9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942" y="4291466"/>
            <a:ext cx="513454" cy="513454"/>
          </a:xfrm>
          <a:prstGeom prst="rect">
            <a:avLst/>
          </a:prstGeom>
        </p:spPr>
      </p:pic>
      <p:pic>
        <p:nvPicPr>
          <p:cNvPr id="11" name="Picture 10" descr="A picture containing colorfulness, rectangle, square, art&#10;&#10;Description automatically generated">
            <a:extLst>
              <a:ext uri="{FF2B5EF4-FFF2-40B4-BE49-F238E27FC236}">
                <a16:creationId xmlns:a16="http://schemas.microsoft.com/office/drawing/2014/main" id="{C4097DC0-6C50-310D-06DF-A2E92FBF7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006" y="4920205"/>
            <a:ext cx="513454" cy="5134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45E353-EA48-0205-790F-19A042FD128A}"/>
              </a:ext>
            </a:extLst>
          </p:cNvPr>
          <p:cNvSpPr txBox="1"/>
          <p:nvPr/>
        </p:nvSpPr>
        <p:spPr>
          <a:xfrm>
            <a:off x="8863130" y="3548294"/>
            <a:ext cx="2558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Proxima Nova" panose="02000506030000020004" pitchFamily="2" charset="0"/>
              </a:rPr>
              <a:t>Classification of: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5E4CB5-553A-B5C9-9A4B-602A58E0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4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Freeform 1766">
            <a:extLst>
              <a:ext uri="{FF2B5EF4-FFF2-40B4-BE49-F238E27FC236}">
                <a16:creationId xmlns:a16="http://schemas.microsoft.com/office/drawing/2014/main" id="{ADB03904-D521-5D54-1EF4-0247DC6362CC}"/>
              </a:ext>
            </a:extLst>
          </p:cNvPr>
          <p:cNvSpPr/>
          <p:nvPr/>
        </p:nvSpPr>
        <p:spPr>
          <a:xfrm>
            <a:off x="3563337" y="1465992"/>
            <a:ext cx="2797746" cy="2499988"/>
          </a:xfrm>
          <a:custGeom>
            <a:avLst/>
            <a:gdLst>
              <a:gd name="connsiteX0" fmla="*/ 3500606 w 3500606"/>
              <a:gd name="connsiteY0" fmla="*/ 600035 h 3128044"/>
              <a:gd name="connsiteX1" fmla="*/ 3130621 w 3500606"/>
              <a:gd name="connsiteY1" fmla="*/ 969398 h 3128044"/>
              <a:gd name="connsiteX2" fmla="*/ 3130621 w 3500606"/>
              <a:gd name="connsiteY2" fmla="*/ 2030619 h 3128044"/>
              <a:gd name="connsiteX3" fmla="*/ 2032292 w 3500606"/>
              <a:gd name="connsiteY3" fmla="*/ 3128044 h 3128044"/>
              <a:gd name="connsiteX4" fmla="*/ 951243 w 3500606"/>
              <a:gd name="connsiteY4" fmla="*/ 3128044 h 3128044"/>
              <a:gd name="connsiteX5" fmla="*/ 569472 w 3500606"/>
              <a:gd name="connsiteY5" fmla="*/ 2746110 h 3128044"/>
              <a:gd name="connsiteX6" fmla="*/ 187860 w 3500606"/>
              <a:gd name="connsiteY6" fmla="*/ 3128044 h 3128044"/>
              <a:gd name="connsiteX7" fmla="*/ 0 w 3500606"/>
              <a:gd name="connsiteY7" fmla="*/ 3128044 h 3128044"/>
              <a:gd name="connsiteX8" fmla="*/ 3130621 w 3500606"/>
              <a:gd name="connsiteY8" fmla="*/ 0 h 3128044"/>
              <a:gd name="connsiteX9" fmla="*/ 3130621 w 3500606"/>
              <a:gd name="connsiteY9" fmla="*/ 230752 h 31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606" h="3128044">
                <a:moveTo>
                  <a:pt x="3500606" y="600035"/>
                </a:moveTo>
                <a:lnTo>
                  <a:pt x="3130621" y="969398"/>
                </a:lnTo>
                <a:lnTo>
                  <a:pt x="3130621" y="2030619"/>
                </a:lnTo>
                <a:cubicBezTo>
                  <a:pt x="2524049" y="2030663"/>
                  <a:pt x="2032336" y="2521971"/>
                  <a:pt x="2032292" y="3128044"/>
                </a:cubicBezTo>
                <a:lnTo>
                  <a:pt x="951243" y="3128044"/>
                </a:lnTo>
                <a:lnTo>
                  <a:pt x="569472" y="2746110"/>
                </a:lnTo>
                <a:lnTo>
                  <a:pt x="187860" y="3128044"/>
                </a:lnTo>
                <a:lnTo>
                  <a:pt x="0" y="3128044"/>
                </a:lnTo>
                <a:cubicBezTo>
                  <a:pt x="0" y="1400427"/>
                  <a:pt x="1401580" y="0"/>
                  <a:pt x="3130621" y="0"/>
                </a:cubicBezTo>
                <a:lnTo>
                  <a:pt x="3130621" y="230752"/>
                </a:lnTo>
                <a:close/>
              </a:path>
            </a:pathLst>
          </a:custGeom>
          <a:solidFill>
            <a:srgbClr val="93AADC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FRamework</a:t>
            </a:r>
            <a:r>
              <a:rPr lang="en-US" dirty="0"/>
              <a:t> for Narrative Storylines and Impact Classification (FRNSIC)</a:t>
            </a:r>
          </a:p>
        </p:txBody>
      </p:sp>
      <p:sp>
        <p:nvSpPr>
          <p:cNvPr id="1765" name="Freeform 1764">
            <a:extLst>
              <a:ext uri="{FF2B5EF4-FFF2-40B4-BE49-F238E27FC236}">
                <a16:creationId xmlns:a16="http://schemas.microsoft.com/office/drawing/2014/main" id="{024C0D42-4601-E6F8-546D-1F20D364C90A}"/>
              </a:ext>
            </a:extLst>
          </p:cNvPr>
          <p:cNvSpPr/>
          <p:nvPr/>
        </p:nvSpPr>
        <p:spPr>
          <a:xfrm rot="2072400">
            <a:off x="7987072" y="5436315"/>
            <a:ext cx="652370" cy="152624"/>
          </a:xfrm>
          <a:custGeom>
            <a:avLst/>
            <a:gdLst>
              <a:gd name="connsiteX0" fmla="*/ 720699 w 816261"/>
              <a:gd name="connsiteY0" fmla="*/ 0 h 190967"/>
              <a:gd name="connsiteX1" fmla="*/ 816261 w 816261"/>
              <a:gd name="connsiteY1" fmla="*/ 0 h 190967"/>
              <a:gd name="connsiteX2" fmla="*/ 816261 w 816261"/>
              <a:gd name="connsiteY2" fmla="*/ 190967 h 190967"/>
              <a:gd name="connsiteX3" fmla="*/ 720699 w 816261"/>
              <a:gd name="connsiteY3" fmla="*/ 190967 h 190967"/>
              <a:gd name="connsiteX4" fmla="*/ 95562 w 816261"/>
              <a:gd name="connsiteY4" fmla="*/ 190967 h 190967"/>
              <a:gd name="connsiteX5" fmla="*/ 0 w 816261"/>
              <a:gd name="connsiteY5" fmla="*/ 190967 h 190967"/>
              <a:gd name="connsiteX6" fmla="*/ 0 w 816261"/>
              <a:gd name="connsiteY6" fmla="*/ 0 h 190967"/>
              <a:gd name="connsiteX7" fmla="*/ 95562 w 816261"/>
              <a:gd name="connsiteY7" fmla="*/ 0 h 1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61" h="190967">
                <a:moveTo>
                  <a:pt x="720699" y="0"/>
                </a:moveTo>
                <a:cubicBezTo>
                  <a:pt x="773477" y="0"/>
                  <a:pt x="816261" y="0"/>
                  <a:pt x="816261" y="0"/>
                </a:cubicBezTo>
                <a:lnTo>
                  <a:pt x="816261" y="190967"/>
                </a:lnTo>
                <a:cubicBezTo>
                  <a:pt x="816261" y="190967"/>
                  <a:pt x="773477" y="190967"/>
                  <a:pt x="720699" y="190967"/>
                </a:cubicBezTo>
                <a:lnTo>
                  <a:pt x="95562" y="190967"/>
                </a:lnTo>
                <a:cubicBezTo>
                  <a:pt x="42785" y="190967"/>
                  <a:pt x="0" y="190967"/>
                  <a:pt x="0" y="190967"/>
                </a:cubicBezTo>
                <a:lnTo>
                  <a:pt x="0" y="0"/>
                </a:lnTo>
                <a:cubicBezTo>
                  <a:pt x="0" y="0"/>
                  <a:pt x="42785" y="0"/>
                  <a:pt x="95562" y="0"/>
                </a:cubicBezTo>
                <a:close/>
              </a:path>
            </a:pathLst>
          </a:custGeom>
          <a:solidFill>
            <a:srgbClr val="999999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6" name="Freeform 1765">
            <a:extLst>
              <a:ext uri="{FF2B5EF4-FFF2-40B4-BE49-F238E27FC236}">
                <a16:creationId xmlns:a16="http://schemas.microsoft.com/office/drawing/2014/main" id="{5BAA58DD-DFEF-A76A-2D34-8210CB1CF4D2}"/>
              </a:ext>
            </a:extLst>
          </p:cNvPr>
          <p:cNvSpPr/>
          <p:nvPr/>
        </p:nvSpPr>
        <p:spPr>
          <a:xfrm rot="2072400">
            <a:off x="8328554" y="5804499"/>
            <a:ext cx="1471938" cy="468875"/>
          </a:xfrm>
          <a:custGeom>
            <a:avLst/>
            <a:gdLst>
              <a:gd name="connsiteX0" fmla="*/ 1746162 w 1841724"/>
              <a:gd name="connsiteY0" fmla="*/ 0 h 586667"/>
              <a:gd name="connsiteX1" fmla="*/ 1841724 w 1841724"/>
              <a:gd name="connsiteY1" fmla="*/ 0 h 586667"/>
              <a:gd name="connsiteX2" fmla="*/ 1841724 w 1841724"/>
              <a:gd name="connsiteY2" fmla="*/ 586667 h 586667"/>
              <a:gd name="connsiteX3" fmla="*/ 1746162 w 1841724"/>
              <a:gd name="connsiteY3" fmla="*/ 586667 h 586667"/>
              <a:gd name="connsiteX4" fmla="*/ 95562 w 1841724"/>
              <a:gd name="connsiteY4" fmla="*/ 586667 h 586667"/>
              <a:gd name="connsiteX5" fmla="*/ 0 w 1841724"/>
              <a:gd name="connsiteY5" fmla="*/ 586667 h 586667"/>
              <a:gd name="connsiteX6" fmla="*/ 0 w 1841724"/>
              <a:gd name="connsiteY6" fmla="*/ 0 h 586667"/>
              <a:gd name="connsiteX7" fmla="*/ 95562 w 1841724"/>
              <a:gd name="connsiteY7" fmla="*/ 0 h 58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1724" h="586667">
                <a:moveTo>
                  <a:pt x="1746162" y="0"/>
                </a:moveTo>
                <a:cubicBezTo>
                  <a:pt x="1798940" y="0"/>
                  <a:pt x="1841724" y="0"/>
                  <a:pt x="1841724" y="0"/>
                </a:cubicBezTo>
                <a:lnTo>
                  <a:pt x="1841724" y="586667"/>
                </a:lnTo>
                <a:cubicBezTo>
                  <a:pt x="1841724" y="586667"/>
                  <a:pt x="1798940" y="586667"/>
                  <a:pt x="1746162" y="586667"/>
                </a:cubicBezTo>
                <a:lnTo>
                  <a:pt x="95562" y="586667"/>
                </a:lnTo>
                <a:cubicBezTo>
                  <a:pt x="42784" y="586667"/>
                  <a:pt x="0" y="586667"/>
                  <a:pt x="0" y="586667"/>
                </a:cubicBezTo>
                <a:lnTo>
                  <a:pt x="0" y="0"/>
                </a:lnTo>
                <a:cubicBezTo>
                  <a:pt x="0" y="0"/>
                  <a:pt x="42784" y="0"/>
                  <a:pt x="95562" y="0"/>
                </a:cubicBezTo>
                <a:close/>
              </a:path>
            </a:pathLst>
          </a:custGeom>
          <a:solidFill>
            <a:srgbClr val="4D4D4D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68" name="Freeform 1767">
            <a:extLst>
              <a:ext uri="{FF2B5EF4-FFF2-40B4-BE49-F238E27FC236}">
                <a16:creationId xmlns:a16="http://schemas.microsoft.com/office/drawing/2014/main" id="{7B4E1AB7-9B49-2EDC-5111-42751FB7EB39}"/>
              </a:ext>
            </a:extLst>
          </p:cNvPr>
          <p:cNvSpPr/>
          <p:nvPr/>
        </p:nvSpPr>
        <p:spPr>
          <a:xfrm>
            <a:off x="5765485" y="3965980"/>
            <a:ext cx="2802010" cy="2500051"/>
          </a:xfrm>
          <a:custGeom>
            <a:avLst/>
            <a:gdLst>
              <a:gd name="connsiteX0" fmla="*/ 3505942 w 3505941"/>
              <a:gd name="connsiteY0" fmla="*/ 0 h 3128123"/>
              <a:gd name="connsiteX1" fmla="*/ 375241 w 3505941"/>
              <a:gd name="connsiteY1" fmla="*/ 3128124 h 3128123"/>
              <a:gd name="connsiteX2" fmla="*/ 375241 w 3505941"/>
              <a:gd name="connsiteY2" fmla="*/ 2903340 h 3128123"/>
              <a:gd name="connsiteX3" fmla="*/ 0 w 3505941"/>
              <a:gd name="connsiteY3" fmla="*/ 2528168 h 3128123"/>
              <a:gd name="connsiteX4" fmla="*/ 375560 w 3505941"/>
              <a:gd name="connsiteY4" fmla="*/ 2153156 h 3128123"/>
              <a:gd name="connsiteX5" fmla="*/ 375560 w 3505941"/>
              <a:gd name="connsiteY5" fmla="*/ 1097585 h 3128123"/>
              <a:gd name="connsiteX6" fmla="*/ 375560 w 3505941"/>
              <a:gd name="connsiteY6" fmla="*/ 1097585 h 3128123"/>
              <a:gd name="connsiteX7" fmla="*/ 1473730 w 3505941"/>
              <a:gd name="connsiteY7" fmla="*/ 80 h 3128123"/>
              <a:gd name="connsiteX8" fmla="*/ 2492583 w 3505941"/>
              <a:gd name="connsiteY8" fmla="*/ 80 h 3128123"/>
              <a:gd name="connsiteX9" fmla="*/ 2846243 w 3505941"/>
              <a:gd name="connsiteY9" fmla="*/ 353767 h 3128123"/>
              <a:gd name="connsiteX10" fmla="*/ 3199983 w 3505941"/>
              <a:gd name="connsiteY10" fmla="*/ 80 h 312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941" h="3128123">
                <a:moveTo>
                  <a:pt x="3505942" y="0"/>
                </a:moveTo>
                <a:cubicBezTo>
                  <a:pt x="3505942" y="1727617"/>
                  <a:pt x="2104361" y="3128124"/>
                  <a:pt x="375241" y="3128124"/>
                </a:cubicBezTo>
                <a:lnTo>
                  <a:pt x="375241" y="2903340"/>
                </a:lnTo>
                <a:lnTo>
                  <a:pt x="0" y="2528168"/>
                </a:lnTo>
                <a:lnTo>
                  <a:pt x="375560" y="2153156"/>
                </a:lnTo>
                <a:lnTo>
                  <a:pt x="375560" y="1097585"/>
                </a:lnTo>
                <a:lnTo>
                  <a:pt x="375560" y="1097585"/>
                </a:lnTo>
                <a:cubicBezTo>
                  <a:pt x="982083" y="1097409"/>
                  <a:pt x="1473686" y="606103"/>
                  <a:pt x="1473730" y="80"/>
                </a:cubicBezTo>
                <a:lnTo>
                  <a:pt x="2492583" y="80"/>
                </a:lnTo>
                <a:lnTo>
                  <a:pt x="2846243" y="353767"/>
                </a:lnTo>
                <a:lnTo>
                  <a:pt x="3199983" y="80"/>
                </a:lnTo>
                <a:close/>
              </a:path>
            </a:pathLst>
          </a:custGeom>
          <a:solidFill>
            <a:srgbClr val="6A8ACF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0" name="Freeform 1769">
            <a:extLst>
              <a:ext uri="{FF2B5EF4-FFF2-40B4-BE49-F238E27FC236}">
                <a16:creationId xmlns:a16="http://schemas.microsoft.com/office/drawing/2014/main" id="{D3ECDD22-8BED-EA37-E866-8DF36E0D4E72}"/>
              </a:ext>
            </a:extLst>
          </p:cNvPr>
          <p:cNvSpPr/>
          <p:nvPr/>
        </p:nvSpPr>
        <p:spPr>
          <a:xfrm>
            <a:off x="6065384" y="1465992"/>
            <a:ext cx="2502111" cy="2782661"/>
          </a:xfrm>
          <a:custGeom>
            <a:avLst/>
            <a:gdLst>
              <a:gd name="connsiteX0" fmla="*/ 3130701 w 3130700"/>
              <a:gd name="connsiteY0" fmla="*/ 3128044 h 3481731"/>
              <a:gd name="connsiteX1" fmla="*/ 2824742 w 3130700"/>
              <a:gd name="connsiteY1" fmla="*/ 3128044 h 3481731"/>
              <a:gd name="connsiteX2" fmla="*/ 2471002 w 3130700"/>
              <a:gd name="connsiteY2" fmla="*/ 3481732 h 3481731"/>
              <a:gd name="connsiteX3" fmla="*/ 2117342 w 3130700"/>
              <a:gd name="connsiteY3" fmla="*/ 3128044 h 3481731"/>
              <a:gd name="connsiteX4" fmla="*/ 1098489 w 3130700"/>
              <a:gd name="connsiteY4" fmla="*/ 3128044 h 3481731"/>
              <a:gd name="connsiteX5" fmla="*/ 80 w 3130700"/>
              <a:gd name="connsiteY5" fmla="*/ 2030619 h 3481731"/>
              <a:gd name="connsiteX6" fmla="*/ 80 w 3130700"/>
              <a:gd name="connsiteY6" fmla="*/ 2030619 h 3481731"/>
              <a:gd name="connsiteX7" fmla="*/ 80 w 3130700"/>
              <a:gd name="connsiteY7" fmla="*/ 969398 h 3481731"/>
              <a:gd name="connsiteX8" fmla="*/ 370065 w 3130700"/>
              <a:gd name="connsiteY8" fmla="*/ 600035 h 3481731"/>
              <a:gd name="connsiteX9" fmla="*/ 0 w 3130700"/>
              <a:gd name="connsiteY9" fmla="*/ 230752 h 3481731"/>
              <a:gd name="connsiteX10" fmla="*/ 0 w 3130700"/>
              <a:gd name="connsiteY10" fmla="*/ 0 h 3481731"/>
              <a:gd name="connsiteX11" fmla="*/ 3130701 w 3130700"/>
              <a:gd name="connsiteY11" fmla="*/ 3128044 h 348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0700" h="3481731">
                <a:moveTo>
                  <a:pt x="3130701" y="3128044"/>
                </a:moveTo>
                <a:lnTo>
                  <a:pt x="2824742" y="3128044"/>
                </a:lnTo>
                <a:lnTo>
                  <a:pt x="2471002" y="3481732"/>
                </a:lnTo>
                <a:lnTo>
                  <a:pt x="2117342" y="3128044"/>
                </a:lnTo>
                <a:lnTo>
                  <a:pt x="1098489" y="3128044"/>
                </a:lnTo>
                <a:cubicBezTo>
                  <a:pt x="1098445" y="2521940"/>
                  <a:pt x="606683" y="2030619"/>
                  <a:pt x="80" y="2030619"/>
                </a:cubicBezTo>
                <a:lnTo>
                  <a:pt x="80" y="2030619"/>
                </a:lnTo>
                <a:lnTo>
                  <a:pt x="80" y="969398"/>
                </a:lnTo>
                <a:lnTo>
                  <a:pt x="370065" y="600035"/>
                </a:lnTo>
                <a:lnTo>
                  <a:pt x="0" y="230752"/>
                </a:lnTo>
                <a:lnTo>
                  <a:pt x="0" y="0"/>
                </a:lnTo>
                <a:cubicBezTo>
                  <a:pt x="1729040" y="0"/>
                  <a:pt x="3130701" y="1400427"/>
                  <a:pt x="3130701" y="3128044"/>
                </a:cubicBezTo>
                <a:close/>
              </a:path>
            </a:pathLst>
          </a:custGeom>
          <a:solidFill>
            <a:srgbClr val="7F9AD5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BB5611-DE8B-A5F8-228F-9516A2F9A9FA}"/>
              </a:ext>
            </a:extLst>
          </p:cNvPr>
          <p:cNvSpPr/>
          <p:nvPr/>
        </p:nvSpPr>
        <p:spPr>
          <a:xfrm>
            <a:off x="2696901" y="1396848"/>
            <a:ext cx="7160165" cy="533382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D9021-E8DA-B1DE-58F1-1ADEAFAAABE4}"/>
              </a:ext>
            </a:extLst>
          </p:cNvPr>
          <p:cNvSpPr txBox="1"/>
          <p:nvPr/>
        </p:nvSpPr>
        <p:spPr>
          <a:xfrm>
            <a:off x="404720" y="4726205"/>
            <a:ext cx="24466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roxima Nova" panose="02000506030000020004" pitchFamily="2" charset="0"/>
              </a:rPr>
              <a:t>Identification of </a:t>
            </a:r>
            <a:r>
              <a:rPr lang="en-US" sz="2400" b="1" dirty="0">
                <a:latin typeface="Proxima Nova" panose="02000506030000020004" pitchFamily="2" charset="0"/>
              </a:rPr>
              <a:t>scenario storylines </a:t>
            </a:r>
            <a:r>
              <a:rPr lang="en-US" sz="2400" dirty="0">
                <a:latin typeface="Proxima Nova" panose="02000506030000020004" pitchFamily="2" charset="0"/>
              </a:rPr>
              <a:t>of dynamic states and impacts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DDAD57-4555-34A8-053A-829B4316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B1810-8952-7975-583B-AA01554C6278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1769" name="Freeform 1768">
            <a:extLst>
              <a:ext uri="{FF2B5EF4-FFF2-40B4-BE49-F238E27FC236}">
                <a16:creationId xmlns:a16="http://schemas.microsoft.com/office/drawing/2014/main" id="{E349E0BF-55D9-547F-1B26-50F1D244DDE4}"/>
              </a:ext>
            </a:extLst>
          </p:cNvPr>
          <p:cNvSpPr/>
          <p:nvPr/>
        </p:nvSpPr>
        <p:spPr>
          <a:xfrm>
            <a:off x="3563333" y="3660731"/>
            <a:ext cx="2501988" cy="2805492"/>
          </a:xfrm>
          <a:custGeom>
            <a:avLst/>
            <a:gdLst>
              <a:gd name="connsiteX0" fmla="*/ 3130546 w 3130546"/>
              <a:gd name="connsiteY0" fmla="*/ 2535091 h 3510297"/>
              <a:gd name="connsiteX1" fmla="*/ 2755384 w 3130546"/>
              <a:gd name="connsiteY1" fmla="*/ 2910103 h 3510297"/>
              <a:gd name="connsiteX2" fmla="*/ 3130546 w 3130546"/>
              <a:gd name="connsiteY2" fmla="*/ 3285274 h 3510297"/>
              <a:gd name="connsiteX3" fmla="*/ 3130546 w 3130546"/>
              <a:gd name="connsiteY3" fmla="*/ 3510297 h 3510297"/>
              <a:gd name="connsiteX4" fmla="*/ 615346 w 3130546"/>
              <a:gd name="connsiteY4" fmla="*/ 2245139 h 3510297"/>
              <a:gd name="connsiteX5" fmla="*/ 544312 w 3130546"/>
              <a:gd name="connsiteY5" fmla="*/ 2147348 h 3510297"/>
              <a:gd name="connsiteX6" fmla="*/ 452731 w 3130546"/>
              <a:gd name="connsiteY6" fmla="*/ 2003645 h 3510297"/>
              <a:gd name="connsiteX7" fmla="*/ 5 w 3130546"/>
              <a:gd name="connsiteY7" fmla="*/ 381935 h 3510297"/>
              <a:gd name="connsiteX8" fmla="*/ 187864 w 3130546"/>
              <a:gd name="connsiteY8" fmla="*/ 381935 h 3510297"/>
              <a:gd name="connsiteX9" fmla="*/ 569477 w 3130546"/>
              <a:gd name="connsiteY9" fmla="*/ 0 h 3510297"/>
              <a:gd name="connsiteX10" fmla="*/ 951168 w 3130546"/>
              <a:gd name="connsiteY10" fmla="*/ 381935 h 3510297"/>
              <a:gd name="connsiteX11" fmla="*/ 2032217 w 3130546"/>
              <a:gd name="connsiteY11" fmla="*/ 381935 h 3510297"/>
              <a:gd name="connsiteX12" fmla="*/ 3130546 w 3130546"/>
              <a:gd name="connsiteY12" fmla="*/ 1479519 h 351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0546" h="3510297">
                <a:moveTo>
                  <a:pt x="3130546" y="2535091"/>
                </a:moveTo>
                <a:lnTo>
                  <a:pt x="2755384" y="2910103"/>
                </a:lnTo>
                <a:lnTo>
                  <a:pt x="3130546" y="3285274"/>
                </a:lnTo>
                <a:lnTo>
                  <a:pt x="3130546" y="3510297"/>
                </a:lnTo>
                <a:cubicBezTo>
                  <a:pt x="2100066" y="3510297"/>
                  <a:pt x="1185774" y="3012748"/>
                  <a:pt x="615346" y="2245139"/>
                </a:cubicBezTo>
                <a:lnTo>
                  <a:pt x="544312" y="2147348"/>
                </a:lnTo>
                <a:lnTo>
                  <a:pt x="452731" y="2003645"/>
                </a:lnTo>
                <a:cubicBezTo>
                  <a:pt x="155633" y="1514874"/>
                  <a:pt x="-1003" y="953789"/>
                  <a:pt x="5" y="381935"/>
                </a:cubicBezTo>
                <a:lnTo>
                  <a:pt x="187864" y="381935"/>
                </a:lnTo>
                <a:lnTo>
                  <a:pt x="569477" y="0"/>
                </a:lnTo>
                <a:lnTo>
                  <a:pt x="951168" y="381935"/>
                </a:lnTo>
                <a:lnTo>
                  <a:pt x="2032217" y="381935"/>
                </a:lnTo>
                <a:cubicBezTo>
                  <a:pt x="2032173" y="988070"/>
                  <a:pt x="2523912" y="1479475"/>
                  <a:pt x="3130546" y="1479519"/>
                </a:cubicBezTo>
                <a:close/>
              </a:path>
            </a:pathLst>
          </a:custGeom>
          <a:solidFill>
            <a:srgbClr val="567AC8"/>
          </a:solidFill>
          <a:ln w="79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4683C-0998-FF65-D895-7C4DDE2ED5C2}"/>
              </a:ext>
            </a:extLst>
          </p:cNvPr>
          <p:cNvGrpSpPr/>
          <p:nvPr/>
        </p:nvGrpSpPr>
        <p:grpSpPr>
          <a:xfrm>
            <a:off x="562238" y="3276191"/>
            <a:ext cx="1119188" cy="1507497"/>
            <a:chOff x="409508" y="1510844"/>
            <a:chExt cx="2206669" cy="2972287"/>
          </a:xfrm>
        </p:grpSpPr>
        <p:pic>
          <p:nvPicPr>
            <p:cNvPr id="16" name="Picture 15" descr="A book with a star on it&#10;&#10;Description automatically generated with low confidence">
              <a:extLst>
                <a:ext uri="{FF2B5EF4-FFF2-40B4-BE49-F238E27FC236}">
                  <a16:creationId xmlns:a16="http://schemas.microsoft.com/office/drawing/2014/main" id="{5D5B7553-F1C6-52A6-7122-F9CF4545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508" y="2276462"/>
              <a:ext cx="2206669" cy="2206669"/>
            </a:xfrm>
            <a:prstGeom prst="rect">
              <a:avLst/>
            </a:prstGeom>
          </p:spPr>
        </p:pic>
        <p:pic>
          <p:nvPicPr>
            <p:cNvPr id="11" name="Picture 10" descr="A picture containing clipart, art, cartoon, design&#10;&#10;Description automatically generated">
              <a:extLst>
                <a:ext uri="{FF2B5EF4-FFF2-40B4-BE49-F238E27FC236}">
                  <a16:creationId xmlns:a16="http://schemas.microsoft.com/office/drawing/2014/main" id="{65EF2820-DF67-1611-171B-0315C422E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813" y="1510844"/>
              <a:ext cx="1719597" cy="1719597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C6A557-311B-F48D-A4C0-C860C6D9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river&#10;&#10;Description automatically generated with medium confidence">
            <a:extLst>
              <a:ext uri="{FF2B5EF4-FFF2-40B4-BE49-F238E27FC236}">
                <a16:creationId xmlns:a16="http://schemas.microsoft.com/office/drawing/2014/main" id="{F5D5CD48-B590-2572-9722-B010503E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335" y="245774"/>
            <a:ext cx="8497330" cy="552483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AC397581-03A1-92A9-DBDD-F1002F74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614" y="5770606"/>
            <a:ext cx="9065941" cy="1018433"/>
          </a:xfrm>
        </p:spPr>
        <p:txBody>
          <a:bodyPr/>
          <a:lstStyle/>
          <a:p>
            <a:r>
              <a:rPr lang="en-US" sz="3200" b="0"/>
              <a:t>Demonstrate 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hypothetical</a:t>
            </a:r>
            <a:r>
              <a:rPr lang="en-US" sz="3200" b="0"/>
              <a:t> planning context where the FRNSIC might be used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7A1F4-E4A3-6C88-B35A-6BF18298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Picture 1795">
            <a:extLst>
              <a:ext uri="{FF2B5EF4-FFF2-40B4-BE49-F238E27FC236}">
                <a16:creationId xmlns:a16="http://schemas.microsoft.com/office/drawing/2014/main" id="{3D9DFBC5-7ABB-879D-DD7F-70756747A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16" y="4248653"/>
            <a:ext cx="3482187" cy="23597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A8B143-9235-DB51-5D3A-C1E8B064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7946089" cy="1076083"/>
          </a:xfrm>
        </p:spPr>
        <p:txBody>
          <a:bodyPr/>
          <a:lstStyle/>
          <a:p>
            <a:r>
              <a:rPr lang="en-US"/>
              <a:t>Using FRNSIC in a 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hypothetical</a:t>
            </a:r>
            <a:r>
              <a:rPr lang="en-US"/>
              <a:t> planning context for the UCRB</a:t>
            </a:r>
          </a:p>
        </p:txBody>
      </p:sp>
      <p:grpSp>
        <p:nvGrpSpPr>
          <p:cNvPr id="1764" name="Graphic 1762">
            <a:extLst>
              <a:ext uri="{FF2B5EF4-FFF2-40B4-BE49-F238E27FC236}">
                <a16:creationId xmlns:a16="http://schemas.microsoft.com/office/drawing/2014/main" id="{47E18ECD-A5A0-E8A4-247C-3331567179DA}"/>
              </a:ext>
            </a:extLst>
          </p:cNvPr>
          <p:cNvGrpSpPr/>
          <p:nvPr/>
        </p:nvGrpSpPr>
        <p:grpSpPr>
          <a:xfrm>
            <a:off x="3563333" y="1465992"/>
            <a:ext cx="6240462" cy="5182995"/>
            <a:chOff x="1960858" y="0"/>
            <a:chExt cx="7808213" cy="6485085"/>
          </a:xfrm>
        </p:grpSpPr>
        <p:sp>
          <p:nvSpPr>
            <p:cNvPr id="1765" name="Freeform 1764">
              <a:extLst>
                <a:ext uri="{FF2B5EF4-FFF2-40B4-BE49-F238E27FC236}">
                  <a16:creationId xmlns:a16="http://schemas.microsoft.com/office/drawing/2014/main" id="{024C0D42-4601-E6F8-546D-1F20D364C90A}"/>
                </a:ext>
              </a:extLst>
            </p:cNvPr>
            <p:cNvSpPr/>
            <p:nvPr/>
          </p:nvSpPr>
          <p:spPr>
            <a:xfrm rot="2072400">
              <a:off x="7495944" y="4967761"/>
              <a:ext cx="816261" cy="190967"/>
            </a:xfrm>
            <a:custGeom>
              <a:avLst/>
              <a:gdLst>
                <a:gd name="connsiteX0" fmla="*/ 720699 w 816261"/>
                <a:gd name="connsiteY0" fmla="*/ 0 h 190967"/>
                <a:gd name="connsiteX1" fmla="*/ 816261 w 816261"/>
                <a:gd name="connsiteY1" fmla="*/ 0 h 190967"/>
                <a:gd name="connsiteX2" fmla="*/ 816261 w 816261"/>
                <a:gd name="connsiteY2" fmla="*/ 190967 h 190967"/>
                <a:gd name="connsiteX3" fmla="*/ 720699 w 816261"/>
                <a:gd name="connsiteY3" fmla="*/ 190967 h 190967"/>
                <a:gd name="connsiteX4" fmla="*/ 95562 w 816261"/>
                <a:gd name="connsiteY4" fmla="*/ 190967 h 190967"/>
                <a:gd name="connsiteX5" fmla="*/ 0 w 816261"/>
                <a:gd name="connsiteY5" fmla="*/ 190967 h 190967"/>
                <a:gd name="connsiteX6" fmla="*/ 0 w 816261"/>
                <a:gd name="connsiteY6" fmla="*/ 0 h 190967"/>
                <a:gd name="connsiteX7" fmla="*/ 95562 w 816261"/>
                <a:gd name="connsiteY7" fmla="*/ 0 h 1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261" h="190967">
                  <a:moveTo>
                    <a:pt x="720699" y="0"/>
                  </a:moveTo>
                  <a:cubicBezTo>
                    <a:pt x="773477" y="0"/>
                    <a:pt x="816261" y="0"/>
                    <a:pt x="816261" y="0"/>
                  </a:cubicBezTo>
                  <a:lnTo>
                    <a:pt x="816261" y="190967"/>
                  </a:lnTo>
                  <a:cubicBezTo>
                    <a:pt x="816261" y="190967"/>
                    <a:pt x="773477" y="190967"/>
                    <a:pt x="720699" y="190967"/>
                  </a:cubicBezTo>
                  <a:lnTo>
                    <a:pt x="95562" y="190967"/>
                  </a:lnTo>
                  <a:cubicBezTo>
                    <a:pt x="42785" y="190967"/>
                    <a:pt x="0" y="190967"/>
                    <a:pt x="0" y="190967"/>
                  </a:cubicBezTo>
                  <a:lnTo>
                    <a:pt x="0" y="0"/>
                  </a:lnTo>
                  <a:cubicBezTo>
                    <a:pt x="0" y="0"/>
                    <a:pt x="42785" y="0"/>
                    <a:pt x="95562" y="0"/>
                  </a:cubicBezTo>
                  <a:close/>
                </a:path>
              </a:pathLst>
            </a:custGeom>
            <a:solidFill>
              <a:srgbClr val="999999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6" name="Freeform 1765">
              <a:extLst>
                <a:ext uri="{FF2B5EF4-FFF2-40B4-BE49-F238E27FC236}">
                  <a16:creationId xmlns:a16="http://schemas.microsoft.com/office/drawing/2014/main" id="{5BAA58DD-DFEF-A76A-2D34-8210CB1CF4D2}"/>
                </a:ext>
              </a:extLst>
            </p:cNvPr>
            <p:cNvSpPr/>
            <p:nvPr/>
          </p:nvSpPr>
          <p:spPr>
            <a:xfrm rot="2072400">
              <a:off x="7923215" y="5428442"/>
              <a:ext cx="1841724" cy="586667"/>
            </a:xfrm>
            <a:custGeom>
              <a:avLst/>
              <a:gdLst>
                <a:gd name="connsiteX0" fmla="*/ 1746162 w 1841724"/>
                <a:gd name="connsiteY0" fmla="*/ 0 h 586667"/>
                <a:gd name="connsiteX1" fmla="*/ 1841724 w 1841724"/>
                <a:gd name="connsiteY1" fmla="*/ 0 h 586667"/>
                <a:gd name="connsiteX2" fmla="*/ 1841724 w 1841724"/>
                <a:gd name="connsiteY2" fmla="*/ 586667 h 586667"/>
                <a:gd name="connsiteX3" fmla="*/ 1746162 w 1841724"/>
                <a:gd name="connsiteY3" fmla="*/ 586667 h 586667"/>
                <a:gd name="connsiteX4" fmla="*/ 95562 w 1841724"/>
                <a:gd name="connsiteY4" fmla="*/ 586667 h 586667"/>
                <a:gd name="connsiteX5" fmla="*/ 0 w 1841724"/>
                <a:gd name="connsiteY5" fmla="*/ 586667 h 586667"/>
                <a:gd name="connsiteX6" fmla="*/ 0 w 1841724"/>
                <a:gd name="connsiteY6" fmla="*/ 0 h 586667"/>
                <a:gd name="connsiteX7" fmla="*/ 95562 w 1841724"/>
                <a:gd name="connsiteY7" fmla="*/ 0 h 58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724" h="586667">
                  <a:moveTo>
                    <a:pt x="1746162" y="0"/>
                  </a:moveTo>
                  <a:cubicBezTo>
                    <a:pt x="1798940" y="0"/>
                    <a:pt x="1841724" y="0"/>
                    <a:pt x="1841724" y="0"/>
                  </a:cubicBezTo>
                  <a:lnTo>
                    <a:pt x="1841724" y="586667"/>
                  </a:lnTo>
                  <a:cubicBezTo>
                    <a:pt x="1841724" y="586667"/>
                    <a:pt x="1798940" y="586667"/>
                    <a:pt x="1746162" y="586667"/>
                  </a:cubicBezTo>
                  <a:lnTo>
                    <a:pt x="95562" y="586667"/>
                  </a:lnTo>
                  <a:cubicBezTo>
                    <a:pt x="42784" y="586667"/>
                    <a:pt x="0" y="586667"/>
                    <a:pt x="0" y="586667"/>
                  </a:cubicBezTo>
                  <a:lnTo>
                    <a:pt x="0" y="0"/>
                  </a:lnTo>
                  <a:cubicBezTo>
                    <a:pt x="0" y="0"/>
                    <a:pt x="42784" y="0"/>
                    <a:pt x="95562" y="0"/>
                  </a:cubicBezTo>
                  <a:close/>
                </a:path>
              </a:pathLst>
            </a:custGeom>
            <a:solidFill>
              <a:srgbClr val="4D4D4D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7" name="Freeform 1766">
              <a:extLst>
                <a:ext uri="{FF2B5EF4-FFF2-40B4-BE49-F238E27FC236}">
                  <a16:creationId xmlns:a16="http://schemas.microsoft.com/office/drawing/2014/main" id="{ADB03904-D521-5D54-1EF4-0247DC6362CC}"/>
                </a:ext>
              </a:extLst>
            </p:cNvPr>
            <p:cNvSpPr/>
            <p:nvPr/>
          </p:nvSpPr>
          <p:spPr>
            <a:xfrm>
              <a:off x="1960863" y="0"/>
              <a:ext cx="3500606" cy="3128044"/>
            </a:xfrm>
            <a:custGeom>
              <a:avLst/>
              <a:gdLst>
                <a:gd name="connsiteX0" fmla="*/ 3500606 w 3500606"/>
                <a:gd name="connsiteY0" fmla="*/ 600035 h 3128044"/>
                <a:gd name="connsiteX1" fmla="*/ 3130621 w 3500606"/>
                <a:gd name="connsiteY1" fmla="*/ 969398 h 3128044"/>
                <a:gd name="connsiteX2" fmla="*/ 3130621 w 3500606"/>
                <a:gd name="connsiteY2" fmla="*/ 2030619 h 3128044"/>
                <a:gd name="connsiteX3" fmla="*/ 2032292 w 3500606"/>
                <a:gd name="connsiteY3" fmla="*/ 3128044 h 3128044"/>
                <a:gd name="connsiteX4" fmla="*/ 951243 w 3500606"/>
                <a:gd name="connsiteY4" fmla="*/ 3128044 h 3128044"/>
                <a:gd name="connsiteX5" fmla="*/ 569472 w 3500606"/>
                <a:gd name="connsiteY5" fmla="*/ 2746110 h 3128044"/>
                <a:gd name="connsiteX6" fmla="*/ 187860 w 3500606"/>
                <a:gd name="connsiteY6" fmla="*/ 3128044 h 3128044"/>
                <a:gd name="connsiteX7" fmla="*/ 0 w 3500606"/>
                <a:gd name="connsiteY7" fmla="*/ 3128044 h 3128044"/>
                <a:gd name="connsiteX8" fmla="*/ 3130621 w 3500606"/>
                <a:gd name="connsiteY8" fmla="*/ 0 h 3128044"/>
                <a:gd name="connsiteX9" fmla="*/ 3130621 w 3500606"/>
                <a:gd name="connsiteY9" fmla="*/ 230752 h 31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606" h="3128044">
                  <a:moveTo>
                    <a:pt x="3500606" y="600035"/>
                  </a:moveTo>
                  <a:lnTo>
                    <a:pt x="3130621" y="969398"/>
                  </a:lnTo>
                  <a:lnTo>
                    <a:pt x="3130621" y="2030619"/>
                  </a:lnTo>
                  <a:cubicBezTo>
                    <a:pt x="2524049" y="2030663"/>
                    <a:pt x="2032336" y="2521971"/>
                    <a:pt x="2032292" y="3128044"/>
                  </a:cubicBezTo>
                  <a:lnTo>
                    <a:pt x="951243" y="3128044"/>
                  </a:lnTo>
                  <a:lnTo>
                    <a:pt x="569472" y="2746110"/>
                  </a:lnTo>
                  <a:lnTo>
                    <a:pt x="187860" y="3128044"/>
                  </a:lnTo>
                  <a:lnTo>
                    <a:pt x="0" y="3128044"/>
                  </a:lnTo>
                  <a:cubicBezTo>
                    <a:pt x="0" y="1400427"/>
                    <a:pt x="1401580" y="0"/>
                    <a:pt x="3130621" y="0"/>
                  </a:cubicBezTo>
                  <a:lnTo>
                    <a:pt x="3130621" y="230752"/>
                  </a:lnTo>
                  <a:close/>
                </a:path>
              </a:pathLst>
            </a:custGeom>
            <a:solidFill>
              <a:srgbClr val="93AADC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8" name="Freeform 1767">
              <a:extLst>
                <a:ext uri="{FF2B5EF4-FFF2-40B4-BE49-F238E27FC236}">
                  <a16:creationId xmlns:a16="http://schemas.microsoft.com/office/drawing/2014/main" id="{7B4E1AB7-9B49-2EDC-5111-42751FB7EB39}"/>
                </a:ext>
              </a:extLst>
            </p:cNvPr>
            <p:cNvSpPr/>
            <p:nvPr/>
          </p:nvSpPr>
          <p:spPr>
            <a:xfrm>
              <a:off x="4716242" y="3128044"/>
              <a:ext cx="3505941" cy="3128123"/>
            </a:xfrm>
            <a:custGeom>
              <a:avLst/>
              <a:gdLst>
                <a:gd name="connsiteX0" fmla="*/ 3505942 w 3505941"/>
                <a:gd name="connsiteY0" fmla="*/ 0 h 3128123"/>
                <a:gd name="connsiteX1" fmla="*/ 375241 w 3505941"/>
                <a:gd name="connsiteY1" fmla="*/ 3128124 h 3128123"/>
                <a:gd name="connsiteX2" fmla="*/ 375241 w 3505941"/>
                <a:gd name="connsiteY2" fmla="*/ 2903340 h 3128123"/>
                <a:gd name="connsiteX3" fmla="*/ 0 w 3505941"/>
                <a:gd name="connsiteY3" fmla="*/ 2528168 h 3128123"/>
                <a:gd name="connsiteX4" fmla="*/ 375560 w 3505941"/>
                <a:gd name="connsiteY4" fmla="*/ 2153156 h 3128123"/>
                <a:gd name="connsiteX5" fmla="*/ 375560 w 3505941"/>
                <a:gd name="connsiteY5" fmla="*/ 1097585 h 3128123"/>
                <a:gd name="connsiteX6" fmla="*/ 375560 w 3505941"/>
                <a:gd name="connsiteY6" fmla="*/ 1097585 h 3128123"/>
                <a:gd name="connsiteX7" fmla="*/ 1473730 w 3505941"/>
                <a:gd name="connsiteY7" fmla="*/ 80 h 3128123"/>
                <a:gd name="connsiteX8" fmla="*/ 2492583 w 3505941"/>
                <a:gd name="connsiteY8" fmla="*/ 80 h 3128123"/>
                <a:gd name="connsiteX9" fmla="*/ 2846243 w 3505941"/>
                <a:gd name="connsiteY9" fmla="*/ 353767 h 3128123"/>
                <a:gd name="connsiteX10" fmla="*/ 3199983 w 3505941"/>
                <a:gd name="connsiteY10" fmla="*/ 80 h 31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941" h="3128123">
                  <a:moveTo>
                    <a:pt x="3505942" y="0"/>
                  </a:moveTo>
                  <a:cubicBezTo>
                    <a:pt x="3505942" y="1727617"/>
                    <a:pt x="2104361" y="3128124"/>
                    <a:pt x="375241" y="3128124"/>
                  </a:cubicBezTo>
                  <a:lnTo>
                    <a:pt x="375241" y="2903340"/>
                  </a:lnTo>
                  <a:lnTo>
                    <a:pt x="0" y="2528168"/>
                  </a:lnTo>
                  <a:lnTo>
                    <a:pt x="375560" y="2153156"/>
                  </a:lnTo>
                  <a:lnTo>
                    <a:pt x="375560" y="1097585"/>
                  </a:lnTo>
                  <a:lnTo>
                    <a:pt x="375560" y="1097585"/>
                  </a:lnTo>
                  <a:cubicBezTo>
                    <a:pt x="982083" y="1097409"/>
                    <a:pt x="1473686" y="606103"/>
                    <a:pt x="1473730" y="80"/>
                  </a:cubicBezTo>
                  <a:lnTo>
                    <a:pt x="2492583" y="80"/>
                  </a:lnTo>
                  <a:lnTo>
                    <a:pt x="2846243" y="353767"/>
                  </a:lnTo>
                  <a:lnTo>
                    <a:pt x="3199983" y="80"/>
                  </a:lnTo>
                  <a:close/>
                </a:path>
              </a:pathLst>
            </a:custGeom>
            <a:solidFill>
              <a:srgbClr val="6A8ACF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69" name="Freeform 1768">
              <a:extLst>
                <a:ext uri="{FF2B5EF4-FFF2-40B4-BE49-F238E27FC236}">
                  <a16:creationId xmlns:a16="http://schemas.microsoft.com/office/drawing/2014/main" id="{E349E0BF-55D9-547F-1B26-50F1D244DDE4}"/>
                </a:ext>
              </a:extLst>
            </p:cNvPr>
            <p:cNvSpPr/>
            <p:nvPr/>
          </p:nvSpPr>
          <p:spPr>
            <a:xfrm>
              <a:off x="1960858" y="2746109"/>
              <a:ext cx="3130546" cy="3510297"/>
            </a:xfrm>
            <a:custGeom>
              <a:avLst/>
              <a:gdLst>
                <a:gd name="connsiteX0" fmla="*/ 3130546 w 3130546"/>
                <a:gd name="connsiteY0" fmla="*/ 2535091 h 3510297"/>
                <a:gd name="connsiteX1" fmla="*/ 2755384 w 3130546"/>
                <a:gd name="connsiteY1" fmla="*/ 2910103 h 3510297"/>
                <a:gd name="connsiteX2" fmla="*/ 3130546 w 3130546"/>
                <a:gd name="connsiteY2" fmla="*/ 3285274 h 3510297"/>
                <a:gd name="connsiteX3" fmla="*/ 3130546 w 3130546"/>
                <a:gd name="connsiteY3" fmla="*/ 3510297 h 3510297"/>
                <a:gd name="connsiteX4" fmla="*/ 615346 w 3130546"/>
                <a:gd name="connsiteY4" fmla="*/ 2245139 h 3510297"/>
                <a:gd name="connsiteX5" fmla="*/ 544312 w 3130546"/>
                <a:gd name="connsiteY5" fmla="*/ 2147348 h 3510297"/>
                <a:gd name="connsiteX6" fmla="*/ 452731 w 3130546"/>
                <a:gd name="connsiteY6" fmla="*/ 2003645 h 3510297"/>
                <a:gd name="connsiteX7" fmla="*/ 5 w 3130546"/>
                <a:gd name="connsiteY7" fmla="*/ 381935 h 3510297"/>
                <a:gd name="connsiteX8" fmla="*/ 187864 w 3130546"/>
                <a:gd name="connsiteY8" fmla="*/ 381935 h 3510297"/>
                <a:gd name="connsiteX9" fmla="*/ 569477 w 3130546"/>
                <a:gd name="connsiteY9" fmla="*/ 0 h 3510297"/>
                <a:gd name="connsiteX10" fmla="*/ 951168 w 3130546"/>
                <a:gd name="connsiteY10" fmla="*/ 381935 h 3510297"/>
                <a:gd name="connsiteX11" fmla="*/ 2032217 w 3130546"/>
                <a:gd name="connsiteY11" fmla="*/ 381935 h 3510297"/>
                <a:gd name="connsiteX12" fmla="*/ 3130546 w 3130546"/>
                <a:gd name="connsiteY12" fmla="*/ 1479519 h 35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0546" h="3510297">
                  <a:moveTo>
                    <a:pt x="3130546" y="2535091"/>
                  </a:moveTo>
                  <a:lnTo>
                    <a:pt x="2755384" y="2910103"/>
                  </a:lnTo>
                  <a:lnTo>
                    <a:pt x="3130546" y="3285274"/>
                  </a:lnTo>
                  <a:lnTo>
                    <a:pt x="3130546" y="3510297"/>
                  </a:lnTo>
                  <a:cubicBezTo>
                    <a:pt x="2100066" y="3510297"/>
                    <a:pt x="1185774" y="3012748"/>
                    <a:pt x="615346" y="2245139"/>
                  </a:cubicBezTo>
                  <a:lnTo>
                    <a:pt x="544312" y="2147348"/>
                  </a:lnTo>
                  <a:lnTo>
                    <a:pt x="452731" y="2003645"/>
                  </a:lnTo>
                  <a:cubicBezTo>
                    <a:pt x="155633" y="1514874"/>
                    <a:pt x="-1003" y="953789"/>
                    <a:pt x="5" y="381935"/>
                  </a:cubicBezTo>
                  <a:lnTo>
                    <a:pt x="187864" y="381935"/>
                  </a:lnTo>
                  <a:lnTo>
                    <a:pt x="569477" y="0"/>
                  </a:lnTo>
                  <a:lnTo>
                    <a:pt x="951168" y="381935"/>
                  </a:lnTo>
                  <a:lnTo>
                    <a:pt x="2032217" y="381935"/>
                  </a:lnTo>
                  <a:cubicBezTo>
                    <a:pt x="2032173" y="988070"/>
                    <a:pt x="2523912" y="1479475"/>
                    <a:pt x="3130546" y="1479519"/>
                  </a:cubicBezTo>
                  <a:close/>
                </a:path>
              </a:pathLst>
            </a:custGeom>
            <a:solidFill>
              <a:srgbClr val="567AC8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  <p:sp>
          <p:nvSpPr>
            <p:cNvPr id="1770" name="Freeform 1769">
              <a:extLst>
                <a:ext uri="{FF2B5EF4-FFF2-40B4-BE49-F238E27FC236}">
                  <a16:creationId xmlns:a16="http://schemas.microsoft.com/office/drawing/2014/main" id="{D3ECDD22-8BED-EA37-E866-8DF36E0D4E72}"/>
                </a:ext>
              </a:extLst>
            </p:cNvPr>
            <p:cNvSpPr/>
            <p:nvPr/>
          </p:nvSpPr>
          <p:spPr>
            <a:xfrm>
              <a:off x="5091483" y="0"/>
              <a:ext cx="3130700" cy="3481731"/>
            </a:xfrm>
            <a:custGeom>
              <a:avLst/>
              <a:gdLst>
                <a:gd name="connsiteX0" fmla="*/ 3130701 w 3130700"/>
                <a:gd name="connsiteY0" fmla="*/ 3128044 h 3481731"/>
                <a:gd name="connsiteX1" fmla="*/ 2824742 w 3130700"/>
                <a:gd name="connsiteY1" fmla="*/ 3128044 h 3481731"/>
                <a:gd name="connsiteX2" fmla="*/ 2471002 w 3130700"/>
                <a:gd name="connsiteY2" fmla="*/ 3481732 h 3481731"/>
                <a:gd name="connsiteX3" fmla="*/ 2117342 w 3130700"/>
                <a:gd name="connsiteY3" fmla="*/ 3128044 h 3481731"/>
                <a:gd name="connsiteX4" fmla="*/ 1098489 w 3130700"/>
                <a:gd name="connsiteY4" fmla="*/ 3128044 h 3481731"/>
                <a:gd name="connsiteX5" fmla="*/ 80 w 3130700"/>
                <a:gd name="connsiteY5" fmla="*/ 2030619 h 3481731"/>
                <a:gd name="connsiteX6" fmla="*/ 80 w 3130700"/>
                <a:gd name="connsiteY6" fmla="*/ 2030619 h 3481731"/>
                <a:gd name="connsiteX7" fmla="*/ 80 w 3130700"/>
                <a:gd name="connsiteY7" fmla="*/ 969398 h 3481731"/>
                <a:gd name="connsiteX8" fmla="*/ 370065 w 3130700"/>
                <a:gd name="connsiteY8" fmla="*/ 600035 h 3481731"/>
                <a:gd name="connsiteX9" fmla="*/ 0 w 3130700"/>
                <a:gd name="connsiteY9" fmla="*/ 230752 h 3481731"/>
                <a:gd name="connsiteX10" fmla="*/ 0 w 3130700"/>
                <a:gd name="connsiteY10" fmla="*/ 0 h 3481731"/>
                <a:gd name="connsiteX11" fmla="*/ 3130701 w 3130700"/>
                <a:gd name="connsiteY11" fmla="*/ 3128044 h 3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0700" h="3481731">
                  <a:moveTo>
                    <a:pt x="3130701" y="3128044"/>
                  </a:moveTo>
                  <a:lnTo>
                    <a:pt x="2824742" y="3128044"/>
                  </a:lnTo>
                  <a:lnTo>
                    <a:pt x="2471002" y="3481732"/>
                  </a:lnTo>
                  <a:lnTo>
                    <a:pt x="2117342" y="3128044"/>
                  </a:lnTo>
                  <a:lnTo>
                    <a:pt x="1098489" y="3128044"/>
                  </a:lnTo>
                  <a:cubicBezTo>
                    <a:pt x="1098445" y="2521940"/>
                    <a:pt x="606683" y="2030619"/>
                    <a:pt x="80" y="2030619"/>
                  </a:cubicBezTo>
                  <a:lnTo>
                    <a:pt x="80" y="2030619"/>
                  </a:lnTo>
                  <a:lnTo>
                    <a:pt x="80" y="969398"/>
                  </a:lnTo>
                  <a:lnTo>
                    <a:pt x="370065" y="600035"/>
                  </a:lnTo>
                  <a:lnTo>
                    <a:pt x="0" y="230752"/>
                  </a:lnTo>
                  <a:lnTo>
                    <a:pt x="0" y="0"/>
                  </a:lnTo>
                  <a:cubicBezTo>
                    <a:pt x="1729040" y="0"/>
                    <a:pt x="3130701" y="1400427"/>
                    <a:pt x="3130701" y="3128044"/>
                  </a:cubicBezTo>
                  <a:close/>
                </a:path>
              </a:pathLst>
            </a:custGeom>
            <a:solidFill>
              <a:srgbClr val="7F9AD5"/>
            </a:solidFill>
            <a:ln w="7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roxima Nova" panose="02000506030000020004" pitchFamily="2" charset="0"/>
              </a:endParaRPr>
            </a:p>
          </p:txBody>
        </p:sp>
      </p:grpSp>
      <p:sp>
        <p:nvSpPr>
          <p:cNvPr id="1775" name="TextBox 1774">
            <a:extLst>
              <a:ext uri="{FF2B5EF4-FFF2-40B4-BE49-F238E27FC236}">
                <a16:creationId xmlns:a16="http://schemas.microsoft.com/office/drawing/2014/main" id="{B511FEE1-8632-EB3D-2DBB-BA425C64B3F2}"/>
              </a:ext>
            </a:extLst>
          </p:cNvPr>
          <p:cNvSpPr txBox="1"/>
          <p:nvPr/>
        </p:nvSpPr>
        <p:spPr>
          <a:xfrm>
            <a:off x="5643607" y="2370647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</a:t>
            </a:r>
          </a:p>
        </p:txBody>
      </p:sp>
      <p:sp>
        <p:nvSpPr>
          <p:cNvPr id="1776" name="TextBox 1775">
            <a:extLst>
              <a:ext uri="{FF2B5EF4-FFF2-40B4-BE49-F238E27FC236}">
                <a16:creationId xmlns:a16="http://schemas.microsoft.com/office/drawing/2014/main" id="{28ED93DB-8799-A82A-0AC7-E44D3575B4BD}"/>
              </a:ext>
            </a:extLst>
          </p:cNvPr>
          <p:cNvSpPr txBox="1"/>
          <p:nvPr/>
        </p:nvSpPr>
        <p:spPr>
          <a:xfrm>
            <a:off x="6073469" y="4870030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III</a:t>
            </a:r>
          </a:p>
        </p:txBody>
      </p: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7F2ABD70-6680-7CED-279E-D0B229F5A737}"/>
              </a:ext>
            </a:extLst>
          </p:cNvPr>
          <p:cNvGrpSpPr/>
          <p:nvPr/>
        </p:nvGrpSpPr>
        <p:grpSpPr>
          <a:xfrm>
            <a:off x="4577832" y="2515936"/>
            <a:ext cx="1199367" cy="672221"/>
            <a:chOff x="4647282" y="2573811"/>
            <a:chExt cx="1199367" cy="672221"/>
          </a:xfrm>
        </p:grpSpPr>
        <p:sp>
          <p:nvSpPr>
            <p:cNvPr id="1777" name="TextBox 1776">
              <a:extLst>
                <a:ext uri="{FF2B5EF4-FFF2-40B4-BE49-F238E27FC236}">
                  <a16:creationId xmlns:a16="http://schemas.microsoft.com/office/drawing/2014/main" id="{42CE7AA5-1A2D-800E-72DF-DC1D9F5D60CC}"/>
                </a:ext>
              </a:extLst>
            </p:cNvPr>
            <p:cNvSpPr txBox="1"/>
            <p:nvPr/>
          </p:nvSpPr>
          <p:spPr>
            <a:xfrm>
              <a:off x="4647282" y="2573811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Problem </a:t>
              </a:r>
            </a:p>
          </p:txBody>
        </p:sp>
        <p:sp>
          <p:nvSpPr>
            <p:cNvPr id="1778" name="TextBox 1777">
              <a:extLst>
                <a:ext uri="{FF2B5EF4-FFF2-40B4-BE49-F238E27FC236}">
                  <a16:creationId xmlns:a16="http://schemas.microsoft.com/office/drawing/2014/main" id="{CF26C4D4-6072-B843-B9A8-66E93A823EB5}"/>
                </a:ext>
              </a:extLst>
            </p:cNvPr>
            <p:cNvSpPr txBox="1"/>
            <p:nvPr/>
          </p:nvSpPr>
          <p:spPr>
            <a:xfrm>
              <a:off x="4725203" y="2845922"/>
              <a:ext cx="1042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framing</a:t>
              </a:r>
            </a:p>
          </p:txBody>
        </p:sp>
      </p:grpSp>
      <p:grpSp>
        <p:nvGrpSpPr>
          <p:cNvPr id="1793" name="Group 1792">
            <a:extLst>
              <a:ext uri="{FF2B5EF4-FFF2-40B4-BE49-F238E27FC236}">
                <a16:creationId xmlns:a16="http://schemas.microsoft.com/office/drawing/2014/main" id="{BD9985EA-46C0-9D8D-4A46-9E867D906651}"/>
              </a:ext>
            </a:extLst>
          </p:cNvPr>
          <p:cNvGrpSpPr/>
          <p:nvPr/>
        </p:nvGrpSpPr>
        <p:grpSpPr>
          <a:xfrm>
            <a:off x="6495858" y="4885651"/>
            <a:ext cx="1632178" cy="672221"/>
            <a:chOff x="6507433" y="4758326"/>
            <a:chExt cx="1632178" cy="672221"/>
          </a:xfrm>
        </p:grpSpPr>
        <p:sp>
          <p:nvSpPr>
            <p:cNvPr id="1779" name="TextBox 1778">
              <a:extLst>
                <a:ext uri="{FF2B5EF4-FFF2-40B4-BE49-F238E27FC236}">
                  <a16:creationId xmlns:a16="http://schemas.microsoft.com/office/drawing/2014/main" id="{3F3B1E23-46B6-769F-7621-072350EE96EF}"/>
                </a:ext>
              </a:extLst>
            </p:cNvPr>
            <p:cNvSpPr txBox="1"/>
            <p:nvPr/>
          </p:nvSpPr>
          <p:spPr>
            <a:xfrm>
              <a:off x="6507433" y="4758326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0" name="TextBox 1779">
              <a:extLst>
                <a:ext uri="{FF2B5EF4-FFF2-40B4-BE49-F238E27FC236}">
                  <a16:creationId xmlns:a16="http://schemas.microsoft.com/office/drawing/2014/main" id="{7F991AB7-8E27-FF1C-D62B-ED342592BD6A}"/>
                </a:ext>
              </a:extLst>
            </p:cNvPr>
            <p:cNvSpPr txBox="1"/>
            <p:nvPr/>
          </p:nvSpPr>
          <p:spPr>
            <a:xfrm>
              <a:off x="6507433" y="5030437"/>
              <a:ext cx="1632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classification</a:t>
              </a:r>
            </a:p>
          </p:txBody>
        </p:sp>
      </p:grpSp>
      <p:sp>
        <p:nvSpPr>
          <p:cNvPr id="1781" name="TextBox 1780">
            <a:extLst>
              <a:ext uri="{FF2B5EF4-FFF2-40B4-BE49-F238E27FC236}">
                <a16:creationId xmlns:a16="http://schemas.microsoft.com/office/drawing/2014/main" id="{D0B56544-AAFB-28D3-C9A5-F7C717EFF8B8}"/>
              </a:ext>
            </a:extLst>
          </p:cNvPr>
          <p:cNvSpPr txBox="1"/>
          <p:nvPr/>
        </p:nvSpPr>
        <p:spPr>
          <a:xfrm>
            <a:off x="5410409" y="4872738"/>
            <a:ext cx="68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IV</a:t>
            </a:r>
          </a:p>
        </p:txBody>
      </p:sp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63A51D90-D213-673F-66A4-38A776CBA6DE}"/>
              </a:ext>
            </a:extLst>
          </p:cNvPr>
          <p:cNvGrpSpPr/>
          <p:nvPr/>
        </p:nvGrpSpPr>
        <p:grpSpPr>
          <a:xfrm>
            <a:off x="3837114" y="4604865"/>
            <a:ext cx="1750400" cy="944333"/>
            <a:chOff x="3952864" y="4442815"/>
            <a:chExt cx="1750400" cy="944333"/>
          </a:xfrm>
        </p:grpSpPr>
        <p:sp>
          <p:nvSpPr>
            <p:cNvPr id="1782" name="TextBox 1781">
              <a:extLst>
                <a:ext uri="{FF2B5EF4-FFF2-40B4-BE49-F238E27FC236}">
                  <a16:creationId xmlns:a16="http://schemas.microsoft.com/office/drawing/2014/main" id="{7B65E62A-32E6-7B5A-E8EC-65F06979642B}"/>
                </a:ext>
              </a:extLst>
            </p:cNvPr>
            <p:cNvSpPr txBox="1"/>
            <p:nvPr/>
          </p:nvSpPr>
          <p:spPr>
            <a:xfrm>
              <a:off x="3952864" y="4442815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Multi-trait </a:t>
              </a:r>
            </a:p>
          </p:txBody>
        </p:sp>
        <p:sp>
          <p:nvSpPr>
            <p:cNvPr id="1783" name="TextBox 1782">
              <a:extLst>
                <a:ext uri="{FF2B5EF4-FFF2-40B4-BE49-F238E27FC236}">
                  <a16:creationId xmlns:a16="http://schemas.microsoft.com/office/drawing/2014/main" id="{400F9688-68A1-A4FA-D7A8-D99028CA4BDD}"/>
                </a:ext>
              </a:extLst>
            </p:cNvPr>
            <p:cNvSpPr txBox="1"/>
            <p:nvPr/>
          </p:nvSpPr>
          <p:spPr>
            <a:xfrm>
              <a:off x="4486264" y="4714926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storyline </a:t>
              </a:r>
            </a:p>
          </p:txBody>
        </p:sp>
        <p:sp>
          <p:nvSpPr>
            <p:cNvPr id="1784" name="TextBox 1783">
              <a:extLst>
                <a:ext uri="{FF2B5EF4-FFF2-40B4-BE49-F238E27FC236}">
                  <a16:creationId xmlns:a16="http://schemas.microsoft.com/office/drawing/2014/main" id="{1E1C74B0-A2ED-77AA-DBB7-A4FE9984587F}"/>
                </a:ext>
              </a:extLst>
            </p:cNvPr>
            <p:cNvSpPr txBox="1"/>
            <p:nvPr/>
          </p:nvSpPr>
          <p:spPr>
            <a:xfrm>
              <a:off x="4369287" y="4987038"/>
              <a:ext cx="1273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discovery</a:t>
              </a:r>
            </a:p>
          </p:txBody>
        </p:sp>
      </p:grpSp>
      <p:sp>
        <p:nvSpPr>
          <p:cNvPr id="1785" name="TextBox 1784">
            <a:extLst>
              <a:ext uri="{FF2B5EF4-FFF2-40B4-BE49-F238E27FC236}">
                <a16:creationId xmlns:a16="http://schemas.microsoft.com/office/drawing/2014/main" id="{27BC10AF-6EEA-A90E-1BD0-691E18D49EAF}"/>
              </a:ext>
            </a:extLst>
          </p:cNvPr>
          <p:cNvSpPr txBox="1"/>
          <p:nvPr/>
        </p:nvSpPr>
        <p:spPr>
          <a:xfrm>
            <a:off x="6076624" y="2370647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spc="0" baseline="0">
                <a:ln/>
                <a:solidFill>
                  <a:srgbClr val="FFFFFF"/>
                </a:solidFill>
                <a:latin typeface="ProximaNovaT-Thin"/>
                <a:sym typeface="ProximaNovaT-Thin"/>
                <a:rtl val="0"/>
              </a:rPr>
              <a:t>II</a:t>
            </a:r>
          </a:p>
        </p:txBody>
      </p:sp>
      <p:grpSp>
        <p:nvGrpSpPr>
          <p:cNvPr id="1790" name="Group 1789">
            <a:extLst>
              <a:ext uri="{FF2B5EF4-FFF2-40B4-BE49-F238E27FC236}">
                <a16:creationId xmlns:a16="http://schemas.microsoft.com/office/drawing/2014/main" id="{57F3C87F-F4DD-2BA1-DABE-166230C9E9DC}"/>
              </a:ext>
            </a:extLst>
          </p:cNvPr>
          <p:cNvGrpSpPr/>
          <p:nvPr/>
        </p:nvGrpSpPr>
        <p:grpSpPr>
          <a:xfrm>
            <a:off x="6478094" y="2461399"/>
            <a:ext cx="1738674" cy="1216445"/>
            <a:chOff x="6478094" y="2577149"/>
            <a:chExt cx="1738674" cy="1216445"/>
          </a:xfrm>
        </p:grpSpPr>
        <p:sp>
          <p:nvSpPr>
            <p:cNvPr id="1786" name="TextBox 1785">
              <a:extLst>
                <a:ext uri="{FF2B5EF4-FFF2-40B4-BE49-F238E27FC236}">
                  <a16:creationId xmlns:a16="http://schemas.microsoft.com/office/drawing/2014/main" id="{2433E501-E08C-701B-CC18-A7675BB464BA}"/>
                </a:ext>
              </a:extLst>
            </p:cNvPr>
            <p:cNvSpPr txBox="1"/>
            <p:nvPr/>
          </p:nvSpPr>
          <p:spPr>
            <a:xfrm>
              <a:off x="6478094" y="2577149"/>
              <a:ext cx="1428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Evaluation </a:t>
              </a:r>
            </a:p>
          </p:txBody>
        </p:sp>
        <p:sp>
          <p:nvSpPr>
            <p:cNvPr id="1787" name="TextBox 1786">
              <a:extLst>
                <a:ext uri="{FF2B5EF4-FFF2-40B4-BE49-F238E27FC236}">
                  <a16:creationId xmlns:a16="http://schemas.microsoft.com/office/drawing/2014/main" id="{49F58D65-8A8D-D954-653F-90AAF7E03184}"/>
                </a:ext>
              </a:extLst>
            </p:cNvPr>
            <p:cNvSpPr txBox="1"/>
            <p:nvPr/>
          </p:nvSpPr>
          <p:spPr>
            <a:xfrm>
              <a:off x="6478094" y="2849261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across many </a:t>
              </a:r>
            </a:p>
          </p:txBody>
        </p:sp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456C1B7F-86F4-6608-C081-5EED4EF1B25A}"/>
                </a:ext>
              </a:extLst>
            </p:cNvPr>
            <p:cNvSpPr txBox="1"/>
            <p:nvPr/>
          </p:nvSpPr>
          <p:spPr>
            <a:xfrm>
              <a:off x="6753123" y="3121372"/>
              <a:ext cx="12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states of </a:t>
              </a:r>
            </a:p>
          </p:txBody>
        </p:sp>
        <p:sp>
          <p:nvSpPr>
            <p:cNvPr id="1789" name="TextBox 1788">
              <a:extLst>
                <a:ext uri="{FF2B5EF4-FFF2-40B4-BE49-F238E27FC236}">
                  <a16:creationId xmlns:a16="http://schemas.microsoft.com/office/drawing/2014/main" id="{3E060C3D-032E-0E1F-C9EA-6FD11995E57B}"/>
                </a:ext>
              </a:extLst>
            </p:cNvPr>
            <p:cNvSpPr txBox="1"/>
            <p:nvPr/>
          </p:nvSpPr>
          <p:spPr>
            <a:xfrm>
              <a:off x="6967708" y="3393484"/>
              <a:ext cx="1249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FFFFFF"/>
                  </a:solidFill>
                  <a:latin typeface="ProximaNova-Medium"/>
                  <a:sym typeface="ProximaNova-Medium"/>
                  <a:rtl val="0"/>
                </a:rPr>
                <a:t>the world</a:t>
              </a:r>
            </a:p>
          </p:txBody>
        </p:sp>
      </p:grpSp>
      <p:sp>
        <p:nvSpPr>
          <p:cNvPr id="1797" name="TextBox 1796">
            <a:extLst>
              <a:ext uri="{FF2B5EF4-FFF2-40B4-BE49-F238E27FC236}">
                <a16:creationId xmlns:a16="http://schemas.microsoft.com/office/drawing/2014/main" id="{215F2876-6A66-3B8A-F50E-D2A521F036F5}"/>
              </a:ext>
            </a:extLst>
          </p:cNvPr>
          <p:cNvSpPr txBox="1"/>
          <p:nvPr/>
        </p:nvSpPr>
        <p:spPr>
          <a:xfrm>
            <a:off x="3079039" y="5368729"/>
            <a:ext cx="1170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roxima Nova" panose="02000506030000020004" pitchFamily="2" charset="0"/>
              </a:rPr>
              <a:t>Scenario storylines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C8F0F-88BD-96B8-44EA-431F9E220F19}"/>
              </a:ext>
            </a:extLst>
          </p:cNvPr>
          <p:cNvSpPr txBox="1"/>
          <p:nvPr/>
        </p:nvSpPr>
        <p:spPr>
          <a:xfrm>
            <a:off x="9406237" y="1679231"/>
            <a:ext cx="2634301" cy="117912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/>
              <a:t>Consider </a:t>
            </a:r>
            <a:r>
              <a:rPr lang="en-US" b="1"/>
              <a:t>broad range </a:t>
            </a:r>
            <a:r>
              <a:rPr lang="en-US"/>
              <a:t>of plausible drought futures</a:t>
            </a:r>
            <a:endParaRPr lang="en-US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8A33AA-37C3-4A55-A18A-B289333C5245}"/>
              </a:ext>
            </a:extLst>
          </p:cNvPr>
          <p:cNvCxnSpPr>
            <a:cxnSpLocks/>
          </p:cNvCxnSpPr>
          <p:nvPr/>
        </p:nvCxnSpPr>
        <p:spPr>
          <a:xfrm flipH="1">
            <a:off x="7199825" y="2087828"/>
            <a:ext cx="2129705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96F387C-98D9-CF22-778D-C0A9F5E2F7AF}"/>
              </a:ext>
            </a:extLst>
          </p:cNvPr>
          <p:cNvSpPr txBox="1"/>
          <p:nvPr/>
        </p:nvSpPr>
        <p:spPr>
          <a:xfrm>
            <a:off x="8783898" y="3542776"/>
            <a:ext cx="3256640" cy="198709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/>
              <a:t>Identify key </a:t>
            </a:r>
            <a:r>
              <a:rPr lang="en-US" b="1"/>
              <a:t>drivers</a:t>
            </a:r>
            <a:r>
              <a:rPr lang="en-US"/>
              <a:t> and </a:t>
            </a:r>
            <a:r>
              <a:rPr lang="en-US" b="1"/>
              <a:t>impacts </a:t>
            </a:r>
            <a:r>
              <a:rPr lang="en-US"/>
              <a:t>on local agricultural users and downstream deliveries</a:t>
            </a:r>
            <a:endParaRPr lang="en-US" b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8583D7-2390-D7D8-31D6-881F685ABE41}"/>
              </a:ext>
            </a:extLst>
          </p:cNvPr>
          <p:cNvCxnSpPr>
            <a:cxnSpLocks/>
          </p:cNvCxnSpPr>
          <p:nvPr/>
        </p:nvCxnSpPr>
        <p:spPr>
          <a:xfrm flipH="1">
            <a:off x="7903035" y="4542641"/>
            <a:ext cx="993298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E93D19-5DEB-E579-0D4E-F73A3EBA419F}"/>
              </a:ext>
            </a:extLst>
          </p:cNvPr>
          <p:cNvSpPr txBox="1"/>
          <p:nvPr/>
        </p:nvSpPr>
        <p:spPr>
          <a:xfrm>
            <a:off x="253808" y="4438307"/>
            <a:ext cx="2012396" cy="209404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Scenarios are </a:t>
            </a:r>
            <a:r>
              <a:rPr lang="en-US" b="1" dirty="0"/>
              <a:t>storyline</a:t>
            </a:r>
            <a:r>
              <a:rPr lang="en-US" dirty="0"/>
              <a:t> descriptions of both</a:t>
            </a:r>
            <a:endParaRPr lang="en-US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68D924-C777-9D0A-732F-CE5085373609}"/>
              </a:ext>
            </a:extLst>
          </p:cNvPr>
          <p:cNvCxnSpPr>
            <a:cxnSpLocks/>
            <a:stCxn id="1797" idx="1"/>
          </p:cNvCxnSpPr>
          <p:nvPr/>
        </p:nvCxnSpPr>
        <p:spPr>
          <a:xfrm flipH="1">
            <a:off x="2213037" y="5661117"/>
            <a:ext cx="866002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D50C618-DF79-5D3E-368E-D93FBD43A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605" y="3482886"/>
            <a:ext cx="1547432" cy="9554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E4A60D-8340-B398-351C-6DD81841A8B6}"/>
              </a:ext>
            </a:extLst>
          </p:cNvPr>
          <p:cNvSpPr txBox="1"/>
          <p:nvPr/>
        </p:nvSpPr>
        <p:spPr>
          <a:xfrm>
            <a:off x="253808" y="1679231"/>
            <a:ext cx="3062880" cy="256942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lang="en-US" sz="24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Identify </a:t>
            </a:r>
            <a:r>
              <a:rPr lang="en-US" b="1" dirty="0">
                <a:solidFill>
                  <a:schemeClr val="accent2"/>
                </a:solidFill>
              </a:rPr>
              <a:t>drought planning scenarios </a:t>
            </a:r>
            <a:r>
              <a:rPr lang="en-US" dirty="0"/>
              <a:t>that capture </a:t>
            </a:r>
            <a:r>
              <a:rPr lang="en-US" b="1" dirty="0"/>
              <a:t>key local impacts </a:t>
            </a:r>
            <a:r>
              <a:rPr lang="en-US" dirty="0"/>
              <a:t>and their </a:t>
            </a:r>
            <a:r>
              <a:rPr lang="en-US" b="1" dirty="0"/>
              <a:t>drivers</a:t>
            </a:r>
            <a:r>
              <a:rPr lang="en-US" dirty="0"/>
              <a:t> to help inform </a:t>
            </a:r>
            <a:r>
              <a:rPr lang="en-US" b="1" dirty="0"/>
              <a:t>future adaptation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777F89-5CA9-E3E5-6091-EA8EC4FC4EEC}"/>
              </a:ext>
            </a:extLst>
          </p:cNvPr>
          <p:cNvCxnSpPr>
            <a:cxnSpLocks/>
          </p:cNvCxnSpPr>
          <p:nvPr/>
        </p:nvCxnSpPr>
        <p:spPr>
          <a:xfrm flipH="1">
            <a:off x="3079039" y="2087828"/>
            <a:ext cx="1498793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20CD69-37B6-4953-1501-40D906D0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B9-8749-0D4A-8D79-28D29AC6C9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4606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IM3_meeting_2022_AH_1</Template>
  <TotalTime>1067</TotalTime>
  <Words>1229</Words>
  <Application>Microsoft Macintosh PowerPoint</Application>
  <PresentationFormat>Widescreen</PresentationFormat>
  <Paragraphs>425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Proxima Nova Thin</vt:lpstr>
      <vt:lpstr>Proxima Nova Extrabold</vt:lpstr>
      <vt:lpstr>Proxima Nova</vt:lpstr>
      <vt:lpstr>Proxima Nova Light</vt:lpstr>
      <vt:lpstr>ProximaNova-Black</vt:lpstr>
      <vt:lpstr>ProximaNovaT-Thin</vt:lpstr>
      <vt:lpstr>Wingdings 2</vt:lpstr>
      <vt:lpstr>Arial</vt:lpstr>
      <vt:lpstr>ProximaNova-Medium</vt:lpstr>
      <vt:lpstr>DividendVTI</vt:lpstr>
      <vt:lpstr>Scenario storyline discovery for multi-actor human-natural systems confronting change</vt:lpstr>
      <vt:lpstr>Motivation and links to the session’s central questions</vt:lpstr>
      <vt:lpstr>FRamework for Narrative Storylines and Impact Classification (FRNSIC)</vt:lpstr>
      <vt:lpstr>FRamework for Narrative Storylines and Impact Classification (FRNSIC)</vt:lpstr>
      <vt:lpstr>FRamework for Narrative Storylines and Impact Classification (FRNSIC)</vt:lpstr>
      <vt:lpstr>FRamework for Narrative Storylines and Impact Classification (FRNSIC)</vt:lpstr>
      <vt:lpstr>FRamework for Narrative Storylines and Impact Classification (FRNSIC)</vt:lpstr>
      <vt:lpstr>Demonstrate hypothetical planning context where the FRNSIC might be used</vt:lpstr>
      <vt:lpstr>Using FRNSIC in a hypothetical planning context for the UCRB</vt:lpstr>
      <vt:lpstr>Using FRNSIC in a hypothetical planning context for the UCRB</vt:lpstr>
      <vt:lpstr>Examining drivers and impacts</vt:lpstr>
      <vt:lpstr>Examining drivers and impacts</vt:lpstr>
      <vt:lpstr>Hierarchical impact classification</vt:lpstr>
      <vt:lpstr>Examining drivers and impacts</vt:lpstr>
      <vt:lpstr>Examining drivers and impacts</vt:lpstr>
      <vt:lpstr>FRamework for Narrative Storylines and Impact Classification (FRNSIC)</vt:lpstr>
      <vt:lpstr>What does a storyline look like?</vt:lpstr>
      <vt:lpstr>Impacts across scales</vt:lpstr>
      <vt:lpstr>Take-home messages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FRNSIC: Scenario discovery of consequential narrative storylines in human-natural systems</dc:title>
  <dc:creator>Hadjimichael, Antonia</dc:creator>
  <cp:lastModifiedBy>Antonia Hadjimichael</cp:lastModifiedBy>
  <cp:revision>4</cp:revision>
  <dcterms:created xsi:type="dcterms:W3CDTF">2023-06-20T16:47:36Z</dcterms:created>
  <dcterms:modified xsi:type="dcterms:W3CDTF">2024-08-06T03:35:25Z</dcterms:modified>
</cp:coreProperties>
</file>