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3" r:id="rId2"/>
    <p:sldMasterId id="2147483678" r:id="rId3"/>
    <p:sldMasterId id="2147483694" r:id="rId4"/>
    <p:sldMasterId id="2147483734" r:id="rId5"/>
  </p:sldMasterIdLst>
  <p:notesMasterIdLst>
    <p:notesMasterId r:id="rId13"/>
  </p:notesMasterIdLst>
  <p:sldIdLst>
    <p:sldId id="1148" r:id="rId6"/>
    <p:sldId id="1502" r:id="rId7"/>
    <p:sldId id="1471" r:id="rId8"/>
    <p:sldId id="2486" r:id="rId9"/>
    <p:sldId id="2430" r:id="rId10"/>
    <p:sldId id="2468" r:id="rId11"/>
    <p:sldId id="24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40F"/>
    <a:srgbClr val="345AFE"/>
    <a:srgbClr val="99B870"/>
    <a:srgbClr val="92D022"/>
    <a:srgbClr val="98D54B"/>
    <a:srgbClr val="FFDE75"/>
    <a:srgbClr val="ACFEB0"/>
    <a:srgbClr val="006EC0"/>
    <a:srgbClr val="3366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A143F-954B-4E3D-9790-9F6DC26634D3}" v="24" dt="2024-07-15T18:50:09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5" autoAdjust="0"/>
    <p:restoredTop sz="90721" autoAdjust="0"/>
  </p:normalViewPr>
  <p:slideViewPr>
    <p:cSldViewPr snapToGrid="0">
      <p:cViewPr varScale="1">
        <p:scale>
          <a:sx n="81" d="100"/>
          <a:sy n="81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onds, James A (Jae)" userId="05495000-91fd-4257-8c89-506119de2217" providerId="ADAL" clId="{6A8A143F-954B-4E3D-9790-9F6DC26634D3}"/>
    <pc:docChg chg="undo custSel addSld delSld modSld delMainMaster">
      <pc:chgData name="Edmonds, James A (Jae)" userId="05495000-91fd-4257-8c89-506119de2217" providerId="ADAL" clId="{6A8A143F-954B-4E3D-9790-9F6DC26634D3}" dt="2024-07-24T19:17:36.654" v="772" actId="14100"/>
      <pc:docMkLst>
        <pc:docMk/>
      </pc:docMkLst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09665734" sldId="615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003606985" sldId="672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39714250" sldId="703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911375570" sldId="704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160142217" sldId="707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909944301" sldId="708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888777881" sldId="709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4118744309" sldId="710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954362556" sldId="712"/>
        </pc:sldMkLst>
      </pc:sldChg>
      <pc:sldChg chg="addSp delSp modSp mod">
        <pc:chgData name="Edmonds, James A (Jae)" userId="05495000-91fd-4257-8c89-506119de2217" providerId="ADAL" clId="{6A8A143F-954B-4E3D-9790-9F6DC26634D3}" dt="2024-07-15T20:08:49.478" v="766"/>
        <pc:sldMkLst>
          <pc:docMk/>
          <pc:sldMk cId="1223219801" sldId="1148"/>
        </pc:sldMkLst>
        <pc:spChg chg="mod">
          <ac:chgData name="Edmonds, James A (Jae)" userId="05495000-91fd-4257-8c89-506119de2217" providerId="ADAL" clId="{6A8A143F-954B-4E3D-9790-9F6DC26634D3}" dt="2024-07-15T18:49:01.166" v="745" actId="12788"/>
          <ac:spMkLst>
            <pc:docMk/>
            <pc:sldMk cId="1223219801" sldId="1148"/>
            <ac:spMk id="4" creationId="{1784D331-6E66-4D80-B68B-CFFB2CEB8C32}"/>
          </ac:spMkLst>
        </pc:spChg>
        <pc:spChg chg="mod">
          <ac:chgData name="Edmonds, James A (Jae)" userId="05495000-91fd-4257-8c89-506119de2217" providerId="ADAL" clId="{6A8A143F-954B-4E3D-9790-9F6DC26634D3}" dt="2024-07-15T20:08:49.478" v="766"/>
          <ac:spMkLst>
            <pc:docMk/>
            <pc:sldMk cId="1223219801" sldId="1148"/>
            <ac:spMk id="5" creationId="{CB27799A-17E6-4E53-8DB5-C3E09B0399B8}"/>
          </ac:spMkLst>
        </pc:spChg>
        <pc:spChg chg="mod">
          <ac:chgData name="Edmonds, James A (Jae)" userId="05495000-91fd-4257-8c89-506119de2217" providerId="ADAL" clId="{6A8A143F-954B-4E3D-9790-9F6DC26634D3}" dt="2024-07-15T18:24:37.915" v="401"/>
          <ac:spMkLst>
            <pc:docMk/>
            <pc:sldMk cId="1223219801" sldId="1148"/>
            <ac:spMk id="7" creationId="{E934B275-DEB0-E74A-B29C-373779F2565E}"/>
          </ac:spMkLst>
        </pc:spChg>
        <pc:spChg chg="mod">
          <ac:chgData name="Edmonds, James A (Jae)" userId="05495000-91fd-4257-8c89-506119de2217" providerId="ADAL" clId="{6A8A143F-954B-4E3D-9790-9F6DC26634D3}" dt="2024-07-15T18:24:37.915" v="401"/>
          <ac:spMkLst>
            <pc:docMk/>
            <pc:sldMk cId="1223219801" sldId="1148"/>
            <ac:spMk id="8" creationId="{5D5B8B9B-FC93-8F11-4948-50E3F10C61DA}"/>
          </ac:spMkLst>
        </pc:spChg>
        <pc:spChg chg="add del mod">
          <ac:chgData name="Edmonds, James A (Jae)" userId="05495000-91fd-4257-8c89-506119de2217" providerId="ADAL" clId="{6A8A143F-954B-4E3D-9790-9F6DC26634D3}" dt="2024-07-15T18:24:57.427" v="402"/>
          <ac:spMkLst>
            <pc:docMk/>
            <pc:sldMk cId="1223219801" sldId="1148"/>
            <ac:spMk id="9" creationId="{B0E1B204-2E5D-3B95-CD0B-E6E3CBC6E5BF}"/>
          </ac:spMkLst>
        </pc:spChg>
        <pc:spChg chg="mod topLvl">
          <ac:chgData name="Edmonds, James A (Jae)" userId="05495000-91fd-4257-8c89-506119de2217" providerId="ADAL" clId="{6A8A143F-954B-4E3D-9790-9F6DC26634D3}" dt="2024-07-15T18:49:01.166" v="745" actId="12788"/>
          <ac:spMkLst>
            <pc:docMk/>
            <pc:sldMk cId="1223219801" sldId="1148"/>
            <ac:spMk id="11" creationId="{73914EE4-EDFE-AF02-4B89-A5B5DB4F32D0}"/>
          </ac:spMkLst>
        </pc:spChg>
        <pc:spChg chg="del mod topLvl">
          <ac:chgData name="Edmonds, James A (Jae)" userId="05495000-91fd-4257-8c89-506119de2217" providerId="ADAL" clId="{6A8A143F-954B-4E3D-9790-9F6DC26634D3}" dt="2024-07-15T18:48:39.770" v="743" actId="478"/>
          <ac:spMkLst>
            <pc:docMk/>
            <pc:sldMk cId="1223219801" sldId="1148"/>
            <ac:spMk id="12" creationId="{712AB7ED-23DE-9853-FD8A-F6ACBF656E39}"/>
          </ac:spMkLst>
        </pc:spChg>
        <pc:spChg chg="add mod">
          <ac:chgData name="Edmonds, James A (Jae)" userId="05495000-91fd-4257-8c89-506119de2217" providerId="ADAL" clId="{6A8A143F-954B-4E3D-9790-9F6DC26634D3}" dt="2024-07-15T18:49:56.432" v="751" actId="114"/>
          <ac:spMkLst>
            <pc:docMk/>
            <pc:sldMk cId="1223219801" sldId="1148"/>
            <ac:spMk id="13" creationId="{5986FB2A-3691-1010-FC71-C5EFC2F86A3A}"/>
          </ac:spMkLst>
        </pc:spChg>
        <pc:grpChg chg="add del mod">
          <ac:chgData name="Edmonds, James A (Jae)" userId="05495000-91fd-4257-8c89-506119de2217" providerId="ADAL" clId="{6A8A143F-954B-4E3D-9790-9F6DC26634D3}" dt="2024-07-15T18:24:57.427" v="402"/>
          <ac:grpSpMkLst>
            <pc:docMk/>
            <pc:sldMk cId="1223219801" sldId="1148"/>
            <ac:grpSpMk id="6" creationId="{3DC4732D-82B7-7490-0D81-8970768AEC55}"/>
          </ac:grpSpMkLst>
        </pc:grpChg>
        <pc:grpChg chg="add del mod">
          <ac:chgData name="Edmonds, James A (Jae)" userId="05495000-91fd-4257-8c89-506119de2217" providerId="ADAL" clId="{6A8A143F-954B-4E3D-9790-9F6DC26634D3}" dt="2024-07-15T18:48:39.770" v="743" actId="478"/>
          <ac:grpSpMkLst>
            <pc:docMk/>
            <pc:sldMk cId="1223219801" sldId="1148"/>
            <ac:grpSpMk id="10" creationId="{EA49B4E0-9A72-8F92-8024-2D7595EBFE12}"/>
          </ac:grpSpMkLst>
        </pc:grpChg>
        <pc:picChg chg="mod">
          <ac:chgData name="Edmonds, James A (Jae)" userId="05495000-91fd-4257-8c89-506119de2217" providerId="ADAL" clId="{6A8A143F-954B-4E3D-9790-9F6DC26634D3}" dt="2024-07-15T18:26:38.277" v="410" actId="14100"/>
          <ac:picMkLst>
            <pc:docMk/>
            <pc:sldMk cId="1223219801" sldId="1148"/>
            <ac:picMk id="2" creationId="{446E1A45-8D47-A5EB-F692-DC4650F04447}"/>
          </ac:picMkLst>
        </pc:picChg>
        <pc:picChg chg="mod">
          <ac:chgData name="Edmonds, James A (Jae)" userId="05495000-91fd-4257-8c89-506119de2217" providerId="ADAL" clId="{6A8A143F-954B-4E3D-9790-9F6DC26634D3}" dt="2024-07-15T18:50:09.621" v="752" actId="14100"/>
          <ac:picMkLst>
            <pc:docMk/>
            <pc:sldMk cId="1223219801" sldId="1148"/>
            <ac:picMk id="3" creationId="{55D427CE-7064-DE93-EF9E-7D3EC4747F36}"/>
          </ac:picMkLst>
        </pc:picChg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787809928" sldId="1464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96528206" sldId="1472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069357546" sldId="1500"/>
        </pc:sldMkLst>
      </pc:sldChg>
      <pc:sldChg chg="modSp mod">
        <pc:chgData name="Edmonds, James A (Jae)" userId="05495000-91fd-4257-8c89-506119de2217" providerId="ADAL" clId="{6A8A143F-954B-4E3D-9790-9F6DC26634D3}" dt="2024-07-24T19:17:36.654" v="772" actId="14100"/>
        <pc:sldMkLst>
          <pc:docMk/>
          <pc:sldMk cId="789188823" sldId="1502"/>
        </pc:sldMkLst>
        <pc:spChg chg="mod">
          <ac:chgData name="Edmonds, James A (Jae)" userId="05495000-91fd-4257-8c89-506119de2217" providerId="ADAL" clId="{6A8A143F-954B-4E3D-9790-9F6DC26634D3}" dt="2024-07-15T18:38:16.045" v="487" actId="14100"/>
          <ac:spMkLst>
            <pc:docMk/>
            <pc:sldMk cId="789188823" sldId="1502"/>
            <ac:spMk id="8" creationId="{47C3BB47-BCA1-6432-9D77-87A53EC8773D}"/>
          </ac:spMkLst>
        </pc:spChg>
        <pc:spChg chg="mod">
          <ac:chgData name="Edmonds, James A (Jae)" userId="05495000-91fd-4257-8c89-506119de2217" providerId="ADAL" clId="{6A8A143F-954B-4E3D-9790-9F6DC26634D3}" dt="2024-07-24T19:17:36.654" v="772" actId="14100"/>
          <ac:spMkLst>
            <pc:docMk/>
            <pc:sldMk cId="789188823" sldId="1502"/>
            <ac:spMk id="26" creationId="{3465586D-0848-BDE9-2059-48D0A7842B2B}"/>
          </ac:spMkLst>
        </pc:spChg>
      </pc:sldChg>
      <pc:sldChg chg="del">
        <pc:chgData name="Edmonds, James A (Jae)" userId="05495000-91fd-4257-8c89-506119de2217" providerId="ADAL" clId="{6A8A143F-954B-4E3D-9790-9F6DC26634D3}" dt="2024-07-15T18:12:31.900" v="14" actId="47"/>
        <pc:sldMkLst>
          <pc:docMk/>
          <pc:sldMk cId="2026284268" sldId="1503"/>
        </pc:sldMkLst>
      </pc:sldChg>
      <pc:sldChg chg="addSp delSp modSp mod">
        <pc:chgData name="Edmonds, James A (Jae)" userId="05495000-91fd-4257-8c89-506119de2217" providerId="ADAL" clId="{6A8A143F-954B-4E3D-9790-9F6DC26634D3}" dt="2024-07-15T18:12:26.236" v="13" actId="1076"/>
        <pc:sldMkLst>
          <pc:docMk/>
          <pc:sldMk cId="1706397465" sldId="2430"/>
        </pc:sldMkLst>
        <pc:spChg chg="mod">
          <ac:chgData name="Edmonds, James A (Jae)" userId="05495000-91fd-4257-8c89-506119de2217" providerId="ADAL" clId="{6A8A143F-954B-4E3D-9790-9F6DC26634D3}" dt="2024-07-15T18:12:26.236" v="13" actId="1076"/>
          <ac:spMkLst>
            <pc:docMk/>
            <pc:sldMk cId="1706397465" sldId="2430"/>
            <ac:spMk id="4" creationId="{6947054F-2B28-89A0-C509-48B697FCAF6F}"/>
          </ac:spMkLst>
        </pc:spChg>
        <pc:spChg chg="mod">
          <ac:chgData name="Edmonds, James A (Jae)" userId="05495000-91fd-4257-8c89-506119de2217" providerId="ADAL" clId="{6A8A143F-954B-4E3D-9790-9F6DC26634D3}" dt="2024-07-15T18:12:14.149" v="11" actId="1076"/>
          <ac:spMkLst>
            <pc:docMk/>
            <pc:sldMk cId="1706397465" sldId="2430"/>
            <ac:spMk id="6" creationId="{03BCD38A-E52B-206D-0FE3-0E816848EA94}"/>
          </ac:spMkLst>
        </pc:spChg>
        <pc:spChg chg="del">
          <ac:chgData name="Edmonds, James A (Jae)" userId="05495000-91fd-4257-8c89-506119de2217" providerId="ADAL" clId="{6A8A143F-954B-4E3D-9790-9F6DC26634D3}" dt="2024-07-15T18:11:10.390" v="4" actId="478"/>
          <ac:spMkLst>
            <pc:docMk/>
            <pc:sldMk cId="1706397465" sldId="2430"/>
            <ac:spMk id="8" creationId="{71015616-654B-77FB-6CC2-10672374B7CA}"/>
          </ac:spMkLst>
        </pc:spChg>
        <pc:spChg chg="del">
          <ac:chgData name="Edmonds, James A (Jae)" userId="05495000-91fd-4257-8c89-506119de2217" providerId="ADAL" clId="{6A8A143F-954B-4E3D-9790-9F6DC26634D3}" dt="2024-07-15T18:11:10.390" v="4" actId="478"/>
          <ac:spMkLst>
            <pc:docMk/>
            <pc:sldMk cId="1706397465" sldId="2430"/>
            <ac:spMk id="9" creationId="{A916E398-26BB-739A-CAA0-C4D219C9C906}"/>
          </ac:spMkLst>
        </pc:spChg>
        <pc:graphicFrameChg chg="mod">
          <ac:chgData name="Edmonds, James A (Jae)" userId="05495000-91fd-4257-8c89-506119de2217" providerId="ADAL" clId="{6A8A143F-954B-4E3D-9790-9F6DC26634D3}" dt="2024-07-15T18:12:14.149" v="11" actId="1076"/>
          <ac:graphicFrameMkLst>
            <pc:docMk/>
            <pc:sldMk cId="1706397465" sldId="2430"/>
            <ac:graphicFrameMk id="2" creationId="{B3FD6759-5A14-FA35-115A-5CCD85C7BDDB}"/>
          </ac:graphicFrameMkLst>
        </pc:graphicFrameChg>
        <pc:picChg chg="add mod">
          <ac:chgData name="Edmonds, James A (Jae)" userId="05495000-91fd-4257-8c89-506119de2217" providerId="ADAL" clId="{6A8A143F-954B-4E3D-9790-9F6DC26634D3}" dt="2024-07-15T18:12:18.305" v="12" actId="14100"/>
          <ac:picMkLst>
            <pc:docMk/>
            <pc:sldMk cId="1706397465" sldId="2430"/>
            <ac:picMk id="11" creationId="{E66A1AC5-AEEA-0F2A-567F-03CBC0DD4D36}"/>
          </ac:picMkLst>
        </pc:picChg>
        <pc:cxnChg chg="mod">
          <ac:chgData name="Edmonds, James A (Jae)" userId="05495000-91fd-4257-8c89-506119de2217" providerId="ADAL" clId="{6A8A143F-954B-4E3D-9790-9F6DC26634D3}" dt="2024-07-15T18:12:14.149" v="11" actId="1076"/>
          <ac:cxnSpMkLst>
            <pc:docMk/>
            <pc:sldMk cId="1706397465" sldId="2430"/>
            <ac:cxnSpMk id="5" creationId="{C08D2BFF-73BE-5515-2910-7214A21F39D2}"/>
          </ac:cxnSpMkLst>
        </pc:cxnChg>
        <pc:cxnChg chg="mod">
          <ac:chgData name="Edmonds, James A (Jae)" userId="05495000-91fd-4257-8c89-506119de2217" providerId="ADAL" clId="{6A8A143F-954B-4E3D-9790-9F6DC26634D3}" dt="2024-07-15T18:12:14.149" v="11" actId="1076"/>
          <ac:cxnSpMkLst>
            <pc:docMk/>
            <pc:sldMk cId="1706397465" sldId="2430"/>
            <ac:cxnSpMk id="7" creationId="{C2CC2907-FDD8-0644-5387-4D4169885917}"/>
          </ac:cxnSpMkLst>
        </pc:cxnChg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940214941" sldId="2431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700225897" sldId="2432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46010387" sldId="2433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318016738" sldId="2434"/>
        </pc:sldMkLst>
      </pc:sldChg>
      <pc:sldChg chg="del">
        <pc:chgData name="Edmonds, James A (Jae)" userId="05495000-91fd-4257-8c89-506119de2217" providerId="ADAL" clId="{6A8A143F-954B-4E3D-9790-9F6DC26634D3}" dt="2024-07-15T18:12:38.480" v="15" actId="47"/>
        <pc:sldMkLst>
          <pc:docMk/>
          <pc:sldMk cId="178657111" sldId="2435"/>
        </pc:sldMkLst>
      </pc:sldChg>
      <pc:sldChg chg="del">
        <pc:chgData name="Edmonds, James A (Jae)" userId="05495000-91fd-4257-8c89-506119de2217" providerId="ADAL" clId="{6A8A143F-954B-4E3D-9790-9F6DC26634D3}" dt="2024-07-15T18:12:39.705" v="16" actId="47"/>
        <pc:sldMkLst>
          <pc:docMk/>
          <pc:sldMk cId="657233349" sldId="2436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118733683" sldId="2437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141453204" sldId="2439"/>
        </pc:sldMkLst>
      </pc:sldChg>
      <pc:sldChg chg="del">
        <pc:chgData name="Edmonds, James A (Jae)" userId="05495000-91fd-4257-8c89-506119de2217" providerId="ADAL" clId="{6A8A143F-954B-4E3D-9790-9F6DC26634D3}" dt="2024-07-15T18:12:50.957" v="24" actId="47"/>
        <pc:sldMkLst>
          <pc:docMk/>
          <pc:sldMk cId="1896820728" sldId="2441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773443379" sldId="2443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38139549" sldId="2447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496430705" sldId="2452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087979054" sldId="2454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4215582769" sldId="2455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335168834" sldId="2458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024978419" sldId="2460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174467457" sldId="2461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815165057" sldId="2462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673602592" sldId="2463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351336270" sldId="2466"/>
        </pc:sldMkLst>
      </pc:sldChg>
      <pc:sldChg chg="del">
        <pc:chgData name="Edmonds, James A (Jae)" userId="05495000-91fd-4257-8c89-506119de2217" providerId="ADAL" clId="{6A8A143F-954B-4E3D-9790-9F6DC26634D3}" dt="2024-07-15T18:13:25.565" v="28" actId="47"/>
        <pc:sldMkLst>
          <pc:docMk/>
          <pc:sldMk cId="1803772878" sldId="2467"/>
        </pc:sldMkLst>
      </pc:sldChg>
      <pc:sldChg chg="modSp mod">
        <pc:chgData name="Edmonds, James A (Jae)" userId="05495000-91fd-4257-8c89-506119de2217" providerId="ADAL" clId="{6A8A143F-954B-4E3D-9790-9F6DC26634D3}" dt="2024-07-18T17:35:03.839" v="771" actId="208"/>
        <pc:sldMkLst>
          <pc:docMk/>
          <pc:sldMk cId="1487203218" sldId="2468"/>
        </pc:sldMkLst>
        <pc:spChg chg="mod">
          <ac:chgData name="Edmonds, James A (Jae)" userId="05495000-91fd-4257-8c89-506119de2217" providerId="ADAL" clId="{6A8A143F-954B-4E3D-9790-9F6DC26634D3}" dt="2024-07-15T18:33:34.214" v="469" actId="2085"/>
          <ac:spMkLst>
            <pc:docMk/>
            <pc:sldMk cId="1487203218" sldId="2468"/>
            <ac:spMk id="13" creationId="{71E9F50E-C992-2E02-C3B2-7BF05DE7BA12}"/>
          </ac:spMkLst>
        </pc:spChg>
        <pc:spChg chg="mod">
          <ac:chgData name="Edmonds, James A (Jae)" userId="05495000-91fd-4257-8c89-506119de2217" providerId="ADAL" clId="{6A8A143F-954B-4E3D-9790-9F6DC26634D3}" dt="2024-07-15T18:33:34.214" v="469" actId="2085"/>
          <ac:spMkLst>
            <pc:docMk/>
            <pc:sldMk cId="1487203218" sldId="2468"/>
            <ac:spMk id="15" creationId="{593A58F9-605A-2AA1-CC10-42D5203BCD8E}"/>
          </ac:spMkLst>
        </pc:spChg>
        <pc:spChg chg="mod">
          <ac:chgData name="Edmonds, James A (Jae)" userId="05495000-91fd-4257-8c89-506119de2217" providerId="ADAL" clId="{6A8A143F-954B-4E3D-9790-9F6DC26634D3}" dt="2024-07-15T18:33:34.214" v="469" actId="2085"/>
          <ac:spMkLst>
            <pc:docMk/>
            <pc:sldMk cId="1487203218" sldId="2468"/>
            <ac:spMk id="24" creationId="{889EC6C0-E182-75F3-DDF7-C5236F3B71A9}"/>
          </ac:spMkLst>
        </pc:spChg>
        <pc:spChg chg="mod">
          <ac:chgData name="Edmonds, James A (Jae)" userId="05495000-91fd-4257-8c89-506119de2217" providerId="ADAL" clId="{6A8A143F-954B-4E3D-9790-9F6DC26634D3}" dt="2024-07-15T18:36:18.080" v="472" actId="207"/>
          <ac:spMkLst>
            <pc:docMk/>
            <pc:sldMk cId="1487203218" sldId="2468"/>
            <ac:spMk id="26" creationId="{B96F5D52-8573-C5A3-4541-87BD1793C1E7}"/>
          </ac:spMkLst>
        </pc:spChg>
        <pc:cxnChg chg="mod">
          <ac:chgData name="Edmonds, James A (Jae)" userId="05495000-91fd-4257-8c89-506119de2217" providerId="ADAL" clId="{6A8A143F-954B-4E3D-9790-9F6DC26634D3}" dt="2024-07-18T17:34:54.833" v="770" actId="208"/>
          <ac:cxnSpMkLst>
            <pc:docMk/>
            <pc:sldMk cId="1487203218" sldId="2468"/>
            <ac:cxnSpMk id="16" creationId="{62A24A1E-E133-72FE-9508-354EDF692EBA}"/>
          </ac:cxnSpMkLst>
        </pc:cxnChg>
        <pc:cxnChg chg="mod">
          <ac:chgData name="Edmonds, James A (Jae)" userId="05495000-91fd-4257-8c89-506119de2217" providerId="ADAL" clId="{6A8A143F-954B-4E3D-9790-9F6DC26634D3}" dt="2024-07-18T17:34:42.473" v="769" actId="208"/>
          <ac:cxnSpMkLst>
            <pc:docMk/>
            <pc:sldMk cId="1487203218" sldId="2468"/>
            <ac:cxnSpMk id="31" creationId="{0F2E50EB-930D-4094-D186-FC0E9C87B3D1}"/>
          </ac:cxnSpMkLst>
        </pc:cxnChg>
        <pc:cxnChg chg="mod">
          <ac:chgData name="Edmonds, James A (Jae)" userId="05495000-91fd-4257-8c89-506119de2217" providerId="ADAL" clId="{6A8A143F-954B-4E3D-9790-9F6DC26634D3}" dt="2024-07-18T17:35:03.839" v="771" actId="208"/>
          <ac:cxnSpMkLst>
            <pc:docMk/>
            <pc:sldMk cId="1487203218" sldId="2468"/>
            <ac:cxnSpMk id="37" creationId="{4A9A675B-A899-1A74-2BB4-70BA00F55E1D}"/>
          </ac:cxnSpMkLst>
        </pc:cxnChg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251220210" sldId="2469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154873707" sldId="2470"/>
        </pc:sldMkLst>
      </pc:sldChg>
      <pc:sldChg chg="del">
        <pc:chgData name="Edmonds, James A (Jae)" userId="05495000-91fd-4257-8c89-506119de2217" providerId="ADAL" clId="{6A8A143F-954B-4E3D-9790-9F6DC26634D3}" dt="2024-07-15T18:12:45.335" v="22" actId="47"/>
        <pc:sldMkLst>
          <pc:docMk/>
          <pc:sldMk cId="2253028023" sldId="2471"/>
        </pc:sldMkLst>
      </pc:sldChg>
      <pc:sldChg chg="del">
        <pc:chgData name="Edmonds, James A (Jae)" userId="05495000-91fd-4257-8c89-506119de2217" providerId="ADAL" clId="{6A8A143F-954B-4E3D-9790-9F6DC26634D3}" dt="2024-07-15T18:10:20.222" v="3" actId="47"/>
        <pc:sldMkLst>
          <pc:docMk/>
          <pc:sldMk cId="921198430" sldId="2472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83612385" sldId="2473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881238121" sldId="2474"/>
        </pc:sldMkLst>
      </pc:sldChg>
      <pc:sldChg chg="del">
        <pc:chgData name="Edmonds, James A (Jae)" userId="05495000-91fd-4257-8c89-506119de2217" providerId="ADAL" clId="{6A8A143F-954B-4E3D-9790-9F6DC26634D3}" dt="2024-07-15T18:12:42.041" v="18" actId="47"/>
        <pc:sldMkLst>
          <pc:docMk/>
          <pc:sldMk cId="880409533" sldId="2475"/>
        </pc:sldMkLst>
      </pc:sldChg>
      <pc:sldChg chg="del">
        <pc:chgData name="Edmonds, James A (Jae)" userId="05495000-91fd-4257-8c89-506119de2217" providerId="ADAL" clId="{6A8A143F-954B-4E3D-9790-9F6DC26634D3}" dt="2024-07-15T18:12:42.796" v="19" actId="47"/>
        <pc:sldMkLst>
          <pc:docMk/>
          <pc:sldMk cId="491819739" sldId="2476"/>
        </pc:sldMkLst>
      </pc:sldChg>
      <pc:sldChg chg="del">
        <pc:chgData name="Edmonds, James A (Jae)" userId="05495000-91fd-4257-8c89-506119de2217" providerId="ADAL" clId="{6A8A143F-954B-4E3D-9790-9F6DC26634D3}" dt="2024-07-15T18:12:41.208" v="17" actId="47"/>
        <pc:sldMkLst>
          <pc:docMk/>
          <pc:sldMk cId="294594735" sldId="2477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686875018" sldId="2478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671356410" sldId="2479"/>
        </pc:sldMkLst>
      </pc:sldChg>
      <pc:sldChg chg="del">
        <pc:chgData name="Edmonds, James A (Jae)" userId="05495000-91fd-4257-8c89-506119de2217" providerId="ADAL" clId="{6A8A143F-954B-4E3D-9790-9F6DC26634D3}" dt="2024-07-15T18:12:44.317" v="21" actId="47"/>
        <pc:sldMkLst>
          <pc:docMk/>
          <pc:sldMk cId="450767719" sldId="2481"/>
        </pc:sldMkLst>
      </pc:sldChg>
      <pc:sldChg chg="del">
        <pc:chgData name="Edmonds, James A (Jae)" userId="05495000-91fd-4257-8c89-506119de2217" providerId="ADAL" clId="{6A8A143F-954B-4E3D-9790-9F6DC26634D3}" dt="2024-07-15T18:12:43.546" v="20" actId="47"/>
        <pc:sldMkLst>
          <pc:docMk/>
          <pc:sldMk cId="606478608" sldId="2482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796399519" sldId="2483"/>
        </pc:sldMkLst>
      </pc:sldChg>
      <pc:sldChg chg="del">
        <pc:chgData name="Edmonds, James A (Jae)" userId="05495000-91fd-4257-8c89-506119de2217" providerId="ADAL" clId="{6A8A143F-954B-4E3D-9790-9F6DC26634D3}" dt="2024-07-15T18:10:10.835" v="0" actId="47"/>
        <pc:sldMkLst>
          <pc:docMk/>
          <pc:sldMk cId="2588071670" sldId="2484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191254819" sldId="2485"/>
        </pc:sldMkLst>
      </pc:sldChg>
      <pc:sldChg chg="modSp mod">
        <pc:chgData name="Edmonds, James A (Jae)" userId="05495000-91fd-4257-8c89-506119de2217" providerId="ADAL" clId="{6A8A143F-954B-4E3D-9790-9F6DC26634D3}" dt="2024-07-15T18:42:00.134" v="736" actId="20577"/>
        <pc:sldMkLst>
          <pc:docMk/>
          <pc:sldMk cId="37679522" sldId="2486"/>
        </pc:sldMkLst>
        <pc:spChg chg="mod">
          <ac:chgData name="Edmonds, James A (Jae)" userId="05495000-91fd-4257-8c89-506119de2217" providerId="ADAL" clId="{6A8A143F-954B-4E3D-9790-9F6DC26634D3}" dt="2024-07-15T18:42:00.134" v="736" actId="20577"/>
          <ac:spMkLst>
            <pc:docMk/>
            <pc:sldMk cId="37679522" sldId="2486"/>
            <ac:spMk id="3" creationId="{D416AB48-3329-4E1D-8465-77622855EE76}"/>
          </ac:spMkLst>
        </pc:spChg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40276475" sldId="2487"/>
        </pc:sldMkLst>
      </pc:sldChg>
      <pc:sldChg chg="addSp delSp modSp new mod modClrScheme chgLayout">
        <pc:chgData name="Edmonds, James A (Jae)" userId="05495000-91fd-4257-8c89-506119de2217" providerId="ADAL" clId="{6A8A143F-954B-4E3D-9790-9F6DC26634D3}" dt="2024-07-18T13:59:15.773" v="767" actId="20577"/>
        <pc:sldMkLst>
          <pc:docMk/>
          <pc:sldMk cId="3006740589" sldId="2487"/>
        </pc:sldMkLst>
        <pc:spChg chg="del">
          <ac:chgData name="Edmonds, James A (Jae)" userId="05495000-91fd-4257-8c89-506119de2217" providerId="ADAL" clId="{6A8A143F-954B-4E3D-9790-9F6DC26634D3}" dt="2024-07-15T18:13:49.425" v="30" actId="700"/>
          <ac:spMkLst>
            <pc:docMk/>
            <pc:sldMk cId="3006740589" sldId="2487"/>
            <ac:spMk id="2" creationId="{CC288F0B-F435-3341-E16C-175B8E2C3BDB}"/>
          </ac:spMkLst>
        </pc:spChg>
        <pc:spChg chg="del">
          <ac:chgData name="Edmonds, James A (Jae)" userId="05495000-91fd-4257-8c89-506119de2217" providerId="ADAL" clId="{6A8A143F-954B-4E3D-9790-9F6DC26634D3}" dt="2024-07-15T18:13:49.425" v="30" actId="700"/>
          <ac:spMkLst>
            <pc:docMk/>
            <pc:sldMk cId="3006740589" sldId="2487"/>
            <ac:spMk id="3" creationId="{3C7230FB-26F1-4FEA-28B9-AAF4A9C13C63}"/>
          </ac:spMkLst>
        </pc:spChg>
        <pc:spChg chg="add mod">
          <ac:chgData name="Edmonds, James A (Jae)" userId="05495000-91fd-4257-8c89-506119de2217" providerId="ADAL" clId="{6A8A143F-954B-4E3D-9790-9F6DC26634D3}" dt="2024-07-15T18:16:31.503" v="58" actId="14100"/>
          <ac:spMkLst>
            <pc:docMk/>
            <pc:sldMk cId="3006740589" sldId="2487"/>
            <ac:spMk id="4" creationId="{F71B03E1-83F4-98FE-F397-D61B5ED58247}"/>
          </ac:spMkLst>
        </pc:spChg>
        <pc:spChg chg="add mod">
          <ac:chgData name="Edmonds, James A (Jae)" userId="05495000-91fd-4257-8c89-506119de2217" providerId="ADAL" clId="{6A8A143F-954B-4E3D-9790-9F6DC26634D3}" dt="2024-07-18T13:59:15.773" v="767" actId="20577"/>
          <ac:spMkLst>
            <pc:docMk/>
            <pc:sldMk cId="3006740589" sldId="2487"/>
            <ac:spMk id="5" creationId="{E7C993BF-4ECF-316D-2845-6A699890E06F}"/>
          </ac:spMkLst>
        </pc:spChg>
        <pc:spChg chg="add mod">
          <ac:chgData name="Edmonds, James A (Jae)" userId="05495000-91fd-4257-8c89-506119de2217" providerId="ADAL" clId="{6A8A143F-954B-4E3D-9790-9F6DC26634D3}" dt="2024-07-15T18:16:25.930" v="57" actId="404"/>
          <ac:spMkLst>
            <pc:docMk/>
            <pc:sldMk cId="3006740589" sldId="2487"/>
            <ac:spMk id="6" creationId="{36EE79D1-FB50-D25A-943B-F13C594FC5F8}"/>
          </ac:spMkLst>
        </pc:spChg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110248516" sldId="2488"/>
        </pc:sldMkLst>
      </pc:sldChg>
      <pc:sldChg chg="del">
        <pc:chgData name="Edmonds, James A (Jae)" userId="05495000-91fd-4257-8c89-506119de2217" providerId="ADAL" clId="{6A8A143F-954B-4E3D-9790-9F6DC26634D3}" dt="2024-07-15T18:13:02.880" v="26" actId="47"/>
        <pc:sldMkLst>
          <pc:docMk/>
          <pc:sldMk cId="1214099587" sldId="2489"/>
        </pc:sldMkLst>
      </pc:sldChg>
      <pc:sldChg chg="del">
        <pc:chgData name="Edmonds, James A (Jae)" userId="05495000-91fd-4257-8c89-506119de2217" providerId="ADAL" clId="{6A8A143F-954B-4E3D-9790-9F6DC26634D3}" dt="2024-07-15T18:10:18.502" v="2" actId="47"/>
        <pc:sldMkLst>
          <pc:docMk/>
          <pc:sldMk cId="3139216729" sldId="2490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83440235" sldId="2491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981954218" sldId="2492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562611139" sldId="2493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452819965" sldId="2494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824445741" sldId="2495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6777657" sldId="2496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240362274" sldId="2497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958424895" sldId="2498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1702518716" sldId="2499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148732858" sldId="2500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3335909636" sldId="2501"/>
        </pc:sldMkLst>
      </pc:sldChg>
      <pc:sldChg chg="del">
        <pc:chgData name="Edmonds, James A (Jae)" userId="05495000-91fd-4257-8c89-506119de2217" providerId="ADAL" clId="{6A8A143F-954B-4E3D-9790-9F6DC26634D3}" dt="2024-07-15T18:10:16.328" v="1" actId="47"/>
        <pc:sldMkLst>
          <pc:docMk/>
          <pc:sldMk cId="674359554" sldId="2502"/>
        </pc:sldMkLst>
      </pc:sldChg>
      <pc:sldChg chg="del">
        <pc:chgData name="Edmonds, James A (Jae)" userId="05495000-91fd-4257-8c89-506119de2217" providerId="ADAL" clId="{6A8A143F-954B-4E3D-9790-9F6DC26634D3}" dt="2024-07-15T18:13:21.189" v="27" actId="47"/>
        <pc:sldMkLst>
          <pc:docMk/>
          <pc:sldMk cId="2349970210" sldId="2503"/>
        </pc:sldMkLst>
      </pc:sldChg>
      <pc:sldChg chg="del">
        <pc:chgData name="Edmonds, James A (Jae)" userId="05495000-91fd-4257-8c89-506119de2217" providerId="ADAL" clId="{6A8A143F-954B-4E3D-9790-9F6DC26634D3}" dt="2024-07-15T18:12:49.544" v="23" actId="47"/>
        <pc:sldMkLst>
          <pc:docMk/>
          <pc:sldMk cId="2089792355" sldId="2504"/>
        </pc:sldMkLst>
      </pc:sldChg>
      <pc:sldChg chg="del">
        <pc:chgData name="Edmonds, James A (Jae)" userId="05495000-91fd-4257-8c89-506119de2217" providerId="ADAL" clId="{6A8A143F-954B-4E3D-9790-9F6DC26634D3}" dt="2024-07-15T18:12:51.819" v="25" actId="47"/>
        <pc:sldMkLst>
          <pc:docMk/>
          <pc:sldMk cId="2626363868" sldId="2505"/>
        </pc:sldMkLst>
      </pc:sldChg>
      <pc:sldMasterChg chg="delSldLayout">
        <pc:chgData name="Edmonds, James A (Jae)" userId="05495000-91fd-4257-8c89-506119de2217" providerId="ADAL" clId="{6A8A143F-954B-4E3D-9790-9F6DC26634D3}" dt="2024-07-15T18:13:21.189" v="27" actId="47"/>
        <pc:sldMasterMkLst>
          <pc:docMk/>
          <pc:sldMasterMk cId="168097880" sldId="2147483648"/>
        </pc:sldMasterMkLst>
        <pc:sldLayoutChg chg="del">
          <pc:chgData name="Edmonds, James A (Jae)" userId="05495000-91fd-4257-8c89-506119de2217" providerId="ADAL" clId="{6A8A143F-954B-4E3D-9790-9F6DC26634D3}" dt="2024-07-15T18:13:21.189" v="27" actId="47"/>
          <pc:sldLayoutMkLst>
            <pc:docMk/>
            <pc:sldMasterMk cId="168097880" sldId="2147483648"/>
            <pc:sldLayoutMk cId="3756941973" sldId="2147483745"/>
          </pc:sldLayoutMkLst>
        </pc:sldLayoutChg>
      </pc:sldMasterChg>
      <pc:sldMasterChg chg="del delSldLayout">
        <pc:chgData name="Edmonds, James A (Jae)" userId="05495000-91fd-4257-8c89-506119de2217" providerId="ADAL" clId="{6A8A143F-954B-4E3D-9790-9F6DC26634D3}" dt="2024-07-15T18:10:10.835" v="0" actId="47"/>
        <pc:sldMasterMkLst>
          <pc:docMk/>
          <pc:sldMasterMk cId="2362054294" sldId="2147483719"/>
        </pc:sldMasterMkLst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2149248101" sldId="2147483720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3863846208" sldId="2147483721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1804258760" sldId="2147483722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301517115" sldId="2147483723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733617199" sldId="2147483724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1131297198" sldId="2147483725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940228403" sldId="2147483726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2592271053" sldId="2147483727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2965582968" sldId="2147483728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3557997431" sldId="2147483729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2446691140" sldId="2147483730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3193400972" sldId="2147483731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2858538120" sldId="2147483732"/>
          </pc:sldLayoutMkLst>
        </pc:sldLayoutChg>
        <pc:sldLayoutChg chg="del">
          <pc:chgData name="Edmonds, James A (Jae)" userId="05495000-91fd-4257-8c89-506119de2217" providerId="ADAL" clId="{6A8A143F-954B-4E3D-9790-9F6DC26634D3}" dt="2024-07-15T18:10:10.835" v="0" actId="47"/>
          <pc:sldLayoutMkLst>
            <pc:docMk/>
            <pc:sldMasterMk cId="2362054294" sldId="2147483719"/>
            <pc:sldLayoutMk cId="2752408118" sldId="2147483733"/>
          </pc:sldLayoutMkLst>
        </pc:sldLayoutChg>
      </pc:sldMasterChg>
      <pc:sldMasterChg chg="delSldLayout">
        <pc:chgData name="Edmonds, James A (Jae)" userId="05495000-91fd-4257-8c89-506119de2217" providerId="ADAL" clId="{6A8A143F-954B-4E3D-9790-9F6DC26634D3}" dt="2024-07-15T18:13:21.189" v="27" actId="47"/>
        <pc:sldMasterMkLst>
          <pc:docMk/>
          <pc:sldMasterMk cId="789543178" sldId="2147483734"/>
        </pc:sldMasterMkLst>
        <pc:sldLayoutChg chg="del">
          <pc:chgData name="Edmonds, James A (Jae)" userId="05495000-91fd-4257-8c89-506119de2217" providerId="ADAL" clId="{6A8A143F-954B-4E3D-9790-9F6DC26634D3}" dt="2024-07-15T18:13:21.189" v="27" actId="47"/>
          <pc:sldLayoutMkLst>
            <pc:docMk/>
            <pc:sldMasterMk cId="789543178" sldId="2147483734"/>
            <pc:sldLayoutMk cId="3071468115" sldId="214748374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F45F-4DDB-47B5-9E97-932D281C32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361BC-0D4C-4259-81F2-FABFC7151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2020 GDP = $86 trillion</a:t>
            </a:r>
          </a:p>
          <a:p>
            <a:r>
              <a:rPr lang="en-US" dirty="0"/>
              <a:t>U.S. 2020 GDP = $21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361BC-0D4C-4259-81F2-FABFC71512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3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2020 GDP = $86 trillion</a:t>
            </a:r>
          </a:p>
          <a:p>
            <a:r>
              <a:rPr lang="en-US" dirty="0"/>
              <a:t>U.S. 2020 GDP = $21 trillion</a:t>
            </a:r>
          </a:p>
          <a:p>
            <a:r>
              <a:rPr lang="en-US" dirty="0"/>
              <a:t>China 2020 GDP = $15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361BC-0D4C-4259-81F2-FABFC71512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361BC-0D4C-4259-81F2-FABFC71512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87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2020 GDP = $86 trillion</a:t>
            </a:r>
          </a:p>
          <a:p>
            <a:r>
              <a:rPr lang="en-US" dirty="0"/>
              <a:t>U.S. 2020 GDP = $21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361BC-0D4C-4259-81F2-FABFC71512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3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4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452705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6352874-118B-E24F-968D-2511B069207B}" type="datetime4">
              <a:rPr lang="en-US" smtClean="0"/>
              <a:pPr/>
              <a:t>July 24, 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615"/>
            <a:ext cx="8839200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95F552-8AF0-DD42-87C9-F351B1EED456}" type="datetime4">
              <a:rPr lang="en-US" smtClean="0">
                <a:solidFill>
                  <a:prstClr val="black"/>
                </a:solidFill>
              </a:rPr>
              <a:pPr/>
              <a:t>July 24, 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176200"/>
            <a:ext cx="10972800" cy="276999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486400"/>
            <a:ext cx="10972800" cy="215444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82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2452"/>
            <a:ext cx="88392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6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84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799"/>
            <a:ext cx="10972800" cy="1452705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D3ED6A-AF32-2143-8579-8C1FA3A63491}" type="datetime4">
              <a:rPr lang="en-US" smtClean="0">
                <a:solidFill>
                  <a:prstClr val="black"/>
                </a:solidFill>
              </a:rPr>
              <a:pPr/>
              <a:t>July 24, 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9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19217"/>
            <a:ext cx="10363200" cy="492443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1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87552"/>
            <a:ext cx="12192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92452"/>
            <a:ext cx="88392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84AC7F8F-2E1D-4CAD-B247-7B9F94B1BB90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644364AE-2992-4C59-BFC3-95113B746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300" y="6424613"/>
            <a:ext cx="812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52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589BE-4EC2-DF4F-9D75-1E8273666669}" type="datetime4">
              <a:rPr lang="en-US" smtClean="0">
                <a:solidFill>
                  <a:prstClr val="black"/>
                </a:solidFill>
              </a:rPr>
              <a:pPr/>
              <a:t>July 24, 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4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452705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6352874-118B-E24F-968D-2511B069207B}" type="datetime4">
              <a:rPr lang="en-US" smtClean="0"/>
              <a:pPr/>
              <a:t>July 24, 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3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615"/>
            <a:ext cx="8839200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95F552-8AF0-DD42-87C9-F351B1EED456}" type="datetime4">
              <a:rPr lang="en-US" smtClean="0">
                <a:solidFill>
                  <a:prstClr val="black"/>
                </a:solidFill>
              </a:rPr>
              <a:pPr/>
              <a:t>July 24, 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176200"/>
            <a:ext cx="10972800" cy="276999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486400"/>
            <a:ext cx="10972800" cy="215444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99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92452"/>
            <a:ext cx="88392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69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648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799"/>
            <a:ext cx="10972800" cy="1452705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D3ED6A-AF32-2143-8579-8C1FA3A63491}" type="datetime4">
              <a:rPr lang="en-US" smtClean="0">
                <a:solidFill>
                  <a:prstClr val="black"/>
                </a:solidFill>
              </a:rPr>
              <a:pPr/>
              <a:t>July 24, 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86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19217"/>
            <a:ext cx="10363200" cy="492443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87552"/>
            <a:ext cx="12192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92452"/>
            <a:ext cx="88392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84AC7F8F-2E1D-4CAD-B247-7B9F94B1BB90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644364AE-2992-4C59-BFC3-95113B746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300" y="6424613"/>
            <a:ext cx="812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4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0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300" y="6424613"/>
            <a:ext cx="812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97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589BE-4EC2-DF4F-9D75-1E8273666669}" type="datetime4">
              <a:rPr lang="en-US" smtClean="0">
                <a:solidFill>
                  <a:prstClr val="black"/>
                </a:solidFill>
              </a:rPr>
              <a:pPr/>
              <a:t>July 24, 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77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44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-Line Title + Content _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87552"/>
            <a:ext cx="12192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92452"/>
            <a:ext cx="88392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2588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12192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356351"/>
            <a:ext cx="4876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5760" y="201168"/>
            <a:ext cx="88392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0" y="635635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5AE8FE66-29C1-4C3E-8197-2AB322151518}" type="datetime4">
              <a:rPr lang="en-US" smtClean="0"/>
              <a:t>July 24, 2024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552" y="6356351"/>
            <a:ext cx="402336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469673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11460480" cy="1392176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601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B536-ED95-F04D-A929-4F374ECED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EEA14-E0A8-7343-AB38-02CDCE3BE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48B3B-AF0A-F042-ABC8-B08F6B62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3C2AF-1CA5-994C-8073-DD3068B8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650F-852B-4746-B15A-F4468113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9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458E-71B5-C942-A9F0-804C1C63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8137-E0AC-7B43-AEA9-E51446917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466C-5193-8947-9FAA-C6B7C71D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F0384-2D3A-BA40-B995-5705D857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8B145-76E5-F446-A947-1C72884D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B2D9-D377-364E-B07A-ECB569E6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2AC4E-C5C6-1A47-BAD4-4C02BAF7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8C187-3483-C047-8C29-2560C8DF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390B2-6469-B04E-8A5C-871D9921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B250F-E9FB-F44B-BB82-0F1B71BA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4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52FD-F318-7448-85AE-965E6921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D8034-2DEB-E14B-AF44-4CA663F64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A31BA-F6BB-8842-BE6D-9D49718E6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D5DE4-6F39-CE4E-98B0-182BDD45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09084-247F-F74E-876B-2555969E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FA6B7-9C93-264E-BF92-DD43262C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8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35FC-8392-3F41-A0E4-C10DC765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42D9C-3B16-F44B-94CB-F7992447C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9F700-4EF7-2049-B63B-156161902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0FB59-09A8-B143-8382-BBCE64F9F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2C08B-4CBC-D74A-98C9-01458204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57125-3164-C849-BC05-4FFA12C4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9E3D8-FC7D-BD43-AB60-5ED37C4B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73AEE-AD9F-D348-B3C2-83C8150B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2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31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B4F3-1BEE-A741-B93A-71820290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BE26F-283D-6F4F-911B-6C8A0EDC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D4CC6-7482-B84C-BA83-29342F10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442D8-84F5-EA4B-A29D-3563BAC6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9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44D6D-C718-BB43-8667-E7C43B8C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8B334-FC4E-014D-8BE9-4C95E40A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015EF-D2A8-E746-98B9-DA1AB1B3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3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87F7-A768-1247-BFD9-88C6D0EB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2CEB-943C-9741-ADF2-61173D2D4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B749-9067-FA43-A08A-3EBD0FFB0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626A7-F772-C14C-B803-4EB5F14E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97197-88FF-C442-846A-954B5F0E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E4980-A51E-094D-83EF-CD7B27C1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1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0F97-D2FA-0E49-94C2-6B7A3F64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A1307-80AE-AC4A-8F72-733F26520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BD4C8-3BCD-7644-BC95-0D3B385BF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66C1C-6B25-2D44-B769-DEE2BD04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27691-AED0-864E-9E60-5E311FE4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E07EC-D5EF-E543-8DCC-4DBBD73A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4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BEBD-DC32-D74C-BC45-59EC61D3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81B32-C4D4-1A4B-9122-E67426A65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AECB9-F3CE-A84E-B8CA-33A8647E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840C-8ADE-324B-BFA4-35D332B6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DBA8-89C6-F444-9C78-74DB39E3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7294E-F0E9-704D-84B9-46490FAFB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6B6E4-6F8B-304B-B0C6-2DCA2406D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9A222-2230-2646-99BE-83CF78C9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03A4C-A569-C144-A704-7D7D8533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Global Sustainability, University of Maryland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83F8-DE73-114F-91AC-5919848E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3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143000" y="6286500"/>
            <a:ext cx="3048000" cy="190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US" sz="667" dirty="0">
                <a:solidFill>
                  <a:srgbClr val="040101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38100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000" b="1">
                <a:solidFill>
                  <a:srgbClr val="0401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108" y="472440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98613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33">
                <a:solidFill>
                  <a:srgbClr val="0401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092174" y="-103808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9701" y="4096371"/>
            <a:ext cx="2742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040101"/>
                </a:solidFill>
              </a:defRPr>
            </a:lvl1pPr>
          </a:lstStyle>
          <a:p>
            <a:fld id="{ABD4F8E3-4ED9-44B4-99E6-8A3D2CF8D415}" type="datetime4">
              <a:rPr lang="en-US" smtClean="0"/>
              <a:pPr/>
              <a:t>July 24,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44176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00034D0-F9B9-EA4C-91BB-433B2A51A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1" y="189301"/>
            <a:ext cx="1066799" cy="10424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E638BA-259D-9A44-A341-4E3C16BD92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026" y="5935088"/>
            <a:ext cx="774841" cy="290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8F6728-7679-F242-8134-FD9762E0A9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79613" y="6036709"/>
            <a:ext cx="774841" cy="1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7019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2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43000" y="1828800"/>
            <a:ext cx="10668000" cy="438238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0093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143000" y="1714500"/>
            <a:ext cx="38100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04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4559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9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4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sv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A70C5-D23F-4FDF-85AE-60DDCC4E8FF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8BB55-3590-449E-AE09-207C13D7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109728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3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2" r:id="rId8"/>
    <p:sldLayoutId id="2147483674" r:id="rId9"/>
    <p:sldLayoutId id="2147483675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109728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6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9" r:id="rId10"/>
    <p:sldLayoutId id="2147483690" r:id="rId11"/>
    <p:sldLayoutId id="2147483691" r:id="rId12"/>
    <p:sldLayoutId id="2147483692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C0A1E-779B-B84C-8BB1-1D3F18B3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E6ECE-5FA0-0B43-8DB9-85D584408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1A66C-28E1-7D42-8D9C-2B0613196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516BD-28FA-7645-AC0C-94EF1E567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Center for Global Sustainability, University of Maryland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45FB7-E438-1047-8A1A-BAF22190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EE8F4-40B4-9049-879E-43350E1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1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697F1AD-76F5-6449-99AE-02F7EAC2578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3001" y="189301"/>
            <a:ext cx="1066799" cy="10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4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https://pnnl-my.sharepoint.com/personal/jae_pnnl_gov/Documents/Documents/SC/GCIMS/Experiment%204%20planning/Task%203.3%20Macro%20Model/Task-5_Paper-EnergyGDP-teleconnections/NoRusX_Consolidated_KLEM_V2_LATEST.xlsx!Del%20FFx%20SSP2ref-SSP2-NoRusX!%5bNoRusX_Consolidated_KLEM_V2_LATEST.xlsx%5dDel%20FFx%20SSP2ref-SSP2-NoRusX%20Chart%2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https://pnnl-my.sharepoint.com/personal/jae_pnnl_gov/Documents/Documents/SC/GCIMS/Experiment%204%20planning/Task%203.3%20Macro%20Model/Task-5_Paper-EnergyGDP-teleconnections/NoRusX_Consolidated_KLEM_V2_LATEST.xlsx!Summary%20RXM%20dGDP%20dAgg!%5bNoRusX_Consolidated_KLEM_V2_LATEST.xlsx%5dSummary%20RXM%20dGDP%20dAgg%20Chart%2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acific Northwest National Laboratory | Inclusive Graduate Education Network">
            <a:extLst>
              <a:ext uri="{FF2B5EF4-FFF2-40B4-BE49-F238E27FC236}">
                <a16:creationId xmlns:a16="http://schemas.microsoft.com/office/drawing/2014/main" id="{55D427CE-7064-DE93-EF9E-7D3EC4747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/>
          <a:stretch/>
        </p:blipFill>
        <p:spPr bwMode="auto">
          <a:xfrm>
            <a:off x="0" y="0"/>
            <a:ext cx="3213717" cy="16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84D331-6E66-4D80-B68B-CFFB2CEB8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52" y="1652536"/>
            <a:ext cx="10946296" cy="1588253"/>
          </a:xfrm>
          <a:ln w="38100">
            <a:solidFill>
              <a:srgbClr val="C55A1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55A11"/>
                </a:solidFill>
              </a:rPr>
              <a:t>Sensitivity of Future Regional and Global Economic Activity to Energy Market Disruptions: </a:t>
            </a:r>
            <a:br>
              <a:rPr lang="en-US" sz="3600" b="1" dirty="0">
                <a:solidFill>
                  <a:srgbClr val="C55A11"/>
                </a:solidFill>
              </a:rPr>
            </a:br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What If Russia Couldn’t Export Energy?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27799A-17E6-4E53-8DB5-C3E09B039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52" y="3580762"/>
            <a:ext cx="10946296" cy="16557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Jae Edmonds</a:t>
            </a:r>
            <a:r>
              <a:rPr lang="en-US" baseline="30000" dirty="0"/>
              <a:t>1</a:t>
            </a:r>
            <a:r>
              <a:rPr lang="en-US" dirty="0"/>
              <a:t>, Xin Zhao</a:t>
            </a:r>
            <a:r>
              <a:rPr lang="en-US" baseline="30000" dirty="0"/>
              <a:t>1</a:t>
            </a:r>
            <a:r>
              <a:rPr lang="en-US" dirty="0"/>
              <a:t>, Pralit Patel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/>
              <a:t>Di Sheng</a:t>
            </a:r>
            <a:r>
              <a:rPr lang="en-US" baseline="30000"/>
              <a:t>1</a:t>
            </a:r>
            <a:r>
              <a:rPr lang="en-US"/>
              <a:t>, </a:t>
            </a:r>
            <a:r>
              <a:rPr lang="en-US" dirty="0"/>
              <a:t>Ellie Lochner</a:t>
            </a:r>
            <a:r>
              <a:rPr lang="en-US" baseline="30000" dirty="0"/>
              <a:t>1</a:t>
            </a:r>
            <a:r>
              <a:rPr lang="en-US" dirty="0"/>
              <a:t>, Christoph Bertram</a:t>
            </a:r>
            <a:r>
              <a:rPr lang="en-US" baseline="30000" dirty="0"/>
              <a:t>2</a:t>
            </a:r>
            <a:r>
              <a:rPr lang="en-US" dirty="0"/>
              <a:t>, Gokul Iyer</a:t>
            </a:r>
            <a:r>
              <a:rPr lang="en-US" baseline="30000" dirty="0"/>
              <a:t>1</a:t>
            </a:r>
            <a:r>
              <a:rPr lang="en-US" dirty="0"/>
              <a:t>, Michael Westphal</a:t>
            </a:r>
            <a:r>
              <a:rPr lang="en-US" baseline="30000" dirty="0"/>
              <a:t>1</a:t>
            </a:r>
            <a:r>
              <a:rPr lang="en-US" dirty="0"/>
              <a:t>, Allen Fawcett</a:t>
            </a:r>
            <a:r>
              <a:rPr lang="en-US" baseline="30000" dirty="0"/>
              <a:t>1</a:t>
            </a:r>
            <a:r>
              <a:rPr lang="en-US" dirty="0"/>
              <a:t>, Stephanie Waldhoff</a:t>
            </a:r>
            <a:r>
              <a:rPr lang="en-US" baseline="30000" dirty="0"/>
              <a:t>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baseline="30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aseline="30000" dirty="0"/>
              <a:t>1</a:t>
            </a:r>
            <a:r>
              <a:rPr lang="en-US" sz="1400" dirty="0"/>
              <a:t> Joint Global Change Research Institute, Pacific Northwest National Laboratory | Correspondence: jae@pnnl.gov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aseline="30000" dirty="0"/>
              <a:t>2</a:t>
            </a:r>
            <a:r>
              <a:rPr lang="en-US" sz="1400" dirty="0"/>
              <a:t> Joint Global Change Research Institute, University of Maryland</a:t>
            </a:r>
          </a:p>
          <a:p>
            <a:endParaRPr lang="en-US" dirty="0"/>
          </a:p>
          <a:p>
            <a:r>
              <a:rPr lang="en-US" dirty="0"/>
              <a:t>06 August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6E1A45-8D47-A5EB-F692-DC4650F04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302" y="395269"/>
            <a:ext cx="2556235" cy="866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914EE4-EDFE-AF02-4B89-A5B5DB4F32D0}"/>
              </a:ext>
            </a:extLst>
          </p:cNvPr>
          <p:cNvSpPr txBox="1"/>
          <p:nvPr/>
        </p:nvSpPr>
        <p:spPr>
          <a:xfrm>
            <a:off x="5116029" y="6462731"/>
            <a:ext cx="1959943" cy="33996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PNNL-SA-185625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986FB2A-3691-1010-FC71-C5EFC2F8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257" y="5316841"/>
            <a:ext cx="7365486" cy="106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61874" rIns="0" bIns="16187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Arial" panose="020B0604020202020204" pitchFamily="34" charset="0"/>
                <a:ea typeface="Monaco"/>
                <a:cs typeface="Arial" panose="020B0604020202020204" pitchFamily="34" charset="0"/>
              </a:rPr>
              <a:t>Acknowledgments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Arial" panose="020B0604020202020204" pitchFamily="34" charset="0"/>
                <a:ea typeface="Monaco"/>
                <a:cs typeface="Arial" panose="020B0604020202020204" pitchFamily="34" charset="0"/>
              </a:rPr>
              <a:t>: This research was supported by the U.S. Department of Energy, Office of Science, as part of research in MultiSector Dynamics, Earth and Environmental System Modeling Program.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21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47054F-2B28-89A0-C509-48B697FCAF6F}"/>
              </a:ext>
            </a:extLst>
          </p:cNvPr>
          <p:cNvSpPr txBox="1">
            <a:spLocks/>
          </p:cNvSpPr>
          <p:nvPr/>
        </p:nvSpPr>
        <p:spPr>
          <a:xfrm>
            <a:off x="838200" y="353895"/>
            <a:ext cx="10515600" cy="705330"/>
          </a:xfrm>
          <a:prstGeom prst="rect">
            <a:avLst/>
          </a:prstGeom>
          <a:solidFill>
            <a:schemeClr val="bg1"/>
          </a:solidFill>
          <a:ln w="57150">
            <a:solidFill>
              <a:srgbClr val="DA7D00"/>
            </a:solidFill>
          </a:ln>
        </p:spPr>
        <p:txBody>
          <a:bodyPr vert="horz" lIns="0" tIns="38100" rIns="76200" bIns="381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DA7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Motivation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7C3BB47-BCA1-6432-9D77-87A53EC8773D}"/>
              </a:ext>
            </a:extLst>
          </p:cNvPr>
          <p:cNvSpPr txBox="1">
            <a:spLocks/>
          </p:cNvSpPr>
          <p:nvPr/>
        </p:nvSpPr>
        <p:spPr>
          <a:xfrm>
            <a:off x="838201" y="1173024"/>
            <a:ext cx="4286250" cy="5331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The macroeconomy defines the scale of human activity and is one of the most important factors determining the scale of human-physical Earth system interactions.  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Individual human activities can have substantial feedback effects on the macroeconomy.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We explore feedback effects from international energy trade on the economies of the world.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35193B-84D9-B832-A562-0EF58959802D}"/>
              </a:ext>
            </a:extLst>
          </p:cNvPr>
          <p:cNvSpPr txBox="1"/>
          <p:nvPr/>
        </p:nvSpPr>
        <p:spPr>
          <a:xfrm>
            <a:off x="5124451" y="401955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 err="1"/>
              <a:t>Rasha</a:t>
            </a:r>
            <a:r>
              <a:rPr lang="en-US" sz="800" dirty="0"/>
              <a:t> M. Abou Samra, </a:t>
            </a:r>
            <a:r>
              <a:rPr lang="en-US" sz="800" dirty="0" err="1"/>
              <a:t>Rasha</a:t>
            </a:r>
            <a:r>
              <a:rPr lang="en-US" sz="800" dirty="0"/>
              <a:t> </a:t>
            </a:r>
            <a:r>
              <a:rPr lang="en-US" sz="800" dirty="0" err="1"/>
              <a:t>Eissa</a:t>
            </a:r>
            <a:r>
              <a:rPr lang="en-US" sz="800" dirty="0"/>
              <a:t> &amp; </a:t>
            </a:r>
            <a:r>
              <a:rPr lang="en-US" sz="800" dirty="0" err="1"/>
              <a:t>Maie</a:t>
            </a:r>
            <a:r>
              <a:rPr lang="en-US" sz="800" dirty="0"/>
              <a:t> El-</a:t>
            </a:r>
            <a:r>
              <a:rPr lang="en-US" sz="800" dirty="0" err="1"/>
              <a:t>Gammal</a:t>
            </a:r>
            <a:r>
              <a:rPr lang="en-US" sz="800" dirty="0"/>
              <a:t> (2018): Applying the environmental sensitivity index for the assessment of the prospective oil spills along the Nile Delta Coast, Egypt, </a:t>
            </a:r>
            <a:r>
              <a:rPr lang="en-US" sz="800" dirty="0" err="1"/>
              <a:t>Geocarto</a:t>
            </a:r>
            <a:r>
              <a:rPr lang="en-US" sz="800" dirty="0"/>
              <a:t> International, DOI: 10.1080/10106049.2018.1533592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5B58918-A1D7-2CE5-4CC9-9FE3CD3CA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4451" y="1389344"/>
            <a:ext cx="6096000" cy="263020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465586D-0848-BDE9-2059-48D0A7842B2B}"/>
              </a:ext>
            </a:extLst>
          </p:cNvPr>
          <p:cNvSpPr txBox="1"/>
          <p:nvPr/>
        </p:nvSpPr>
        <p:spPr>
          <a:xfrm>
            <a:off x="5124451" y="4688223"/>
            <a:ext cx="6229348" cy="181588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Research question: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How would the world accommodate a major disruption in energy trade such as a cession of energy exports from the Russian economy?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42541CD-8E08-9370-6DDB-D7B6105E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253" y="6473415"/>
            <a:ext cx="80474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5B396-8804-46D5-8B76-B98252BC9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1A296-7B48-8729-2A7A-0D8B0F78A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55" y="6484708"/>
            <a:ext cx="913650" cy="3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8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F8D7E2B-84EC-70E4-AE36-241255A44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"/>
          <a:stretch/>
        </p:blipFill>
        <p:spPr>
          <a:xfrm>
            <a:off x="5049447" y="2514240"/>
            <a:ext cx="5259388" cy="3577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E37A0-0D17-4502-A899-3893DB2B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77" y="274383"/>
            <a:ext cx="10515600" cy="697218"/>
          </a:xfrm>
          <a:ln w="57150">
            <a:solidFill>
              <a:srgbClr val="DA7D00"/>
            </a:solidFill>
          </a:ln>
        </p:spPr>
        <p:txBody>
          <a:bodyPr vert="horz" lIns="0" tIns="38100" rIns="76200" bIns="3810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DA7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Background—What is GDP?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E8F7-2504-42F5-AE2A-F7D6E4F9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77" y="1456887"/>
            <a:ext cx="2230933" cy="29841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GDP is the monetary value of new final goods and services produced in a given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10E17-95D4-5A7A-9E9C-87787926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1977"/>
            <a:ext cx="1905586" cy="646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6F30E-43A6-9F6B-ED52-02DA81441407}"/>
              </a:ext>
            </a:extLst>
          </p:cNvPr>
          <p:cNvSpPr txBox="1"/>
          <p:nvPr/>
        </p:nvSpPr>
        <p:spPr>
          <a:xfrm>
            <a:off x="4141045" y="1555487"/>
            <a:ext cx="685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GDP=</a:t>
            </a:r>
            <a:r>
              <a:rPr lang="en-US" sz="3200" dirty="0" err="1"/>
              <a:t>C+G+Investment+Net</a:t>
            </a:r>
            <a:r>
              <a:rPr lang="en-US" sz="3200" dirty="0"/>
              <a:t> Exports (NX)</a:t>
            </a: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4A62DC72-48FA-B167-ADBF-66D02A305100}"/>
              </a:ext>
            </a:extLst>
          </p:cNvPr>
          <p:cNvSpPr/>
          <p:nvPr/>
        </p:nvSpPr>
        <p:spPr>
          <a:xfrm flipH="1">
            <a:off x="3841149" y="2189795"/>
            <a:ext cx="7001110" cy="1252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55804A-2B80-A779-E4FB-B108D6BEC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942" y="3311017"/>
            <a:ext cx="1670449" cy="14509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EAFC4F-4FCB-D29A-7912-F2AE27489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2069" y="3365886"/>
            <a:ext cx="1310754" cy="1396105"/>
          </a:xfrm>
          <a:prstGeom prst="rect">
            <a:avLst/>
          </a:prstGeom>
        </p:spPr>
      </p:pic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7D86F271-717A-9F40-7553-4D30FC44E523}"/>
              </a:ext>
            </a:extLst>
          </p:cNvPr>
          <p:cNvSpPr/>
          <p:nvPr/>
        </p:nvSpPr>
        <p:spPr>
          <a:xfrm flipV="1">
            <a:off x="3964193" y="4926370"/>
            <a:ext cx="7001110" cy="1252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3BDBCC-172B-146E-4528-A6D74DE8A5F6}"/>
              </a:ext>
            </a:extLst>
          </p:cNvPr>
          <p:cNvSpPr txBox="1"/>
          <p:nvPr/>
        </p:nvSpPr>
        <p:spPr>
          <a:xfrm>
            <a:off x="4320208" y="6319488"/>
            <a:ext cx="634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GDP=</a:t>
            </a:r>
            <a:r>
              <a:rPr lang="en-US" sz="3200" dirty="0" err="1"/>
              <a:t>Wages+Interest+Rents+Profits</a:t>
            </a:r>
            <a:endParaRPr lang="en-US" sz="32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455060-7655-B2B8-0C41-129670FEAC09}"/>
              </a:ext>
            </a:extLst>
          </p:cNvPr>
          <p:cNvSpPr/>
          <p:nvPr/>
        </p:nvSpPr>
        <p:spPr>
          <a:xfrm>
            <a:off x="10083248" y="1423829"/>
            <a:ext cx="864705" cy="8845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B1C9B3-10B8-E833-EEFD-5BEC929AC68E}"/>
              </a:ext>
            </a:extLst>
          </p:cNvPr>
          <p:cNvSpPr txBox="1"/>
          <p:nvPr/>
        </p:nvSpPr>
        <p:spPr>
          <a:xfrm>
            <a:off x="3588951" y="4235046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Production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4FB6A-C454-4269-0207-3B1960D6E8FE}"/>
              </a:ext>
            </a:extLst>
          </p:cNvPr>
          <p:cNvSpPr txBox="1"/>
          <p:nvPr/>
        </p:nvSpPr>
        <p:spPr>
          <a:xfrm>
            <a:off x="10043583" y="4071752"/>
            <a:ext cx="14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Consumption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10576B-62B9-03C3-015B-5738DA61C1C4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7467600" y="2178868"/>
            <a:ext cx="2742281" cy="667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285360-221C-CED0-4B06-D79EF1D7E8E0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7467600" y="2178868"/>
            <a:ext cx="2742281" cy="35597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76631C-426C-E773-9DA2-428FC303A972}"/>
              </a:ext>
            </a:extLst>
          </p:cNvPr>
          <p:cNvSpPr txBox="1"/>
          <p:nvPr/>
        </p:nvSpPr>
        <p:spPr>
          <a:xfrm>
            <a:off x="5697323" y="2175007"/>
            <a:ext cx="2597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Russia 2020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3CF30-1B55-2EB0-A66C-45DF8CF6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253" y="6473415"/>
            <a:ext cx="80474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5B396-8804-46D5-8B76-B98252BC9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A1A92-50E2-48F8-72AC-F5DE79AD2232}"/>
              </a:ext>
            </a:extLst>
          </p:cNvPr>
          <p:cNvSpPr txBox="1"/>
          <p:nvPr/>
        </p:nvSpPr>
        <p:spPr>
          <a:xfrm>
            <a:off x="819177" y="5075481"/>
            <a:ext cx="273529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C=Consumption</a:t>
            </a:r>
          </a:p>
          <a:p>
            <a:r>
              <a:rPr lang="en-US" sz="1400" dirty="0"/>
              <a:t>G=Government Spending</a:t>
            </a:r>
          </a:p>
          <a:p>
            <a:r>
              <a:rPr lang="en-US" sz="1400" dirty="0"/>
              <a:t>I=Investment Spending</a:t>
            </a:r>
          </a:p>
          <a:p>
            <a:r>
              <a:rPr lang="en-US" sz="1400" dirty="0"/>
              <a:t>NX=Net exports (Exports-Imports)</a:t>
            </a:r>
          </a:p>
        </p:txBody>
      </p:sp>
    </p:spTree>
    <p:extLst>
      <p:ext uri="{BB962C8B-B14F-4D97-AF65-F5344CB8AC3E}">
        <p14:creationId xmlns:p14="http://schemas.microsoft.com/office/powerpoint/2010/main" val="25440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B8ECD39-5EA7-1FAC-2C5A-470AC61BD9E1}"/>
              </a:ext>
            </a:extLst>
          </p:cNvPr>
          <p:cNvGrpSpPr/>
          <p:nvPr/>
        </p:nvGrpSpPr>
        <p:grpSpPr>
          <a:xfrm>
            <a:off x="6035164" y="3916616"/>
            <a:ext cx="3273139" cy="2484183"/>
            <a:chOff x="6235180" y="3642359"/>
            <a:chExt cx="2716642" cy="26730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93B932-163D-D9EF-1B27-B6EE7FA0E30C}"/>
                </a:ext>
              </a:extLst>
            </p:cNvPr>
            <p:cNvSpPr/>
            <p:nvPr/>
          </p:nvSpPr>
          <p:spPr>
            <a:xfrm>
              <a:off x="6721642" y="3642359"/>
              <a:ext cx="2197679" cy="2621281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Arrow: Bent-Up 5">
              <a:extLst>
                <a:ext uri="{FF2B5EF4-FFF2-40B4-BE49-F238E27FC236}">
                  <a16:creationId xmlns:a16="http://schemas.microsoft.com/office/drawing/2014/main" id="{C1D168BD-823D-F66F-749F-8BDCD78A4578}"/>
                </a:ext>
              </a:extLst>
            </p:cNvPr>
            <p:cNvSpPr/>
            <p:nvPr/>
          </p:nvSpPr>
          <p:spPr>
            <a:xfrm rot="16200000" flipH="1">
              <a:off x="6256977" y="3620562"/>
              <a:ext cx="2673047" cy="2716642"/>
            </a:xfrm>
            <a:prstGeom prst="bentUpArrow">
              <a:avLst>
                <a:gd name="adj1" fmla="val 0"/>
                <a:gd name="adj2" fmla="val 50000"/>
                <a:gd name="adj3" fmla="val 23634"/>
              </a:avLst>
            </a:prstGeom>
            <a:solidFill>
              <a:srgbClr val="FFD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7F3F4-0197-44CF-8795-42515EE3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5624" y="6511304"/>
            <a:ext cx="526376" cy="3231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6AB48-3329-4E1D-8465-77622855EE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8290" y="287166"/>
            <a:ext cx="10866222" cy="650158"/>
          </a:xfrm>
          <a:prstGeom prst="rect">
            <a:avLst/>
          </a:prstGeom>
          <a:ln w="57150">
            <a:solidFill>
              <a:srgbClr val="DA7D00"/>
            </a:solidFill>
          </a:ln>
        </p:spPr>
        <p:txBody>
          <a:bodyPr vert="horz" lIns="0" tIns="38100" rIns="76200" bIns="38100" rtlCol="0" anchor="ctr">
            <a:no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Global Change Analysis Model (GCAM) v7.0 an MSD Model</a:t>
            </a:r>
            <a:endParaRPr lang="en-US" sz="2667" b="1" dirty="0">
              <a:solidFill>
                <a:srgbClr val="DA7D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Arrow: Bent-Up 64">
            <a:extLst>
              <a:ext uri="{FF2B5EF4-FFF2-40B4-BE49-F238E27FC236}">
                <a16:creationId xmlns:a16="http://schemas.microsoft.com/office/drawing/2014/main" id="{AC614138-A872-4C63-AE17-2E753F88B220}"/>
              </a:ext>
            </a:extLst>
          </p:cNvPr>
          <p:cNvSpPr/>
          <p:nvPr/>
        </p:nvSpPr>
        <p:spPr>
          <a:xfrm rot="16200000" flipV="1">
            <a:off x="3795518" y="3258334"/>
            <a:ext cx="3792384" cy="1822413"/>
          </a:xfrm>
          <a:prstGeom prst="bentUpArrow">
            <a:avLst>
              <a:gd name="adj1" fmla="val 50000"/>
              <a:gd name="adj2" fmla="val 23994"/>
              <a:gd name="adj3" fmla="val 9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5288550-109A-46A5-B8C7-E2DCE83B2926}"/>
              </a:ext>
            </a:extLst>
          </p:cNvPr>
          <p:cNvSpPr/>
          <p:nvPr/>
        </p:nvSpPr>
        <p:spPr>
          <a:xfrm>
            <a:off x="579120" y="2033973"/>
            <a:ext cx="5455883" cy="432680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6DDACFA-08E9-490E-A482-B057552082F9}"/>
              </a:ext>
            </a:extLst>
          </p:cNvPr>
          <p:cNvSpPr txBox="1"/>
          <p:nvPr/>
        </p:nvSpPr>
        <p:spPr>
          <a:xfrm>
            <a:off x="1584462" y="1283561"/>
            <a:ext cx="349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MACRO MODULE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44204F26-D924-4028-BCBA-D234C1E2B480}"/>
              </a:ext>
            </a:extLst>
          </p:cNvPr>
          <p:cNvSpPr/>
          <p:nvPr/>
        </p:nvSpPr>
        <p:spPr>
          <a:xfrm>
            <a:off x="3131433" y="2319883"/>
            <a:ext cx="1649070" cy="711516"/>
          </a:xfrm>
          <a:prstGeom prst="rightArrow">
            <a:avLst>
              <a:gd name="adj1" fmla="val 100000"/>
              <a:gd name="adj2" fmla="val 367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6EF9028F-CF1B-4A7F-9859-B16749C1D95A}"/>
              </a:ext>
            </a:extLst>
          </p:cNvPr>
          <p:cNvSpPr/>
          <p:nvPr/>
        </p:nvSpPr>
        <p:spPr>
          <a:xfrm>
            <a:off x="2661391" y="3549361"/>
            <a:ext cx="2121708" cy="1227323"/>
          </a:xfrm>
          <a:prstGeom prst="rightArrow">
            <a:avLst>
              <a:gd name="adj1" fmla="val 100000"/>
              <a:gd name="adj2" fmla="val 367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13E6780-2E0D-481A-AAF1-D049E9D0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630" y="3553000"/>
            <a:ext cx="1210626" cy="1235022"/>
          </a:xfrm>
          <a:prstGeom prst="rect">
            <a:avLst/>
          </a:prstGeom>
          <a:ln>
            <a:noFill/>
          </a:ln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DF15462D-3A04-4DB1-8A4E-53FF1D84288C}"/>
              </a:ext>
            </a:extLst>
          </p:cNvPr>
          <p:cNvSpPr txBox="1"/>
          <p:nvPr/>
        </p:nvSpPr>
        <p:spPr>
          <a:xfrm>
            <a:off x="693075" y="3731498"/>
            <a:ext cx="198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 Market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L,A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L,E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L,M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B694C29-5754-4CA9-9E7D-8097AFCEDDE0}"/>
              </a:ext>
            </a:extLst>
          </p:cNvPr>
          <p:cNvSpPr/>
          <p:nvPr/>
        </p:nvSpPr>
        <p:spPr>
          <a:xfrm>
            <a:off x="4819934" y="3781396"/>
            <a:ext cx="851570" cy="7712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07DE3FAB-FEB7-4611-AD26-95409807B8AB}"/>
              </a:ext>
            </a:extLst>
          </p:cNvPr>
          <p:cNvSpPr/>
          <p:nvPr/>
        </p:nvSpPr>
        <p:spPr>
          <a:xfrm>
            <a:off x="2661391" y="5020911"/>
            <a:ext cx="2121708" cy="1235022"/>
          </a:xfrm>
          <a:prstGeom prst="rightArrow">
            <a:avLst>
              <a:gd name="adj1" fmla="val 100000"/>
              <a:gd name="adj2" fmla="val 36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D72888F-EB91-4100-8FFE-478A1B8E7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453" y="5024550"/>
            <a:ext cx="1210626" cy="1235022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08A52455-9146-4C7A-AE82-7E5E29D48271}"/>
              </a:ext>
            </a:extLst>
          </p:cNvPr>
          <p:cNvSpPr/>
          <p:nvPr/>
        </p:nvSpPr>
        <p:spPr>
          <a:xfrm>
            <a:off x="4819934" y="5256449"/>
            <a:ext cx="851570" cy="7712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2474800-5F00-400A-827A-31A4D0C105E8}"/>
              </a:ext>
            </a:extLst>
          </p:cNvPr>
          <p:cNvGrpSpPr/>
          <p:nvPr/>
        </p:nvGrpSpPr>
        <p:grpSpPr>
          <a:xfrm>
            <a:off x="4819934" y="2306344"/>
            <a:ext cx="851570" cy="771224"/>
            <a:chOff x="5475502" y="6056435"/>
            <a:chExt cx="1010653" cy="1013607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EBBCA6-EB2F-41A1-8CB7-B59EE10226B2}"/>
                </a:ext>
              </a:extLst>
            </p:cNvPr>
            <p:cNvSpPr/>
            <p:nvPr/>
          </p:nvSpPr>
          <p:spPr>
            <a:xfrm>
              <a:off x="5475502" y="6056435"/>
              <a:ext cx="1010653" cy="1013607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B5CEBA7-89F1-4E28-B8AA-F4CA967BC240}"/>
                </a:ext>
              </a:extLst>
            </p:cNvPr>
            <p:cNvSpPr txBox="1"/>
            <p:nvPr/>
          </p:nvSpPr>
          <p:spPr>
            <a:xfrm>
              <a:off x="5633746" y="6350873"/>
              <a:ext cx="713805" cy="485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GDP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E25BA76D-C96C-4977-B8DE-81BD5629E88A}"/>
              </a:ext>
            </a:extLst>
          </p:cNvPr>
          <p:cNvSpPr/>
          <p:nvPr/>
        </p:nvSpPr>
        <p:spPr>
          <a:xfrm>
            <a:off x="1053409" y="2342127"/>
            <a:ext cx="2828740" cy="68048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25A3BC-6157-4552-BE79-DB7F434EACFF}"/>
              </a:ext>
            </a:extLst>
          </p:cNvPr>
          <p:cNvSpPr txBox="1"/>
          <p:nvPr/>
        </p:nvSpPr>
        <p:spPr>
          <a:xfrm>
            <a:off x="957028" y="2264768"/>
            <a:ext cx="2925121" cy="1066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F(X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,X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,X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en-US" sz="2333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i,NX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en-US" sz="2333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i,M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8602B7A-E6FF-461D-9737-06840CB1E0FF}"/>
              </a:ext>
            </a:extLst>
          </p:cNvPr>
          <p:cNvSpPr txBox="1"/>
          <p:nvPr/>
        </p:nvSpPr>
        <p:spPr>
          <a:xfrm>
            <a:off x="678270" y="5188570"/>
            <a:ext cx="201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Savings-Investment Market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I,A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I,E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I,</a:t>
            </a:r>
            <a:r>
              <a:rPr kumimoji="0" lang="en-US" sz="15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C37499EC-A8A9-45C0-ACAD-7C965B5EAF20}"/>
              </a:ext>
            </a:extLst>
          </p:cNvPr>
          <p:cNvSpPr/>
          <p:nvPr/>
        </p:nvSpPr>
        <p:spPr>
          <a:xfrm flipH="1">
            <a:off x="8707033" y="2033973"/>
            <a:ext cx="2946362" cy="4326802"/>
          </a:xfrm>
          <a:prstGeom prst="rightArrow">
            <a:avLst>
              <a:gd name="adj1" fmla="val 100000"/>
              <a:gd name="adj2" fmla="val 1784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6AB7A82-2F21-4FBC-B3AD-FF4D33D61663}"/>
              </a:ext>
            </a:extLst>
          </p:cNvPr>
          <p:cNvSpPr/>
          <p:nvPr/>
        </p:nvSpPr>
        <p:spPr>
          <a:xfrm>
            <a:off x="9308305" y="2218443"/>
            <a:ext cx="1280184" cy="1155532"/>
          </a:xfrm>
          <a:prstGeom prst="roundRect">
            <a:avLst/>
          </a:prstGeom>
          <a:ln w="76200">
            <a:solidFill>
              <a:srgbClr val="99B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AG-LAND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4EC0800-C5D3-4538-BE28-464CE3372188}"/>
              </a:ext>
            </a:extLst>
          </p:cNvPr>
          <p:cNvSpPr/>
          <p:nvPr/>
        </p:nvSpPr>
        <p:spPr>
          <a:xfrm>
            <a:off x="9308305" y="4952286"/>
            <a:ext cx="1280184" cy="1155532"/>
          </a:xfrm>
          <a:prstGeom prst="roundRect">
            <a:avLst/>
          </a:prstGeom>
          <a:ln w="76200">
            <a:solidFill>
              <a:srgbClr val="F68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E387F9A-A221-4D02-8C37-8746AA1ED54C}"/>
              </a:ext>
            </a:extLst>
          </p:cNvPr>
          <p:cNvSpPr/>
          <p:nvPr/>
        </p:nvSpPr>
        <p:spPr>
          <a:xfrm>
            <a:off x="10204315" y="3585364"/>
            <a:ext cx="1280184" cy="1155532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E9969EE-8695-4A0E-8F54-04C588DBE138}"/>
              </a:ext>
            </a:extLst>
          </p:cNvPr>
          <p:cNvSpPr txBox="1"/>
          <p:nvPr/>
        </p:nvSpPr>
        <p:spPr>
          <a:xfrm>
            <a:off x="6859053" y="1283561"/>
            <a:ext cx="458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MODULES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5CAA08-A9EF-40FB-A59D-7933C407024F}"/>
              </a:ext>
            </a:extLst>
          </p:cNvPr>
          <p:cNvSpPr txBox="1"/>
          <p:nvPr/>
        </p:nvSpPr>
        <p:spPr>
          <a:xfrm>
            <a:off x="7334180" y="4084320"/>
            <a:ext cx="617904" cy="600651"/>
          </a:xfrm>
          <a:prstGeom prst="rect">
            <a:avLst/>
          </a:prstGeom>
          <a:noFill/>
          <a:ln w="76200">
            <a:solidFill>
              <a:srgbClr val="F68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D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68D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E,M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8B0E56-4B9E-4A81-8525-CD777DA0941F}"/>
              </a:ext>
            </a:extLst>
          </p:cNvPr>
          <p:cNvSpPr txBox="1"/>
          <p:nvPr/>
        </p:nvSpPr>
        <p:spPr>
          <a:xfrm>
            <a:off x="6688223" y="5496232"/>
            <a:ext cx="693815" cy="605180"/>
          </a:xfrm>
          <a:prstGeom prst="rect">
            <a:avLst/>
          </a:prstGeom>
          <a:noFill/>
          <a:ln w="76200">
            <a:solidFill>
              <a:srgbClr val="F68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D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68D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I,E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BA07D2-2587-4A48-BF20-F0276F69605D}"/>
              </a:ext>
            </a:extLst>
          </p:cNvPr>
          <p:cNvSpPr txBox="1"/>
          <p:nvPr/>
        </p:nvSpPr>
        <p:spPr>
          <a:xfrm>
            <a:off x="6954463" y="4786584"/>
            <a:ext cx="687663" cy="605180"/>
          </a:xfrm>
          <a:prstGeom prst="rect">
            <a:avLst/>
          </a:prstGeom>
          <a:noFill/>
          <a:ln w="76200">
            <a:solidFill>
              <a:srgbClr val="F68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>
                <a:solidFill>
                  <a:srgbClr val="F68D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D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68D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E,NX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BE9E3A7-8144-4791-9ED5-D1AF160D60A7}"/>
              </a:ext>
            </a:extLst>
          </p:cNvPr>
          <p:cNvSpPr/>
          <p:nvPr/>
        </p:nvSpPr>
        <p:spPr>
          <a:xfrm>
            <a:off x="6494038" y="2033974"/>
            <a:ext cx="5171586" cy="43268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B1F65A-26BA-3663-1266-1D0B255B750A}"/>
              </a:ext>
            </a:extLst>
          </p:cNvPr>
          <p:cNvSpPr/>
          <p:nvPr/>
        </p:nvSpPr>
        <p:spPr>
          <a:xfrm>
            <a:off x="1753751" y="5775960"/>
            <a:ext cx="4951849" cy="855356"/>
          </a:xfrm>
          <a:custGeom>
            <a:avLst/>
            <a:gdLst>
              <a:gd name="connsiteX0" fmla="*/ 4951849 w 4951849"/>
              <a:gd name="connsiteY0" fmla="*/ 0 h 855356"/>
              <a:gd name="connsiteX1" fmla="*/ 3382129 w 4951849"/>
              <a:gd name="connsiteY1" fmla="*/ 762000 h 855356"/>
              <a:gd name="connsiteX2" fmla="*/ 486529 w 4951849"/>
              <a:gd name="connsiteY2" fmla="*/ 792480 h 855356"/>
              <a:gd name="connsiteX3" fmla="*/ 29329 w 4951849"/>
              <a:gd name="connsiteY3" fmla="*/ 304800 h 85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1849" h="855356">
                <a:moveTo>
                  <a:pt x="4951849" y="0"/>
                </a:moveTo>
                <a:cubicBezTo>
                  <a:pt x="4539099" y="314960"/>
                  <a:pt x="4126349" y="629920"/>
                  <a:pt x="3382129" y="762000"/>
                </a:cubicBezTo>
                <a:cubicBezTo>
                  <a:pt x="2637909" y="894080"/>
                  <a:pt x="1045329" y="868680"/>
                  <a:pt x="486529" y="792480"/>
                </a:cubicBezTo>
                <a:cubicBezTo>
                  <a:pt x="-72271" y="716280"/>
                  <a:pt x="-21471" y="510540"/>
                  <a:pt x="29329" y="3048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AAB09C-DB39-AA94-0D22-58BE8644ECF3}"/>
              </a:ext>
            </a:extLst>
          </p:cNvPr>
          <p:cNvSpPr/>
          <p:nvPr/>
        </p:nvSpPr>
        <p:spPr>
          <a:xfrm>
            <a:off x="2075117" y="3002280"/>
            <a:ext cx="4895057" cy="1810083"/>
          </a:xfrm>
          <a:custGeom>
            <a:avLst/>
            <a:gdLst>
              <a:gd name="connsiteX0" fmla="*/ 4904803 w 4904803"/>
              <a:gd name="connsiteY0" fmla="*/ 2103120 h 2103120"/>
              <a:gd name="connsiteX1" fmla="*/ 4036123 w 4904803"/>
              <a:gd name="connsiteY1" fmla="*/ 518160 h 2103120"/>
              <a:gd name="connsiteX2" fmla="*/ 591883 w 4904803"/>
              <a:gd name="connsiteY2" fmla="*/ 381000 h 2103120"/>
              <a:gd name="connsiteX3" fmla="*/ 28003 w 4904803"/>
              <a:gd name="connsiteY3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4803" h="2103120">
                <a:moveTo>
                  <a:pt x="4904803" y="2103120"/>
                </a:moveTo>
                <a:cubicBezTo>
                  <a:pt x="4829873" y="1454150"/>
                  <a:pt x="4754943" y="805180"/>
                  <a:pt x="4036123" y="518160"/>
                </a:cubicBezTo>
                <a:cubicBezTo>
                  <a:pt x="3317303" y="231140"/>
                  <a:pt x="1259903" y="467360"/>
                  <a:pt x="591883" y="381000"/>
                </a:cubicBezTo>
                <a:cubicBezTo>
                  <a:pt x="-76137" y="294640"/>
                  <a:pt x="-24067" y="147320"/>
                  <a:pt x="2800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FE013-92A5-93DD-02D2-E02528C81273}"/>
              </a:ext>
            </a:extLst>
          </p:cNvPr>
          <p:cNvSpPr txBox="1"/>
          <p:nvPr/>
        </p:nvSpPr>
        <p:spPr>
          <a:xfrm>
            <a:off x="7322992" y="5604561"/>
            <a:ext cx="200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Investment Demands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2F785-3E49-AF49-D702-7D1DEF88EFFE}"/>
              </a:ext>
            </a:extLst>
          </p:cNvPr>
          <p:cNvSpPr txBox="1"/>
          <p:nvPr/>
        </p:nvSpPr>
        <p:spPr>
          <a:xfrm>
            <a:off x="7320155" y="4853762"/>
            <a:ext cx="181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 Energy Exports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8786B-A84D-7822-421E-F26AE81E89B4}"/>
              </a:ext>
            </a:extLst>
          </p:cNvPr>
          <p:cNvSpPr txBox="1"/>
          <p:nvPr/>
        </p:nvSpPr>
        <p:spPr>
          <a:xfrm>
            <a:off x="7730479" y="4046042"/>
            <a:ext cx="200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Service Output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69FE35-BB58-DAD8-0164-F089792A9304}"/>
              </a:ext>
            </a:extLst>
          </p:cNvPr>
          <p:cNvCxnSpPr/>
          <p:nvPr/>
        </p:nvCxnSpPr>
        <p:spPr>
          <a:xfrm>
            <a:off x="8749128" y="3916617"/>
            <a:ext cx="1629312" cy="1035669"/>
          </a:xfrm>
          <a:prstGeom prst="line">
            <a:avLst/>
          </a:prstGeom>
          <a:ln>
            <a:solidFill>
              <a:srgbClr val="EF7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17F1B8-92D2-83F2-59EF-6F219D6692A8}"/>
              </a:ext>
            </a:extLst>
          </p:cNvPr>
          <p:cNvCxnSpPr>
            <a:cxnSpLocks/>
          </p:cNvCxnSpPr>
          <p:nvPr/>
        </p:nvCxnSpPr>
        <p:spPr>
          <a:xfrm flipV="1">
            <a:off x="9182100" y="6076921"/>
            <a:ext cx="1406389" cy="234979"/>
          </a:xfrm>
          <a:prstGeom prst="line">
            <a:avLst/>
          </a:prstGeom>
          <a:ln>
            <a:solidFill>
              <a:srgbClr val="EF7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FDD7D1E-6334-E123-4352-0F45ADBCF7F7}"/>
              </a:ext>
            </a:extLst>
          </p:cNvPr>
          <p:cNvSpPr/>
          <p:nvPr/>
        </p:nvSpPr>
        <p:spPr>
          <a:xfrm>
            <a:off x="2758440" y="1914832"/>
            <a:ext cx="4912261" cy="2154248"/>
          </a:xfrm>
          <a:custGeom>
            <a:avLst/>
            <a:gdLst>
              <a:gd name="connsiteX0" fmla="*/ 4892040 w 4912261"/>
              <a:gd name="connsiteY0" fmla="*/ 2154248 h 2154248"/>
              <a:gd name="connsiteX1" fmla="*/ 4297680 w 4912261"/>
              <a:gd name="connsiteY1" fmla="*/ 340688 h 2154248"/>
              <a:gd name="connsiteX2" fmla="*/ 822960 w 4912261"/>
              <a:gd name="connsiteY2" fmla="*/ 5408 h 2154248"/>
              <a:gd name="connsiteX3" fmla="*/ 0 w 4912261"/>
              <a:gd name="connsiteY3" fmla="*/ 432128 h 215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2261" h="2154248">
                <a:moveTo>
                  <a:pt x="4892040" y="2154248"/>
                </a:moveTo>
                <a:cubicBezTo>
                  <a:pt x="4933950" y="1426538"/>
                  <a:pt x="4975860" y="698828"/>
                  <a:pt x="4297680" y="340688"/>
                </a:cubicBezTo>
                <a:cubicBezTo>
                  <a:pt x="3619500" y="-17452"/>
                  <a:pt x="1539240" y="-9832"/>
                  <a:pt x="822960" y="5408"/>
                </a:cubicBezTo>
                <a:cubicBezTo>
                  <a:pt x="106680" y="20648"/>
                  <a:pt x="53340" y="226388"/>
                  <a:pt x="0" y="43212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3FD6759-5A14-FA35-115A-5CCD85C7B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863893"/>
              </p:ext>
            </p:extLst>
          </p:nvPr>
        </p:nvGraphicFramePr>
        <p:xfrm>
          <a:off x="871653" y="243368"/>
          <a:ext cx="10515600" cy="293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5641350" imgH="7153124" progId="Excel.Sheet.12">
                  <p:link updateAutomatic="1"/>
                </p:oleObj>
              </mc:Choice>
              <mc:Fallback>
                <p:oleObj name="Worksheet" r:id="rId3" imgW="25641350" imgH="7153124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3FD6759-5A14-FA35-115A-5CCD85C7B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1653" y="243368"/>
                        <a:ext cx="10515600" cy="2936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947054F-2B28-89A0-C509-48B697FCAF6F}"/>
              </a:ext>
            </a:extLst>
          </p:cNvPr>
          <p:cNvSpPr txBox="1">
            <a:spLocks/>
          </p:cNvSpPr>
          <p:nvPr/>
        </p:nvSpPr>
        <p:spPr>
          <a:xfrm>
            <a:off x="871653" y="4466740"/>
            <a:ext cx="3563432" cy="1326049"/>
          </a:xfrm>
          <a:prstGeom prst="rect">
            <a:avLst/>
          </a:prstGeom>
          <a:solidFill>
            <a:schemeClr val="bg1"/>
          </a:solidFill>
          <a:ln w="57150">
            <a:solidFill>
              <a:srgbClr val="DA7D00"/>
            </a:solidFill>
          </a:ln>
        </p:spPr>
        <p:txBody>
          <a:bodyPr vert="horz" lIns="0" tIns="38100" rIns="76200" bIns="381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DA7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Experimental Design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8D2BFF-73BE-5515-2910-7214A21F39D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251926" y="1449217"/>
            <a:ext cx="3358856" cy="11170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BCD38A-E52B-206D-0FE3-0E816848EA94}"/>
              </a:ext>
            </a:extLst>
          </p:cNvPr>
          <p:cNvSpPr txBox="1"/>
          <p:nvPr/>
        </p:nvSpPr>
        <p:spPr>
          <a:xfrm>
            <a:off x="2732356" y="2566294"/>
            <a:ext cx="5039139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Russian Export Reductions are replaced by NET increases in energy exports in the rest of the world.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CC2907-FDD8-0644-5387-4D416988591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251926" y="1101488"/>
            <a:ext cx="2779306" cy="14648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9CFB03-100C-5A44-D776-96816C0D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253" y="6473415"/>
            <a:ext cx="80474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5B396-8804-46D5-8B76-B98252BC9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8FBA0-1347-CBFD-5EFF-06B8962A2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55" y="6596530"/>
            <a:ext cx="583807" cy="197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A1AC5-AEEA-0F2A-567F-03CBC0DD4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302" y="3496693"/>
            <a:ext cx="6144055" cy="32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9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C63224-F3AD-ED19-D585-6EF3A8BA5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75200"/>
              </p:ext>
            </p:extLst>
          </p:nvPr>
        </p:nvGraphicFramePr>
        <p:xfrm>
          <a:off x="1454150" y="1212850"/>
          <a:ext cx="9282113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964115" imgH="9267683" progId="Excel.Sheet.12">
                  <p:link updateAutomatic="1"/>
                </p:oleObj>
              </mc:Choice>
              <mc:Fallback>
                <p:oleObj name="Worksheet" r:id="rId2" imgW="16964115" imgH="9267683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FC63224-F3AD-ED19-D585-6EF3A8BA5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4150" y="1212850"/>
                        <a:ext cx="9282113" cy="507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F69FCF-0469-602C-F5EE-D7CA6242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99646"/>
            <a:ext cx="11297920" cy="906016"/>
          </a:xfrm>
          <a:ln w="57150">
            <a:solidFill>
              <a:srgbClr val="DA7D00"/>
            </a:solidFill>
          </a:ln>
        </p:spPr>
        <p:txBody>
          <a:bodyPr vert="horz" lIns="0" tIns="38100" rIns="76200" bIns="3810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rgbClr val="DA7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GDP Change</a:t>
            </a:r>
            <a:r>
              <a:rPr lang="en-US" sz="2400" dirty="0">
                <a:solidFill>
                  <a:srgbClr val="DA7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Energy Exporters, Importers, and Global: </a:t>
            </a:r>
            <a:br>
              <a:rPr lang="en-US" sz="2400" dirty="0">
                <a:solidFill>
                  <a:srgbClr val="DA7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7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SSP2|NoRusX less SSP2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9F50E-C992-2E02-C3B2-7BF05DE7BA12}"/>
              </a:ext>
            </a:extLst>
          </p:cNvPr>
          <p:cNvSpPr txBox="1"/>
          <p:nvPr/>
        </p:nvSpPr>
        <p:spPr>
          <a:xfrm>
            <a:off x="1079117" y="6278880"/>
            <a:ext cx="2466359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Net Energy Export Term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A58F9-605A-2AA1-CC10-42D5203BCD8E}"/>
              </a:ext>
            </a:extLst>
          </p:cNvPr>
          <p:cNvSpPr txBox="1"/>
          <p:nvPr/>
        </p:nvSpPr>
        <p:spPr>
          <a:xfrm>
            <a:off x="9149481" y="6278880"/>
            <a:ext cx="2359858" cy="369332"/>
          </a:xfrm>
          <a:prstGeom prst="rect">
            <a:avLst/>
          </a:prstGeom>
          <a:solidFill>
            <a:srgbClr val="EF740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Energy Services Term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A24A1E-E133-72FE-9508-354EDF692EBA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7564702" y="3667760"/>
            <a:ext cx="1883955" cy="2611120"/>
          </a:xfrm>
          <a:prstGeom prst="straightConnector1">
            <a:avLst/>
          </a:prstGeom>
          <a:ln>
            <a:solidFill>
              <a:srgbClr val="345A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689C3D-4BA4-0FAA-7362-7573641D87A5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2216373" y="4683760"/>
            <a:ext cx="95924" cy="15951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9A675B-A899-1A74-2BB4-70BA00F55E1D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9975627" y="4683760"/>
            <a:ext cx="353783" cy="1595120"/>
          </a:xfrm>
          <a:prstGeom prst="straightConnector1">
            <a:avLst/>
          </a:prstGeom>
          <a:ln>
            <a:solidFill>
              <a:srgbClr val="EF74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4E91C0-382E-29F6-5AED-D810DBF7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253" y="6473415"/>
            <a:ext cx="80474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5B396-8804-46D5-8B76-B98252BC9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9EC6C0-E182-75F3-DDF7-C5236F3B71A9}"/>
              </a:ext>
            </a:extLst>
          </p:cNvPr>
          <p:cNvSpPr txBox="1"/>
          <p:nvPr/>
        </p:nvSpPr>
        <p:spPr>
          <a:xfrm>
            <a:off x="6054510" y="6278880"/>
            <a:ext cx="3020384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Materials Sector Capital Term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6F5D52-8573-C5A3-4541-87BD1793C1E7}"/>
              </a:ext>
            </a:extLst>
          </p:cNvPr>
          <p:cNvSpPr txBox="1"/>
          <p:nvPr/>
        </p:nvSpPr>
        <p:spPr>
          <a:xfrm>
            <a:off x="3620064" y="6278880"/>
            <a:ext cx="2359858" cy="369332"/>
          </a:xfrm>
          <a:prstGeom prst="rect">
            <a:avLst/>
          </a:prstGeom>
          <a:solidFill>
            <a:srgbClr val="92D0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Labor Term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2E50EB-930D-4094-D186-FC0E9C87B3D1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4799993" y="3769360"/>
            <a:ext cx="1531530" cy="250952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ADA93B2-2AA4-A660-D94F-9FEC362DC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55" y="6473416"/>
            <a:ext cx="946963" cy="3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0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1B03E1-83F4-98FE-F397-D61B5ED58247}"/>
              </a:ext>
            </a:extLst>
          </p:cNvPr>
          <p:cNvSpPr txBox="1">
            <a:spLocks/>
          </p:cNvSpPr>
          <p:nvPr/>
        </p:nvSpPr>
        <p:spPr>
          <a:xfrm>
            <a:off x="447040" y="355106"/>
            <a:ext cx="11297920" cy="650555"/>
          </a:xfrm>
          <a:prstGeom prst="rect">
            <a:avLst/>
          </a:prstGeom>
          <a:ln w="57150">
            <a:solidFill>
              <a:srgbClr val="DA7D00"/>
            </a:solidFill>
          </a:ln>
        </p:spPr>
        <p:txBody>
          <a:bodyPr vert="horz" lIns="0" tIns="38100" rIns="76200" bIns="381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DA7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Insights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993BF-4ECF-316D-2845-6A699890E06F}"/>
              </a:ext>
            </a:extLst>
          </p:cNvPr>
          <p:cNvSpPr txBox="1"/>
          <p:nvPr/>
        </p:nvSpPr>
        <p:spPr>
          <a:xfrm>
            <a:off x="447041" y="2319046"/>
            <a:ext cx="11297919" cy="4401205"/>
          </a:xfrm>
          <a:prstGeom prst="rect">
            <a:avLst/>
          </a:prstGeom>
          <a:solidFill>
            <a:srgbClr val="D9F0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Energy trade feedback effects on GDP were substantial.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Russian GDP was reduced by $500 billion/year in 2050.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Russian GDP reduction was transferred to the rest of the world as an increase in GDP.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Non-Russian energy exporters received most of the GDP increase.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net importers’ GDPs changed substantially less, and in some cases, suffered reductions.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of Trade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Effects were the dominant mechanism changing GDP for energy net exporters.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availability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was the dominant mechanism changing GDP for energy net importers.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Wages rose in non-Russian energy exporters and fell in energy importing regions and Russia through capital stock interactions.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Our approach can be used to assess a wide range of other feedback effects that operate through a wide range of pathways including energy, land, meteorology, and water.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E79D1-FB50-D25A-943B-F13C594FC5F8}"/>
              </a:ext>
            </a:extLst>
          </p:cNvPr>
          <p:cNvSpPr txBox="1"/>
          <p:nvPr/>
        </p:nvSpPr>
        <p:spPr>
          <a:xfrm>
            <a:off x="447040" y="1234809"/>
            <a:ext cx="11297919" cy="83099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Research question: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How would the world accommodate a major disruption in energy trade such as a cession of energy exports from the Russian economy?</a:t>
            </a:r>
          </a:p>
        </p:txBody>
      </p:sp>
    </p:spTree>
    <p:extLst>
      <p:ext uri="{BB962C8B-B14F-4D97-AF65-F5344CB8AC3E}">
        <p14:creationId xmlns:p14="http://schemas.microsoft.com/office/powerpoint/2010/main" val="300674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NNL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NNL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NNL_Option_4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White.potx" id="{EA137702-F2AD-4159-86D4-C342BE8A6920}" vid="{17B647B9-5C79-490E-B863-9773E180CF9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84382</TotalTime>
  <Words>684</Words>
  <Application>Microsoft Office PowerPoint</Application>
  <PresentationFormat>Widescreen</PresentationFormat>
  <Paragraphs>86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Office Theme</vt:lpstr>
      <vt:lpstr>1_PNNL White Theme</vt:lpstr>
      <vt:lpstr>2_PNNL White Theme</vt:lpstr>
      <vt:lpstr>Custom Design</vt:lpstr>
      <vt:lpstr>PNNL_Option_4</vt:lpstr>
      <vt:lpstr>https://pnnl-my.sharepoint.com/personal/jae_pnnl_gov/Documents/Documents/SC/GCIMS/Experiment%204%20planning/Task%203.3%20Macro%20Model/Task-5_Paper-EnergyGDP-teleconnections/NoRusX_Consolidated_KLEM_V2_LATEST.xlsx!Del%20FFx%20SSP2ref-SSP2-NoRusX!%5bNoRusX_Consolidated_KLEM_V2_LATEST.xlsx%5dDel%20FFx%20SSP2ref-SSP2-NoRusX%20Chart%209</vt:lpstr>
      <vt:lpstr>https://pnnl-my.sharepoint.com/personal/jae_pnnl_gov/Documents/Documents/SC/GCIMS/Experiment%204%20planning/Task%203.3%20Macro%20Model/Task-5_Paper-EnergyGDP-teleconnections/NoRusX_Consolidated_KLEM_V2_LATEST.xlsx!Summary%20RXM%20dGDP%20dAgg!%5bNoRusX_Consolidated_KLEM_V2_LATEST.xlsx%5dSummary%20RXM%20dGDP%20dAgg%20Chart%202</vt:lpstr>
      <vt:lpstr>Sensitivity of Future Regional and Global Economic Activity to Energy Market Disruptions:  What If Russia Couldn’t Export Energy?</vt:lpstr>
      <vt:lpstr>PowerPoint Presentation</vt:lpstr>
      <vt:lpstr>Background—What is GDP?</vt:lpstr>
      <vt:lpstr>The Global Change Analysis Model (GCAM) v7.0 an MSD Model</vt:lpstr>
      <vt:lpstr>PowerPoint Presentation</vt:lpstr>
      <vt:lpstr>GDP Change: Energy Exporters, Importers, and Global:  SSP2|NoRusX less SSP2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of Meeting Paris Goals</dc:title>
  <dc:creator>Edmonds, James A (Jae)</dc:creator>
  <cp:lastModifiedBy>Edmonds, James A (Jae)</cp:lastModifiedBy>
  <cp:revision>352</cp:revision>
  <dcterms:created xsi:type="dcterms:W3CDTF">2021-02-16T14:58:41Z</dcterms:created>
  <dcterms:modified xsi:type="dcterms:W3CDTF">2024-07-24T19:17:45Z</dcterms:modified>
</cp:coreProperties>
</file>